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22" r:id="rId2"/>
    <p:sldMasterId id="2147483827" r:id="rId3"/>
  </p:sldMasterIdLst>
  <p:notesMasterIdLst>
    <p:notesMasterId r:id="rId21"/>
  </p:notesMasterIdLst>
  <p:handoutMasterIdLst>
    <p:handoutMasterId r:id="rId22"/>
  </p:handoutMasterIdLst>
  <p:sldIdLst>
    <p:sldId id="530" r:id="rId4"/>
    <p:sldId id="607" r:id="rId5"/>
    <p:sldId id="583" r:id="rId6"/>
    <p:sldId id="542" r:id="rId7"/>
    <p:sldId id="543" r:id="rId8"/>
    <p:sldId id="545" r:id="rId9"/>
    <p:sldId id="551" r:id="rId10"/>
    <p:sldId id="553" r:id="rId11"/>
    <p:sldId id="552" r:id="rId12"/>
    <p:sldId id="554" r:id="rId13"/>
    <p:sldId id="556" r:id="rId14"/>
    <p:sldId id="558" r:id="rId15"/>
    <p:sldId id="589" r:id="rId16"/>
    <p:sldId id="587" r:id="rId17"/>
    <p:sldId id="580" r:id="rId18"/>
    <p:sldId id="588" r:id="rId19"/>
    <p:sldId id="616" r:id="rId20"/>
  </p:sldIdLst>
  <p:sldSz cx="9144000" cy="6858000" type="screen4x3"/>
  <p:notesSz cx="6985000" cy="9271000"/>
  <p:defaultTextStyle>
    <a:defPPr>
      <a:defRPr lang="en-US"/>
    </a:defPPr>
    <a:lvl1pPr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1pPr>
    <a:lvl2pPr marL="457200"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2pPr>
    <a:lvl3pPr marL="914400"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3pPr>
    <a:lvl4pPr marL="1371600"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4pPr>
    <a:lvl5pPr marL="1828800"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5pPr>
    <a:lvl6pPr marL="2286000" algn="l" defTabSz="914400" rtl="0" eaLnBrk="1" latinLnBrk="0" hangingPunct="1">
      <a:defRPr sz="1300" kern="1200">
        <a:solidFill>
          <a:schemeClr val="tx1"/>
        </a:solidFill>
        <a:latin typeface="Trebuchet MS" pitchFamily="34" charset="0"/>
        <a:ea typeface="+mn-ea"/>
        <a:cs typeface="Times New Roman" pitchFamily="18" charset="0"/>
      </a:defRPr>
    </a:lvl6pPr>
    <a:lvl7pPr marL="2743200" algn="l" defTabSz="914400" rtl="0" eaLnBrk="1" latinLnBrk="0" hangingPunct="1">
      <a:defRPr sz="1300" kern="1200">
        <a:solidFill>
          <a:schemeClr val="tx1"/>
        </a:solidFill>
        <a:latin typeface="Trebuchet MS" pitchFamily="34" charset="0"/>
        <a:ea typeface="+mn-ea"/>
        <a:cs typeface="Times New Roman" pitchFamily="18" charset="0"/>
      </a:defRPr>
    </a:lvl7pPr>
    <a:lvl8pPr marL="3200400" algn="l" defTabSz="914400" rtl="0" eaLnBrk="1" latinLnBrk="0" hangingPunct="1">
      <a:defRPr sz="1300" kern="1200">
        <a:solidFill>
          <a:schemeClr val="tx1"/>
        </a:solidFill>
        <a:latin typeface="Trebuchet MS" pitchFamily="34" charset="0"/>
        <a:ea typeface="+mn-ea"/>
        <a:cs typeface="Times New Roman" pitchFamily="18" charset="0"/>
      </a:defRPr>
    </a:lvl8pPr>
    <a:lvl9pPr marL="3657600" algn="l" defTabSz="914400" rtl="0" eaLnBrk="1" latinLnBrk="0" hangingPunct="1">
      <a:defRPr sz="1300" kern="1200">
        <a:solidFill>
          <a:schemeClr val="tx1"/>
        </a:solidFill>
        <a:latin typeface="Trebuchet MS" pitchFamily="34" charset="0"/>
        <a:ea typeface="+mn-ea"/>
        <a:cs typeface="Times New Roman" pitchFamily="18" charset="0"/>
      </a:defRPr>
    </a:lvl9pPr>
  </p:defaultTextStyle>
  <p:extLst>
    <p:ext uri="{EFAFB233-063F-42B5-8137-9DF3F51BA10A}">
      <p15:sldGuideLst xmlns:p15="http://schemas.microsoft.com/office/powerpoint/2012/main" xmlns="">
        <p15:guide id="1" orient="horz" pos="754">
          <p15:clr>
            <a:srgbClr val="A4A3A4"/>
          </p15:clr>
        </p15:guide>
        <p15:guide id="2" pos="791">
          <p15:clr>
            <a:srgbClr val="A4A3A4"/>
          </p15:clr>
        </p15:guide>
        <p15:guide id="3" pos="3419">
          <p15:clr>
            <a:srgbClr val="A4A3A4"/>
          </p15:clr>
        </p15:guide>
      </p15:sldGuideLst>
    </p:ext>
    <p:ext uri="{2D200454-40CA-4A62-9FC3-DE9A4176ACB9}">
      <p15:notesGuideLst xmlns:p15="http://schemas.microsoft.com/office/powerpoint/2012/main" xmlns="">
        <p15:guide id="1" orient="horz" pos="2920">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him Nepal" initials="AN"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00783C"/>
    <a:srgbClr val="A1CDF5"/>
    <a:srgbClr val="014C6D"/>
    <a:srgbClr val="4C7020"/>
    <a:srgbClr val="006666"/>
    <a:srgbClr val="800000"/>
    <a:srgbClr val="A50021"/>
    <a:srgbClr val="3D738B"/>
    <a:srgbClr val="99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132" autoAdjust="0"/>
    <p:restoredTop sz="85631" autoAdjust="0"/>
  </p:normalViewPr>
  <p:slideViewPr>
    <p:cSldViewPr snapToGrid="0">
      <p:cViewPr varScale="1">
        <p:scale>
          <a:sx n="58" d="100"/>
          <a:sy n="58" d="100"/>
        </p:scale>
        <p:origin x="835" y="62"/>
      </p:cViewPr>
      <p:guideLst>
        <p:guide orient="horz" pos="754"/>
        <p:guide pos="791"/>
        <p:guide pos="34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92"/>
    </p:cViewPr>
  </p:sorterViewPr>
  <p:notesViewPr>
    <p:cSldViewPr snapToGrid="0">
      <p:cViewPr varScale="1">
        <p:scale>
          <a:sx n="64" d="100"/>
          <a:sy n="64" d="100"/>
        </p:scale>
        <p:origin x="-1698" y="-90"/>
      </p:cViewPr>
      <p:guideLst>
        <p:guide orient="horz" pos="2920"/>
        <p:guide pos="22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wb234934\Documents\Alejandro\New%20things\UAE\Statistics%20on%20types%20of%20movables.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wb234934\Documents\Alejandro\New%20things\UAE\Statistics%20on%20types%20of%20movables.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view3D>
      <c:rotX val="30"/>
      <c:perspective val="30"/>
    </c:view3D>
    <c:plotArea>
      <c:layout>
        <c:manualLayout>
          <c:layoutTarget val="inner"/>
          <c:xMode val="edge"/>
          <c:yMode val="edge"/>
          <c:x val="0"/>
          <c:y val="1.3877866605647431E-2"/>
          <c:w val="1"/>
          <c:h val="0.64810011619812236"/>
        </c:manualLayout>
      </c:layout>
      <c:pie3DChart>
        <c:varyColors val="1"/>
        <c:ser>
          <c:idx val="0"/>
          <c:order val="0"/>
          <c:spPr>
            <a:ln>
              <a:solidFill>
                <a:srgbClr val="00783C"/>
              </a:solidFill>
            </a:ln>
          </c:spPr>
          <c:dPt>
            <c:idx val="0"/>
            <c:spPr>
              <a:solidFill>
                <a:srgbClr val="A50021"/>
              </a:solidFill>
              <a:ln>
                <a:solidFill>
                  <a:srgbClr val="A50021"/>
                </a:solidFill>
              </a:ln>
            </c:spPr>
          </c:dPt>
          <c:dPt>
            <c:idx val="1"/>
            <c:spPr>
              <a:solidFill>
                <a:srgbClr val="014C6D"/>
              </a:solidFill>
              <a:ln>
                <a:solidFill>
                  <a:srgbClr val="3D738B"/>
                </a:solidFill>
              </a:ln>
            </c:spPr>
          </c:dPt>
          <c:dPt>
            <c:idx val="2"/>
            <c:spPr>
              <a:solidFill>
                <a:srgbClr val="00783C"/>
              </a:solidFill>
              <a:ln>
                <a:solidFill>
                  <a:srgbClr val="4C7020"/>
                </a:solidFill>
              </a:ln>
            </c:spPr>
          </c:dPt>
          <c:dLbls>
            <c:dLbl>
              <c:idx val="0"/>
              <c:layout>
                <c:manualLayout>
                  <c:x val="-3.9104645262364544E-3"/>
                  <c:y val="-0.10368541681254953"/>
                </c:manualLayout>
              </c:layout>
              <c:dLblPos val="bestFit"/>
              <c:showVal val="1"/>
              <c:extLst>
                <c:ext xmlns:c15="http://schemas.microsoft.com/office/drawing/2012/chart" uri="{CE6537A1-D6FC-4f65-9D91-7224C49458BB}"/>
              </c:extLst>
            </c:dLbl>
            <c:dLbl>
              <c:idx val="1"/>
              <c:layout>
                <c:manualLayout>
                  <c:x val="-1.5770250056561803E-2"/>
                  <c:y val="-3.6670686646577057E-2"/>
                </c:manualLayout>
              </c:layout>
              <c:dLblPos val="outEnd"/>
              <c:showVal val="1"/>
              <c:extLst>
                <c:ext xmlns:c15="http://schemas.microsoft.com/office/drawing/2012/chart" uri="{CE6537A1-D6FC-4f65-9D91-7224C49458BB}"/>
              </c:extLst>
            </c:dLbl>
            <c:dLbl>
              <c:idx val="2"/>
              <c:layout>
                <c:manualLayout>
                  <c:x val="-9.7019760417398487E-2"/>
                  <c:y val="3.0129983752030989E-2"/>
                </c:manualLayout>
              </c:layout>
              <c:dLblPos val="bestFit"/>
              <c:showVal val="1"/>
              <c:extLst>
                <c:ext xmlns:c15="http://schemas.microsoft.com/office/drawing/2012/chart" uri="{CE6537A1-D6FC-4f65-9D91-7224C49458BB}"/>
              </c:extLst>
            </c:dLbl>
            <c:spPr>
              <a:noFill/>
              <a:ln>
                <a:noFill/>
              </a:ln>
              <a:effectLst/>
            </c:spPr>
            <c:txPr>
              <a:bodyPr/>
              <a:lstStyle/>
              <a:p>
                <a:pPr>
                  <a:defRPr sz="1400" b="1"/>
                </a:pPr>
                <a:endParaRPr lang="en-US"/>
              </a:p>
            </c:txPr>
            <c:dLblPos val="outEnd"/>
            <c:showVal val="1"/>
            <c:showLeaderLines val="1"/>
            <c:extLst>
              <c:ext xmlns:c15="http://schemas.microsoft.com/office/drawing/2012/chart" uri="{CE6537A1-D6FC-4f65-9D91-7224C49458BB}"/>
            </c:extLst>
          </c:dLbls>
          <c:cat>
            <c:strRef>
              <c:f>Sheet1!$A$1:$A$3</c:f>
              <c:strCache>
                <c:ptCount val="3"/>
                <c:pt idx="0">
                  <c:v>Vehicles/machinery/equipment</c:v>
                </c:pt>
                <c:pt idx="1">
                  <c:v>Accounts Receivable</c:v>
                </c:pt>
                <c:pt idx="2">
                  <c:v>Land / Real Estate</c:v>
                </c:pt>
              </c:strCache>
            </c:strRef>
          </c:cat>
          <c:val>
            <c:numRef>
              <c:f>Sheet1!$B$1:$B$3</c:f>
              <c:numCache>
                <c:formatCode>0%</c:formatCode>
                <c:ptCount val="3"/>
                <c:pt idx="0">
                  <c:v>0.440000000000003</c:v>
                </c:pt>
                <c:pt idx="1">
                  <c:v>0.34000000000000391</c:v>
                </c:pt>
                <c:pt idx="2">
                  <c:v>0.22000000000000094</c:v>
                </c:pt>
              </c:numCache>
            </c:numRef>
          </c:val>
        </c:ser>
        <c:dLbls/>
      </c:pie3DChart>
    </c:plotArea>
    <c:legend>
      <c:legendPos val="b"/>
      <c:layout>
        <c:manualLayout>
          <c:xMode val="edge"/>
          <c:yMode val="edge"/>
          <c:x val="0.10382435847342809"/>
          <c:y val="0.69597931426780579"/>
          <c:w val="0.84750423709462164"/>
          <c:h val="0.30402020448961797"/>
        </c:manualLayout>
      </c:layout>
      <c:txPr>
        <a:bodyPr/>
        <a:lstStyle/>
        <a:p>
          <a:pPr>
            <a:defRPr sz="1400" b="1"/>
          </a:pPr>
          <a:endParaRPr lang="en-US"/>
        </a:p>
      </c:txPr>
    </c:legend>
    <c:plotVisOnly val="1"/>
    <c:dispBlanksAs val="zero"/>
  </c:chart>
  <c:spPr>
    <a:solidFill>
      <a:schemeClr val="bg1"/>
    </a:solidFill>
    <a:ln w="12700">
      <a:no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view3D>
      <c:rotX val="30"/>
      <c:rotY val="201"/>
      <c:perspective val="30"/>
    </c:view3D>
    <c:plotArea>
      <c:layout>
        <c:manualLayout>
          <c:layoutTarget val="inner"/>
          <c:xMode val="edge"/>
          <c:yMode val="edge"/>
          <c:x val="7.771284266476329E-2"/>
          <c:y val="1.4714455185430261E-2"/>
          <c:w val="0.80826791077505755"/>
          <c:h val="0.84524073223723251"/>
        </c:manualLayout>
      </c:layout>
      <c:pie3DChart>
        <c:varyColors val="1"/>
        <c:ser>
          <c:idx val="0"/>
          <c:order val="0"/>
          <c:spPr>
            <a:effectLst>
              <a:outerShdw blurRad="50800" dist="50800" sx="1000" sy="1000" algn="ctr" rotWithShape="0">
                <a:srgbClr val="000000"/>
              </a:outerShdw>
            </a:effectLst>
          </c:spPr>
          <c:dPt>
            <c:idx val="0"/>
            <c:spPr>
              <a:solidFill>
                <a:srgbClr val="00783C"/>
              </a:solidFill>
              <a:effectLst/>
            </c:spPr>
          </c:dPt>
          <c:dPt>
            <c:idx val="1"/>
            <c:spPr>
              <a:solidFill>
                <a:srgbClr val="A50021"/>
              </a:solidFill>
              <a:effectLst/>
            </c:spPr>
          </c:dPt>
          <c:dLbls>
            <c:spPr>
              <a:noFill/>
              <a:ln>
                <a:noFill/>
              </a:ln>
              <a:effectLst/>
            </c:spPr>
            <c:txPr>
              <a:bodyPr/>
              <a:lstStyle/>
              <a:p>
                <a:pPr>
                  <a:defRPr sz="1400" b="1" baseline="0"/>
                </a:pPr>
                <a:endParaRPr lang="en-US"/>
              </a:p>
            </c:txPr>
            <c:dLblPos val="outEnd"/>
            <c:showVal val="1"/>
            <c:showLeaderLines val="1"/>
            <c:extLst>
              <c:ext xmlns:c15="http://schemas.microsoft.com/office/drawing/2012/chart" uri="{CE6537A1-D6FC-4f65-9D91-7224C49458BB}"/>
            </c:extLst>
          </c:dLbls>
          <c:cat>
            <c:strRef>
              <c:f>Sheet1!$A$5:$A$6</c:f>
              <c:strCache>
                <c:ptCount val="2"/>
                <c:pt idx="0">
                  <c:v>Land / Real Estate</c:v>
                </c:pt>
                <c:pt idx="1">
                  <c:v>Movable property</c:v>
                </c:pt>
              </c:strCache>
            </c:strRef>
          </c:cat>
          <c:val>
            <c:numRef>
              <c:f>Sheet1!$B$5:$B$6</c:f>
              <c:numCache>
                <c:formatCode>0%</c:formatCode>
                <c:ptCount val="2"/>
                <c:pt idx="0">
                  <c:v>0.73000000000000065</c:v>
                </c:pt>
                <c:pt idx="1">
                  <c:v>0.27</c:v>
                </c:pt>
              </c:numCache>
            </c:numRef>
          </c:val>
        </c:ser>
        <c:dLbls/>
      </c:pie3DChart>
      <c:spPr>
        <a:noFill/>
        <a:ln w="25400">
          <a:noFill/>
        </a:ln>
      </c:spPr>
    </c:plotArea>
    <c:legend>
      <c:legendPos val="b"/>
      <c:layout>
        <c:manualLayout>
          <c:xMode val="edge"/>
          <c:yMode val="edge"/>
          <c:x val="6.8270225831538439E-2"/>
          <c:y val="0.69325886916569801"/>
          <c:w val="0.89999973985288972"/>
          <c:h val="0.12356349687058372"/>
        </c:manualLayout>
      </c:layout>
      <c:spPr>
        <a:effectLst>
          <a:softEdge rad="31750"/>
        </a:effectLst>
      </c:spPr>
      <c:txPr>
        <a:bodyPr/>
        <a:lstStyle/>
        <a:p>
          <a:pPr>
            <a:defRPr sz="1400" b="1"/>
          </a:pPr>
          <a:endParaRPr lang="en-US"/>
        </a:p>
      </c:txPr>
    </c:legend>
    <c:plotVisOnly val="1"/>
    <c:dispBlanksAs val="zero"/>
  </c:chart>
  <c:spPr>
    <a:noFill/>
    <a:ln>
      <a:noFill/>
    </a:ln>
  </c:spPr>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41CA18-D6D7-4156-8E3D-5001C4CDB2D1}" type="doc">
      <dgm:prSet loTypeId="urn:microsoft.com/office/officeart/2005/8/layout/cycle4#1" loCatId="cycle" qsTypeId="urn:microsoft.com/office/officeart/2005/8/quickstyle/simple1" qsCatId="simple" csTypeId="urn:microsoft.com/office/officeart/2005/8/colors/accent1_2" csCatId="accent1" phldr="1"/>
      <dgm:spPr/>
      <dgm:t>
        <a:bodyPr/>
        <a:lstStyle/>
        <a:p>
          <a:endParaRPr lang="en-US"/>
        </a:p>
      </dgm:t>
    </dgm:pt>
    <dgm:pt modelId="{F9C3E083-F528-436E-8864-82B6646079CD}">
      <dgm:prSet phldrT="[Text]" custT="1"/>
      <dgm:spPr>
        <a:solidFill>
          <a:srgbClr val="A50021"/>
        </a:solidFill>
        <a:ln>
          <a:noFill/>
        </a:ln>
      </dgm:spPr>
      <dgm:t>
        <a:bodyPr/>
        <a:lstStyle/>
        <a:p>
          <a:pPr algn="l"/>
          <a:r>
            <a:rPr lang="en-US" sz="1600" b="1" dirty="0" smtClean="0">
              <a:solidFill>
                <a:schemeClr val="bg1">
                  <a:lumMod val="95000"/>
                </a:schemeClr>
              </a:solidFill>
            </a:rPr>
            <a:t>- Underserved MSMEs and women entrepreneurs</a:t>
          </a:r>
        </a:p>
        <a:p>
          <a:pPr algn="l"/>
          <a:r>
            <a:rPr lang="en-US" sz="1600" b="1" dirty="0" smtClean="0">
              <a:solidFill>
                <a:schemeClr val="bg1">
                  <a:lumMod val="95000"/>
                </a:schemeClr>
              </a:solidFill>
            </a:rPr>
            <a:t>- Promotes risk management, prudent lending</a:t>
          </a:r>
        </a:p>
        <a:p>
          <a:pPr algn="l"/>
          <a:endParaRPr lang="en-US" sz="1600" b="1" dirty="0">
            <a:solidFill>
              <a:schemeClr val="bg1">
                <a:lumMod val="95000"/>
              </a:schemeClr>
            </a:solidFill>
          </a:endParaRPr>
        </a:p>
      </dgm:t>
    </dgm:pt>
    <dgm:pt modelId="{DC4EDCB4-5F7C-4917-9413-D32BCF585A43}" type="parTrans" cxnId="{10D381E3-17C7-4D71-9BC1-25AA8C1A85B7}">
      <dgm:prSet/>
      <dgm:spPr/>
      <dgm:t>
        <a:bodyPr/>
        <a:lstStyle/>
        <a:p>
          <a:endParaRPr lang="en-US"/>
        </a:p>
      </dgm:t>
    </dgm:pt>
    <dgm:pt modelId="{E2354E52-6C1E-4932-94CC-1D1A20170AEE}" type="sibTrans" cxnId="{10D381E3-17C7-4D71-9BC1-25AA8C1A85B7}">
      <dgm:prSet/>
      <dgm:spPr/>
      <dgm:t>
        <a:bodyPr/>
        <a:lstStyle/>
        <a:p>
          <a:endParaRPr lang="en-US"/>
        </a:p>
      </dgm:t>
    </dgm:pt>
    <dgm:pt modelId="{A1FD39FD-A2CC-4765-975F-34071F54246A}">
      <dgm:prSet phldrT="[Text]" custT="1"/>
      <dgm:spPr>
        <a:ln w="44450">
          <a:solidFill>
            <a:srgbClr val="A50021"/>
          </a:solidFill>
        </a:ln>
      </dgm:spPr>
      <dgm:t>
        <a:bodyPr/>
        <a:lstStyle/>
        <a:p>
          <a:r>
            <a:rPr lang="en-US" sz="1600" b="1" dirty="0" smtClean="0">
              <a:solidFill>
                <a:schemeClr val="tx1"/>
              </a:solidFill>
            </a:rPr>
            <a:t>INCREASES ACCESS TO CREDIT REDUCING THE RISK OF CREDIT</a:t>
          </a:r>
          <a:endParaRPr lang="en-US" sz="1600" b="1" dirty="0">
            <a:solidFill>
              <a:schemeClr val="tx1"/>
            </a:solidFill>
          </a:endParaRPr>
        </a:p>
      </dgm:t>
    </dgm:pt>
    <dgm:pt modelId="{FAAFC1E8-C7FB-4AF7-BAA9-EF45A04CBA1D}" type="parTrans" cxnId="{2F005BF5-7545-47DD-A90F-6E4DB3EBC9F8}">
      <dgm:prSet/>
      <dgm:spPr/>
      <dgm:t>
        <a:bodyPr/>
        <a:lstStyle/>
        <a:p>
          <a:endParaRPr lang="en-US"/>
        </a:p>
      </dgm:t>
    </dgm:pt>
    <dgm:pt modelId="{CB0B73B5-D88C-49EA-AACF-519BF51E74B9}" type="sibTrans" cxnId="{2F005BF5-7545-47DD-A90F-6E4DB3EBC9F8}">
      <dgm:prSet/>
      <dgm:spPr/>
      <dgm:t>
        <a:bodyPr/>
        <a:lstStyle/>
        <a:p>
          <a:endParaRPr lang="en-US"/>
        </a:p>
      </dgm:t>
    </dgm:pt>
    <dgm:pt modelId="{2239C6E3-E1FC-4CD2-A35A-6DC702269B0A}">
      <dgm:prSet phldrT="[Text]" custT="1"/>
      <dgm:spPr>
        <a:solidFill>
          <a:srgbClr val="014C6D"/>
        </a:solidFill>
        <a:ln>
          <a:solidFill>
            <a:srgbClr val="014C6D"/>
          </a:solidFill>
        </a:ln>
      </dgm:spPr>
      <dgm:t>
        <a:bodyPr/>
        <a:lstStyle/>
        <a:p>
          <a:pPr algn="l"/>
          <a:r>
            <a:rPr lang="en-US" sz="1600" b="1" dirty="0" smtClean="0">
              <a:solidFill>
                <a:schemeClr val="bg1">
                  <a:lumMod val="95000"/>
                </a:schemeClr>
              </a:solidFill>
            </a:rPr>
            <a:t>- </a:t>
          </a:r>
        </a:p>
        <a:p>
          <a:pPr algn="l"/>
          <a:endParaRPr lang="en-US" sz="1600" b="1" dirty="0" smtClean="0">
            <a:solidFill>
              <a:schemeClr val="bg1">
                <a:lumMod val="95000"/>
              </a:schemeClr>
            </a:solidFill>
          </a:endParaRPr>
        </a:p>
        <a:p>
          <a:pPr algn="l"/>
          <a:r>
            <a:rPr lang="en-US" sz="1600" b="1" dirty="0" smtClean="0">
              <a:solidFill>
                <a:schemeClr val="bg1">
                  <a:lumMod val="95000"/>
                </a:schemeClr>
              </a:solidFill>
            </a:rPr>
            <a:t>- Better</a:t>
          </a:r>
        </a:p>
        <a:p>
          <a:pPr algn="l"/>
          <a:r>
            <a:rPr lang="en-US" sz="1600" b="1" dirty="0" smtClean="0">
              <a:solidFill>
                <a:schemeClr val="bg1">
                  <a:lumMod val="95000"/>
                </a:schemeClr>
              </a:solidFill>
            </a:rPr>
            <a:t> interest rates</a:t>
          </a:r>
        </a:p>
        <a:p>
          <a:pPr algn="l"/>
          <a:r>
            <a:rPr lang="en-US" sz="1600" b="1" dirty="0" smtClean="0">
              <a:solidFill>
                <a:schemeClr val="bg1">
                  <a:lumMod val="95000"/>
                </a:schemeClr>
              </a:solidFill>
            </a:rPr>
            <a:t>- Move from informal to formal financing</a:t>
          </a:r>
        </a:p>
        <a:p>
          <a:pPr algn="l"/>
          <a:r>
            <a:rPr lang="en-US" sz="1600" b="1" dirty="0" smtClean="0">
              <a:solidFill>
                <a:schemeClr val="bg1">
                  <a:lumMod val="95000"/>
                </a:schemeClr>
              </a:solidFill>
            </a:rPr>
            <a:t>- Cost savings for businesses</a:t>
          </a:r>
        </a:p>
        <a:p>
          <a:pPr algn="l"/>
          <a:endParaRPr lang="en-US" sz="1600" b="1" dirty="0" smtClean="0">
            <a:solidFill>
              <a:schemeClr val="bg1">
                <a:lumMod val="95000"/>
              </a:schemeClr>
            </a:solidFill>
          </a:endParaRPr>
        </a:p>
        <a:p>
          <a:pPr algn="l"/>
          <a:endParaRPr lang="en-US" sz="1600" b="1" dirty="0" smtClean="0">
            <a:solidFill>
              <a:schemeClr val="bg1">
                <a:lumMod val="95000"/>
              </a:schemeClr>
            </a:solidFill>
          </a:endParaRPr>
        </a:p>
        <a:p>
          <a:pPr algn="l"/>
          <a:endParaRPr lang="en-US" sz="1600" b="1" dirty="0">
            <a:solidFill>
              <a:schemeClr val="bg1">
                <a:lumMod val="95000"/>
              </a:schemeClr>
            </a:solidFill>
          </a:endParaRPr>
        </a:p>
      </dgm:t>
    </dgm:pt>
    <dgm:pt modelId="{E6E3975F-6F7E-4D69-9239-C8DA8F5B5BC7}" type="parTrans" cxnId="{807CFD38-8F76-496E-950C-934F82FC47EF}">
      <dgm:prSet/>
      <dgm:spPr/>
      <dgm:t>
        <a:bodyPr/>
        <a:lstStyle/>
        <a:p>
          <a:endParaRPr lang="en-US"/>
        </a:p>
      </dgm:t>
    </dgm:pt>
    <dgm:pt modelId="{624118E0-7F1B-495D-859B-04E56EC9E51D}" type="sibTrans" cxnId="{807CFD38-8F76-496E-950C-934F82FC47EF}">
      <dgm:prSet/>
      <dgm:spPr/>
      <dgm:t>
        <a:bodyPr/>
        <a:lstStyle/>
        <a:p>
          <a:endParaRPr lang="en-US"/>
        </a:p>
      </dgm:t>
    </dgm:pt>
    <dgm:pt modelId="{04C38CB1-82A0-44EA-8DF9-399AB9A92212}">
      <dgm:prSet phldrT="[Text]" custT="1"/>
      <dgm:spPr>
        <a:ln w="44450">
          <a:solidFill>
            <a:srgbClr val="014C6D"/>
          </a:solidFill>
        </a:ln>
      </dgm:spPr>
      <dgm:t>
        <a:bodyPr/>
        <a:lstStyle/>
        <a:p>
          <a:r>
            <a:rPr lang="en-US" sz="1600" b="1" dirty="0" smtClean="0">
              <a:solidFill>
                <a:schemeClr val="tx1"/>
              </a:solidFill>
            </a:rPr>
            <a:t>	REDUCES THE COST 	OF CREDIT</a:t>
          </a:r>
          <a:endParaRPr lang="en-US" sz="1600" b="1" dirty="0">
            <a:solidFill>
              <a:schemeClr val="tx1"/>
            </a:solidFill>
          </a:endParaRPr>
        </a:p>
      </dgm:t>
    </dgm:pt>
    <dgm:pt modelId="{5EC68072-5547-4038-AA79-974D94E7E9A0}" type="parTrans" cxnId="{D9A16654-9E11-4FF5-A0C3-75DF75C71400}">
      <dgm:prSet/>
      <dgm:spPr/>
      <dgm:t>
        <a:bodyPr/>
        <a:lstStyle/>
        <a:p>
          <a:endParaRPr lang="en-US"/>
        </a:p>
      </dgm:t>
    </dgm:pt>
    <dgm:pt modelId="{2CC0B0FF-8725-4F85-9406-38FA7C88BD31}" type="sibTrans" cxnId="{D9A16654-9E11-4FF5-A0C3-75DF75C71400}">
      <dgm:prSet/>
      <dgm:spPr/>
      <dgm:t>
        <a:bodyPr/>
        <a:lstStyle/>
        <a:p>
          <a:endParaRPr lang="en-US"/>
        </a:p>
      </dgm:t>
    </dgm:pt>
    <dgm:pt modelId="{0B916FAA-BB14-4704-BD23-B279723973D7}">
      <dgm:prSet phldrT="[Text]" custT="1"/>
      <dgm:spPr>
        <a:solidFill>
          <a:srgbClr val="00783C"/>
        </a:solidFill>
        <a:ln>
          <a:solidFill>
            <a:srgbClr val="00783C"/>
          </a:solidFill>
        </a:ln>
      </dgm:spPr>
      <dgm:t>
        <a:bodyPr/>
        <a:lstStyle/>
        <a:p>
          <a:pPr algn="ctr"/>
          <a:endParaRPr lang="en-US" sz="1400" dirty="0" smtClean="0">
            <a:solidFill>
              <a:schemeClr val="bg1">
                <a:lumMod val="95000"/>
              </a:schemeClr>
            </a:solidFill>
          </a:endParaRPr>
        </a:p>
        <a:p>
          <a:pPr algn="ctr"/>
          <a:endParaRPr lang="en-US" sz="1400" dirty="0" smtClean="0">
            <a:solidFill>
              <a:schemeClr val="bg1">
                <a:lumMod val="95000"/>
              </a:schemeClr>
            </a:solidFill>
          </a:endParaRPr>
        </a:p>
        <a:p>
          <a:pPr algn="ctr"/>
          <a:endParaRPr lang="en-US" sz="1400" dirty="0" smtClean="0">
            <a:solidFill>
              <a:schemeClr val="bg1">
                <a:lumMod val="95000"/>
              </a:schemeClr>
            </a:solidFill>
          </a:endParaRPr>
        </a:p>
        <a:p>
          <a:pPr algn="l"/>
          <a:r>
            <a:rPr lang="en-US" sz="1600" b="1" dirty="0" smtClean="0">
              <a:solidFill>
                <a:schemeClr val="bg1">
                  <a:lumMod val="95000"/>
                </a:schemeClr>
              </a:solidFill>
            </a:rPr>
            <a:t>- Credit risk diversification: immovable and movable</a:t>
          </a:r>
        </a:p>
        <a:p>
          <a:pPr algn="l"/>
          <a:r>
            <a:rPr lang="en-US" sz="1600" b="1" dirty="0" smtClean="0">
              <a:solidFill>
                <a:schemeClr val="bg1">
                  <a:lumMod val="95000"/>
                </a:schemeClr>
              </a:solidFill>
            </a:rPr>
            <a:t>- Sector diversification in the portfolio</a:t>
          </a:r>
        </a:p>
        <a:p>
          <a:pPr algn="ctr"/>
          <a:endParaRPr lang="en-US" sz="1400" dirty="0">
            <a:solidFill>
              <a:schemeClr val="bg1">
                <a:lumMod val="95000"/>
              </a:schemeClr>
            </a:solidFill>
          </a:endParaRPr>
        </a:p>
      </dgm:t>
    </dgm:pt>
    <dgm:pt modelId="{497771C3-D9B9-4EC1-B046-DFB58835B887}" type="parTrans" cxnId="{EC47FE1D-1C2A-4780-A2F1-8ACD11D88E67}">
      <dgm:prSet/>
      <dgm:spPr/>
      <dgm:t>
        <a:bodyPr/>
        <a:lstStyle/>
        <a:p>
          <a:endParaRPr lang="en-US"/>
        </a:p>
      </dgm:t>
    </dgm:pt>
    <dgm:pt modelId="{AAAA9343-64E4-49C1-9FB7-3ADA7645A4F3}" type="sibTrans" cxnId="{EC47FE1D-1C2A-4780-A2F1-8ACD11D88E67}">
      <dgm:prSet/>
      <dgm:spPr/>
      <dgm:t>
        <a:bodyPr/>
        <a:lstStyle/>
        <a:p>
          <a:endParaRPr lang="en-US"/>
        </a:p>
      </dgm:t>
    </dgm:pt>
    <dgm:pt modelId="{EAC067C1-4BCB-442C-B8F2-37387311C4D3}">
      <dgm:prSet phldrT="[Text]" custT="1"/>
      <dgm:spPr>
        <a:solidFill>
          <a:srgbClr val="56899E"/>
        </a:solidFill>
        <a:ln>
          <a:noFill/>
        </a:ln>
      </dgm:spPr>
      <dgm:t>
        <a:bodyPr/>
        <a:lstStyle/>
        <a:p>
          <a:pPr algn="l"/>
          <a:r>
            <a:rPr lang="en-US" sz="1600" b="1" dirty="0" smtClean="0">
              <a:solidFill>
                <a:schemeClr val="bg1">
                  <a:lumMod val="95000"/>
                </a:schemeClr>
              </a:solidFill>
            </a:rPr>
            <a:t>- Development of industries (factoring and leasing)</a:t>
          </a:r>
        </a:p>
        <a:p>
          <a:pPr algn="l"/>
          <a:r>
            <a:rPr lang="en-US" sz="1600" b="1" dirty="0" smtClean="0">
              <a:solidFill>
                <a:schemeClr val="bg1">
                  <a:lumMod val="95000"/>
                </a:schemeClr>
              </a:solidFill>
            </a:rPr>
            <a:t>- NBFIs</a:t>
          </a:r>
          <a:endParaRPr lang="en-US" sz="1600" b="1" dirty="0">
            <a:solidFill>
              <a:schemeClr val="bg1">
                <a:lumMod val="95000"/>
              </a:schemeClr>
            </a:solidFill>
          </a:endParaRPr>
        </a:p>
      </dgm:t>
    </dgm:pt>
    <dgm:pt modelId="{AC4C118B-A24A-41A6-B07B-131507A86B90}" type="parTrans" cxnId="{EE626F89-F594-41B8-BCF1-79FAF9F910C1}">
      <dgm:prSet/>
      <dgm:spPr/>
      <dgm:t>
        <a:bodyPr/>
        <a:lstStyle/>
        <a:p>
          <a:endParaRPr lang="en-US"/>
        </a:p>
      </dgm:t>
    </dgm:pt>
    <dgm:pt modelId="{F2AA4736-A3ED-442B-A508-727954BA9EBF}" type="sibTrans" cxnId="{EE626F89-F594-41B8-BCF1-79FAF9F910C1}">
      <dgm:prSet/>
      <dgm:spPr/>
      <dgm:t>
        <a:bodyPr/>
        <a:lstStyle/>
        <a:p>
          <a:endParaRPr lang="en-US"/>
        </a:p>
      </dgm:t>
    </dgm:pt>
    <dgm:pt modelId="{527F1B9A-71B5-4BE9-8C68-FD9391ECD779}">
      <dgm:prSet phldrT="[Text]" custT="1"/>
      <dgm:spPr>
        <a:noFill/>
        <a:ln w="44450">
          <a:solidFill>
            <a:srgbClr val="00783C"/>
          </a:solidFill>
        </a:ln>
      </dgm:spPr>
      <dgm:t>
        <a:bodyPr/>
        <a:lstStyle/>
        <a:p>
          <a:r>
            <a:rPr lang="en-US" sz="1600" b="1" baseline="0" dirty="0" smtClean="0">
              <a:solidFill>
                <a:schemeClr val="tx1"/>
              </a:solidFill>
            </a:rPr>
            <a:t>	PROMOTES CREDIT 	DIVERSIFICATION</a:t>
          </a:r>
          <a:endParaRPr lang="en-US" sz="1200" dirty="0"/>
        </a:p>
      </dgm:t>
    </dgm:pt>
    <dgm:pt modelId="{0BE0C681-C8CD-4408-8E60-ACDD44F4B1CF}" type="parTrans" cxnId="{7F2FFBFF-524A-4355-895A-D3B5436FAC5D}">
      <dgm:prSet/>
      <dgm:spPr/>
      <dgm:t>
        <a:bodyPr/>
        <a:lstStyle/>
        <a:p>
          <a:endParaRPr lang="en-US"/>
        </a:p>
      </dgm:t>
    </dgm:pt>
    <dgm:pt modelId="{EB045F20-4B69-408E-B076-8866A7A1CA95}" type="sibTrans" cxnId="{7F2FFBFF-524A-4355-895A-D3B5436FAC5D}">
      <dgm:prSet/>
      <dgm:spPr/>
      <dgm:t>
        <a:bodyPr/>
        <a:lstStyle/>
        <a:p>
          <a:endParaRPr lang="en-US"/>
        </a:p>
      </dgm:t>
    </dgm:pt>
    <dgm:pt modelId="{EA84EE70-5E69-4F16-9E48-0DB2A1813C72}">
      <dgm:prSet phldrT="[Text]" custT="1"/>
      <dgm:spPr>
        <a:ln w="44450">
          <a:solidFill>
            <a:srgbClr val="6698AC"/>
          </a:solidFill>
        </a:ln>
      </dgm:spPr>
      <dgm:t>
        <a:bodyPr/>
        <a:lstStyle/>
        <a:p>
          <a:r>
            <a:rPr lang="en-US" sz="1600" b="1" dirty="0" smtClean="0">
              <a:solidFill>
                <a:schemeClr val="tx1"/>
              </a:solidFill>
            </a:rPr>
            <a:t>INCREASES MARKET COMPETITION</a:t>
          </a:r>
          <a:endParaRPr lang="en-US" sz="1200" dirty="0"/>
        </a:p>
      </dgm:t>
    </dgm:pt>
    <dgm:pt modelId="{8A13924A-8FAB-4D7A-84B6-AF2A4D7D26E1}" type="parTrans" cxnId="{1C8AD84B-E651-4355-A101-F9C1B27B75D9}">
      <dgm:prSet/>
      <dgm:spPr/>
      <dgm:t>
        <a:bodyPr/>
        <a:lstStyle/>
        <a:p>
          <a:endParaRPr lang="en-US"/>
        </a:p>
      </dgm:t>
    </dgm:pt>
    <dgm:pt modelId="{C72B4D2E-89B3-41CE-8323-1C324E23D535}" type="sibTrans" cxnId="{1C8AD84B-E651-4355-A101-F9C1B27B75D9}">
      <dgm:prSet/>
      <dgm:spPr/>
      <dgm:t>
        <a:bodyPr/>
        <a:lstStyle/>
        <a:p>
          <a:endParaRPr lang="en-US"/>
        </a:p>
      </dgm:t>
    </dgm:pt>
    <dgm:pt modelId="{71F21AC8-BF55-4E14-90CC-DF8C32DEE37C}">
      <dgm:prSet phldrT="[Text]" custT="1"/>
      <dgm:spPr>
        <a:ln w="44450">
          <a:solidFill>
            <a:srgbClr val="014C6D"/>
          </a:solidFill>
        </a:ln>
      </dgm:spPr>
      <dgm:t>
        <a:bodyPr/>
        <a:lstStyle/>
        <a:p>
          <a:endParaRPr lang="en-US" sz="1600" b="1" dirty="0">
            <a:solidFill>
              <a:schemeClr val="tx1"/>
            </a:solidFill>
          </a:endParaRPr>
        </a:p>
      </dgm:t>
    </dgm:pt>
    <dgm:pt modelId="{C1EDAD8E-01DB-4B59-9D37-41D615A63777}" type="parTrans" cxnId="{504B17CD-0D8A-451C-BBB6-554EC4699EE4}">
      <dgm:prSet/>
      <dgm:spPr/>
      <dgm:t>
        <a:bodyPr/>
        <a:lstStyle/>
        <a:p>
          <a:endParaRPr lang="en-US"/>
        </a:p>
      </dgm:t>
    </dgm:pt>
    <dgm:pt modelId="{83E29003-F4F2-478C-AD54-724E6E46B59C}" type="sibTrans" cxnId="{504B17CD-0D8A-451C-BBB6-554EC4699EE4}">
      <dgm:prSet/>
      <dgm:spPr/>
      <dgm:t>
        <a:bodyPr/>
        <a:lstStyle/>
        <a:p>
          <a:endParaRPr lang="en-US"/>
        </a:p>
      </dgm:t>
    </dgm:pt>
    <dgm:pt modelId="{E14C06B2-1B82-4EC0-9725-0A86144C608D}" type="pres">
      <dgm:prSet presAssocID="{9F41CA18-D6D7-4156-8E3D-5001C4CDB2D1}" presName="cycleMatrixDiagram" presStyleCnt="0">
        <dgm:presLayoutVars>
          <dgm:chMax val="1"/>
          <dgm:dir/>
          <dgm:animLvl val="lvl"/>
          <dgm:resizeHandles val="exact"/>
        </dgm:presLayoutVars>
      </dgm:prSet>
      <dgm:spPr/>
      <dgm:t>
        <a:bodyPr/>
        <a:lstStyle/>
        <a:p>
          <a:endParaRPr lang="en-US"/>
        </a:p>
      </dgm:t>
    </dgm:pt>
    <dgm:pt modelId="{F7510CC3-81C8-4503-B77A-4FDDCB2CB18B}" type="pres">
      <dgm:prSet presAssocID="{9F41CA18-D6D7-4156-8E3D-5001C4CDB2D1}" presName="children" presStyleCnt="0"/>
      <dgm:spPr/>
    </dgm:pt>
    <dgm:pt modelId="{B4A372B2-80AF-4B5D-8CA9-137877D6C78F}" type="pres">
      <dgm:prSet presAssocID="{9F41CA18-D6D7-4156-8E3D-5001C4CDB2D1}" presName="child1group" presStyleCnt="0"/>
      <dgm:spPr/>
    </dgm:pt>
    <dgm:pt modelId="{BCE86063-A0F1-438B-ABAD-D196F963E723}" type="pres">
      <dgm:prSet presAssocID="{9F41CA18-D6D7-4156-8E3D-5001C4CDB2D1}" presName="child1" presStyleLbl="bgAcc1" presStyleIdx="0" presStyleCnt="4" custScaleX="156379" custScaleY="97857" custLinFactNeighborX="-17061" custLinFactNeighborY="642"/>
      <dgm:spPr/>
      <dgm:t>
        <a:bodyPr/>
        <a:lstStyle/>
        <a:p>
          <a:endParaRPr lang="en-US"/>
        </a:p>
      </dgm:t>
    </dgm:pt>
    <dgm:pt modelId="{EB3CEDB5-F4B1-45D7-8A04-89CE5F48FE78}" type="pres">
      <dgm:prSet presAssocID="{9F41CA18-D6D7-4156-8E3D-5001C4CDB2D1}" presName="child1Text" presStyleLbl="bgAcc1" presStyleIdx="0" presStyleCnt="4">
        <dgm:presLayoutVars>
          <dgm:bulletEnabled val="1"/>
        </dgm:presLayoutVars>
      </dgm:prSet>
      <dgm:spPr/>
      <dgm:t>
        <a:bodyPr/>
        <a:lstStyle/>
        <a:p>
          <a:endParaRPr lang="en-US"/>
        </a:p>
      </dgm:t>
    </dgm:pt>
    <dgm:pt modelId="{604FFB09-D9B7-4CF8-963C-FBDBE39CECA3}" type="pres">
      <dgm:prSet presAssocID="{9F41CA18-D6D7-4156-8E3D-5001C4CDB2D1}" presName="child2group" presStyleCnt="0"/>
      <dgm:spPr/>
    </dgm:pt>
    <dgm:pt modelId="{A2A49349-6952-4903-AFD9-71786CF38AD0}" type="pres">
      <dgm:prSet presAssocID="{9F41CA18-D6D7-4156-8E3D-5001C4CDB2D1}" presName="child2" presStyleLbl="bgAcc1" presStyleIdx="1" presStyleCnt="4" custScaleX="174545" custScaleY="101835" custLinFactNeighborX="19565" custLinFactNeighborY="643"/>
      <dgm:spPr/>
      <dgm:t>
        <a:bodyPr/>
        <a:lstStyle/>
        <a:p>
          <a:endParaRPr lang="en-US"/>
        </a:p>
      </dgm:t>
    </dgm:pt>
    <dgm:pt modelId="{0366A0C2-C707-4BB4-9C58-211960811B15}" type="pres">
      <dgm:prSet presAssocID="{9F41CA18-D6D7-4156-8E3D-5001C4CDB2D1}" presName="child2Text" presStyleLbl="bgAcc1" presStyleIdx="1" presStyleCnt="4">
        <dgm:presLayoutVars>
          <dgm:bulletEnabled val="1"/>
        </dgm:presLayoutVars>
      </dgm:prSet>
      <dgm:spPr/>
      <dgm:t>
        <a:bodyPr/>
        <a:lstStyle/>
        <a:p>
          <a:endParaRPr lang="en-US"/>
        </a:p>
      </dgm:t>
    </dgm:pt>
    <dgm:pt modelId="{25689C60-ACB4-4D39-B934-67B232411E7C}" type="pres">
      <dgm:prSet presAssocID="{9F41CA18-D6D7-4156-8E3D-5001C4CDB2D1}" presName="child3group" presStyleCnt="0"/>
      <dgm:spPr/>
    </dgm:pt>
    <dgm:pt modelId="{9705EF51-7C78-482C-B3B1-A06E1DC602BB}" type="pres">
      <dgm:prSet presAssocID="{9F41CA18-D6D7-4156-8E3D-5001C4CDB2D1}" presName="child3" presStyleLbl="bgAcc1" presStyleIdx="2" presStyleCnt="4" custScaleX="176635" custScaleY="100544" custLinFactNeighborX="23312" custLinFactNeighborY="-1285"/>
      <dgm:spPr/>
      <dgm:t>
        <a:bodyPr/>
        <a:lstStyle/>
        <a:p>
          <a:endParaRPr lang="en-US"/>
        </a:p>
      </dgm:t>
    </dgm:pt>
    <dgm:pt modelId="{0B062C3B-ECCF-4A97-817B-91041D6BCFEF}" type="pres">
      <dgm:prSet presAssocID="{9F41CA18-D6D7-4156-8E3D-5001C4CDB2D1}" presName="child3Text" presStyleLbl="bgAcc1" presStyleIdx="2" presStyleCnt="4">
        <dgm:presLayoutVars>
          <dgm:bulletEnabled val="1"/>
        </dgm:presLayoutVars>
      </dgm:prSet>
      <dgm:spPr/>
      <dgm:t>
        <a:bodyPr/>
        <a:lstStyle/>
        <a:p>
          <a:endParaRPr lang="en-US"/>
        </a:p>
      </dgm:t>
    </dgm:pt>
    <dgm:pt modelId="{CF2B0512-A37F-4BF2-8587-7451D32954A2}" type="pres">
      <dgm:prSet presAssocID="{9F41CA18-D6D7-4156-8E3D-5001C4CDB2D1}" presName="child4group" presStyleCnt="0"/>
      <dgm:spPr/>
    </dgm:pt>
    <dgm:pt modelId="{72ED5DF8-3D49-4F0E-A139-7418F8D5270A}" type="pres">
      <dgm:prSet presAssocID="{9F41CA18-D6D7-4156-8E3D-5001C4CDB2D1}" presName="child4" presStyleLbl="bgAcc1" presStyleIdx="3" presStyleCnt="4" custScaleX="158294" custScaleY="96069" custLinFactNeighborX="-12905"/>
      <dgm:spPr/>
      <dgm:t>
        <a:bodyPr/>
        <a:lstStyle/>
        <a:p>
          <a:endParaRPr lang="en-US"/>
        </a:p>
      </dgm:t>
    </dgm:pt>
    <dgm:pt modelId="{2EE791D1-AD92-458C-A05A-3AD65737B230}" type="pres">
      <dgm:prSet presAssocID="{9F41CA18-D6D7-4156-8E3D-5001C4CDB2D1}" presName="child4Text" presStyleLbl="bgAcc1" presStyleIdx="3" presStyleCnt="4">
        <dgm:presLayoutVars>
          <dgm:bulletEnabled val="1"/>
        </dgm:presLayoutVars>
      </dgm:prSet>
      <dgm:spPr/>
      <dgm:t>
        <a:bodyPr/>
        <a:lstStyle/>
        <a:p>
          <a:endParaRPr lang="en-US"/>
        </a:p>
      </dgm:t>
    </dgm:pt>
    <dgm:pt modelId="{16C6D3A9-0D77-4C89-972D-A3E5A5F55A08}" type="pres">
      <dgm:prSet presAssocID="{9F41CA18-D6D7-4156-8E3D-5001C4CDB2D1}" presName="childPlaceholder" presStyleCnt="0"/>
      <dgm:spPr/>
    </dgm:pt>
    <dgm:pt modelId="{AD84B66C-0DCB-4564-BAFB-277E0748CACF}" type="pres">
      <dgm:prSet presAssocID="{9F41CA18-D6D7-4156-8E3D-5001C4CDB2D1}" presName="circle" presStyleCnt="0"/>
      <dgm:spPr/>
    </dgm:pt>
    <dgm:pt modelId="{D7F3B40D-977E-4BEE-9CBA-9B52F1736ECF}" type="pres">
      <dgm:prSet presAssocID="{9F41CA18-D6D7-4156-8E3D-5001C4CDB2D1}" presName="quadrant1" presStyleLbl="node1" presStyleIdx="0" presStyleCnt="4" custScaleX="131377" custScaleY="110200" custLinFactNeighborX="-13769" custLinFactNeighborY="-5223">
        <dgm:presLayoutVars>
          <dgm:chMax val="1"/>
          <dgm:bulletEnabled val="1"/>
        </dgm:presLayoutVars>
      </dgm:prSet>
      <dgm:spPr/>
      <dgm:t>
        <a:bodyPr/>
        <a:lstStyle/>
        <a:p>
          <a:endParaRPr lang="en-US"/>
        </a:p>
      </dgm:t>
    </dgm:pt>
    <dgm:pt modelId="{562A9909-410E-4F50-BC9C-F53DA7F9EF6F}" type="pres">
      <dgm:prSet presAssocID="{9F41CA18-D6D7-4156-8E3D-5001C4CDB2D1}" presName="quadrant2" presStyleLbl="node1" presStyleIdx="1" presStyleCnt="4" custScaleX="132852" custScaleY="109144" custLinFactNeighborX="18515" custLinFactNeighborY="-5221">
        <dgm:presLayoutVars>
          <dgm:chMax val="1"/>
          <dgm:bulletEnabled val="1"/>
        </dgm:presLayoutVars>
      </dgm:prSet>
      <dgm:spPr/>
      <dgm:t>
        <a:bodyPr/>
        <a:lstStyle/>
        <a:p>
          <a:endParaRPr lang="en-US"/>
        </a:p>
      </dgm:t>
    </dgm:pt>
    <dgm:pt modelId="{AFA9BC6C-96ED-4F6F-9BB3-7E73669B155B}" type="pres">
      <dgm:prSet presAssocID="{9F41CA18-D6D7-4156-8E3D-5001C4CDB2D1}" presName="quadrant3" presStyleLbl="node1" presStyleIdx="2" presStyleCnt="4" custScaleX="131520" custScaleY="97417" custLinFactNeighborX="17567" custLinFactNeighborY="-1899">
        <dgm:presLayoutVars>
          <dgm:chMax val="1"/>
          <dgm:bulletEnabled val="1"/>
        </dgm:presLayoutVars>
      </dgm:prSet>
      <dgm:spPr/>
      <dgm:t>
        <a:bodyPr/>
        <a:lstStyle/>
        <a:p>
          <a:endParaRPr lang="en-US"/>
        </a:p>
      </dgm:t>
    </dgm:pt>
    <dgm:pt modelId="{504ED817-7D81-460A-91B7-052594130CC1}" type="pres">
      <dgm:prSet presAssocID="{9F41CA18-D6D7-4156-8E3D-5001C4CDB2D1}" presName="quadrant4" presStyleLbl="node1" presStyleIdx="3" presStyleCnt="4" custScaleX="132311" custScaleY="98191" custLinFactNeighborX="-14244" custLinFactNeighborY="-1899">
        <dgm:presLayoutVars>
          <dgm:chMax val="1"/>
          <dgm:bulletEnabled val="1"/>
        </dgm:presLayoutVars>
      </dgm:prSet>
      <dgm:spPr/>
      <dgm:t>
        <a:bodyPr/>
        <a:lstStyle/>
        <a:p>
          <a:endParaRPr lang="en-US"/>
        </a:p>
      </dgm:t>
    </dgm:pt>
    <dgm:pt modelId="{86353171-5894-47A1-95F2-A5F31C25EA5A}" type="pres">
      <dgm:prSet presAssocID="{9F41CA18-D6D7-4156-8E3D-5001C4CDB2D1}" presName="quadrantPlaceholder" presStyleCnt="0"/>
      <dgm:spPr/>
    </dgm:pt>
    <dgm:pt modelId="{03924442-2B71-45C8-9D20-5546F68C4A25}" type="pres">
      <dgm:prSet presAssocID="{9F41CA18-D6D7-4156-8E3D-5001C4CDB2D1}" presName="center1" presStyleLbl="fgShp" presStyleIdx="0" presStyleCnt="2" custLinFactNeighborX="1631" custLinFactNeighborY="9381"/>
      <dgm:spPr>
        <a:noFill/>
        <a:ln>
          <a:noFill/>
        </a:ln>
      </dgm:spPr>
      <dgm:t>
        <a:bodyPr/>
        <a:lstStyle/>
        <a:p>
          <a:endParaRPr lang="en-US"/>
        </a:p>
      </dgm:t>
    </dgm:pt>
    <dgm:pt modelId="{1CC78FBE-9874-4F3D-B00F-89F7ED3E0832}" type="pres">
      <dgm:prSet presAssocID="{9F41CA18-D6D7-4156-8E3D-5001C4CDB2D1}" presName="center2" presStyleLbl="fgShp" presStyleIdx="1" presStyleCnt="2" custLinFactNeighborY="-9381"/>
      <dgm:spPr>
        <a:noFill/>
        <a:ln>
          <a:noFill/>
        </a:ln>
      </dgm:spPr>
      <dgm:t>
        <a:bodyPr/>
        <a:lstStyle/>
        <a:p>
          <a:endParaRPr lang="en-US"/>
        </a:p>
      </dgm:t>
    </dgm:pt>
  </dgm:ptLst>
  <dgm:cxnLst>
    <dgm:cxn modelId="{504B17CD-0D8A-451C-BBB6-554EC4699EE4}" srcId="{2239C6E3-E1FC-4CD2-A35A-6DC702269B0A}" destId="{71F21AC8-BF55-4E14-90CC-DF8C32DEE37C}" srcOrd="0" destOrd="0" parTransId="{C1EDAD8E-01DB-4B59-9D37-41D615A63777}" sibTransId="{83E29003-F4F2-478C-AD54-724E6E46B59C}"/>
    <dgm:cxn modelId="{D9A16654-9E11-4FF5-A0C3-75DF75C71400}" srcId="{2239C6E3-E1FC-4CD2-A35A-6DC702269B0A}" destId="{04C38CB1-82A0-44EA-8DF9-399AB9A92212}" srcOrd="1" destOrd="0" parTransId="{5EC68072-5547-4038-AA79-974D94E7E9A0}" sibTransId="{2CC0B0FF-8725-4F85-9406-38FA7C88BD31}"/>
    <dgm:cxn modelId="{176811A5-F7C4-4AC5-948E-1417C19FD978}" type="presOf" srcId="{EAC067C1-4BCB-442C-B8F2-37387311C4D3}" destId="{504ED817-7D81-460A-91B7-052594130CC1}" srcOrd="0" destOrd="0" presId="urn:microsoft.com/office/officeart/2005/8/layout/cycle4#1"/>
    <dgm:cxn modelId="{904831F3-7F4C-48BC-8432-4802BF2D8262}" type="presOf" srcId="{71F21AC8-BF55-4E14-90CC-DF8C32DEE37C}" destId="{0366A0C2-C707-4BB4-9C58-211960811B15}" srcOrd="1" destOrd="0" presId="urn:microsoft.com/office/officeart/2005/8/layout/cycle4#1"/>
    <dgm:cxn modelId="{807CFD38-8F76-496E-950C-934F82FC47EF}" srcId="{9F41CA18-D6D7-4156-8E3D-5001C4CDB2D1}" destId="{2239C6E3-E1FC-4CD2-A35A-6DC702269B0A}" srcOrd="1" destOrd="0" parTransId="{E6E3975F-6F7E-4D69-9239-C8DA8F5B5BC7}" sibTransId="{624118E0-7F1B-495D-859B-04E56EC9E51D}"/>
    <dgm:cxn modelId="{FF60AA23-35E0-427D-B8ED-35839A6F0288}" type="presOf" srcId="{04C38CB1-82A0-44EA-8DF9-399AB9A92212}" destId="{0366A0C2-C707-4BB4-9C58-211960811B15}" srcOrd="1" destOrd="1" presId="urn:microsoft.com/office/officeart/2005/8/layout/cycle4#1"/>
    <dgm:cxn modelId="{7F2FFBFF-524A-4355-895A-D3B5436FAC5D}" srcId="{0B916FAA-BB14-4704-BD23-B279723973D7}" destId="{527F1B9A-71B5-4BE9-8C68-FD9391ECD779}" srcOrd="0" destOrd="0" parTransId="{0BE0C681-C8CD-4408-8E60-ACDD44F4B1CF}" sibTransId="{EB045F20-4B69-408E-B076-8866A7A1CA95}"/>
    <dgm:cxn modelId="{1BBE9EA1-D1A6-4B9E-B95D-B00051E96937}" type="presOf" srcId="{A1FD39FD-A2CC-4765-975F-34071F54246A}" destId="{EB3CEDB5-F4B1-45D7-8A04-89CE5F48FE78}" srcOrd="1" destOrd="0" presId="urn:microsoft.com/office/officeart/2005/8/layout/cycle4#1"/>
    <dgm:cxn modelId="{1A1634FB-ED30-4B25-B500-CF249EB12FF3}" type="presOf" srcId="{71F21AC8-BF55-4E14-90CC-DF8C32DEE37C}" destId="{A2A49349-6952-4903-AFD9-71786CF38AD0}" srcOrd="0" destOrd="0" presId="urn:microsoft.com/office/officeart/2005/8/layout/cycle4#1"/>
    <dgm:cxn modelId="{0BDD227C-D539-4F70-A39F-B7AF06533711}" type="presOf" srcId="{F9C3E083-F528-436E-8864-82B6646079CD}" destId="{D7F3B40D-977E-4BEE-9CBA-9B52F1736ECF}" srcOrd="0" destOrd="0" presId="urn:microsoft.com/office/officeart/2005/8/layout/cycle4#1"/>
    <dgm:cxn modelId="{7AE8E825-F445-4073-886C-44F9C381A3B2}" type="presOf" srcId="{EA84EE70-5E69-4F16-9E48-0DB2A1813C72}" destId="{72ED5DF8-3D49-4F0E-A139-7418F8D5270A}" srcOrd="0" destOrd="0" presId="urn:microsoft.com/office/officeart/2005/8/layout/cycle4#1"/>
    <dgm:cxn modelId="{EE626F89-F594-41B8-BCF1-79FAF9F910C1}" srcId="{9F41CA18-D6D7-4156-8E3D-5001C4CDB2D1}" destId="{EAC067C1-4BCB-442C-B8F2-37387311C4D3}" srcOrd="3" destOrd="0" parTransId="{AC4C118B-A24A-41A6-B07B-131507A86B90}" sibTransId="{F2AA4736-A3ED-442B-A508-727954BA9EBF}"/>
    <dgm:cxn modelId="{10D381E3-17C7-4D71-9BC1-25AA8C1A85B7}" srcId="{9F41CA18-D6D7-4156-8E3D-5001C4CDB2D1}" destId="{F9C3E083-F528-436E-8864-82B6646079CD}" srcOrd="0" destOrd="0" parTransId="{DC4EDCB4-5F7C-4917-9413-D32BCF585A43}" sibTransId="{E2354E52-6C1E-4932-94CC-1D1A20170AEE}"/>
    <dgm:cxn modelId="{A34C36C4-E0DA-4C2B-A558-E03F76575150}" type="presOf" srcId="{0B916FAA-BB14-4704-BD23-B279723973D7}" destId="{AFA9BC6C-96ED-4F6F-9BB3-7E73669B155B}" srcOrd="0" destOrd="0" presId="urn:microsoft.com/office/officeart/2005/8/layout/cycle4#1"/>
    <dgm:cxn modelId="{C65900DD-53F2-4459-A08B-33AF9FAB0510}" type="presOf" srcId="{527F1B9A-71B5-4BE9-8C68-FD9391ECD779}" destId="{0B062C3B-ECCF-4A97-817B-91041D6BCFEF}" srcOrd="1" destOrd="0" presId="urn:microsoft.com/office/officeart/2005/8/layout/cycle4#1"/>
    <dgm:cxn modelId="{1C8AD84B-E651-4355-A101-F9C1B27B75D9}" srcId="{EAC067C1-4BCB-442C-B8F2-37387311C4D3}" destId="{EA84EE70-5E69-4F16-9E48-0DB2A1813C72}" srcOrd="0" destOrd="0" parTransId="{8A13924A-8FAB-4D7A-84B6-AF2A4D7D26E1}" sibTransId="{C72B4D2E-89B3-41CE-8323-1C324E23D535}"/>
    <dgm:cxn modelId="{3836DF2E-2EA8-48D0-8A5E-7BBC978C25AD}" type="presOf" srcId="{9F41CA18-D6D7-4156-8E3D-5001C4CDB2D1}" destId="{E14C06B2-1B82-4EC0-9725-0A86144C608D}" srcOrd="0" destOrd="0" presId="urn:microsoft.com/office/officeart/2005/8/layout/cycle4#1"/>
    <dgm:cxn modelId="{1232D831-0340-47C0-848E-6BD00160E20D}" type="presOf" srcId="{EA84EE70-5E69-4F16-9E48-0DB2A1813C72}" destId="{2EE791D1-AD92-458C-A05A-3AD65737B230}" srcOrd="1" destOrd="0" presId="urn:microsoft.com/office/officeart/2005/8/layout/cycle4#1"/>
    <dgm:cxn modelId="{B0B74499-002E-4EB2-9BCF-802322C8374C}" type="presOf" srcId="{04C38CB1-82A0-44EA-8DF9-399AB9A92212}" destId="{A2A49349-6952-4903-AFD9-71786CF38AD0}" srcOrd="0" destOrd="1" presId="urn:microsoft.com/office/officeart/2005/8/layout/cycle4#1"/>
    <dgm:cxn modelId="{913DCB52-70DE-4C7F-8AEF-70280BDD69F3}" type="presOf" srcId="{2239C6E3-E1FC-4CD2-A35A-6DC702269B0A}" destId="{562A9909-410E-4F50-BC9C-F53DA7F9EF6F}" srcOrd="0" destOrd="0" presId="urn:microsoft.com/office/officeart/2005/8/layout/cycle4#1"/>
    <dgm:cxn modelId="{9C1EA111-1307-4AA1-819D-312A8EF8AD2C}" type="presOf" srcId="{A1FD39FD-A2CC-4765-975F-34071F54246A}" destId="{BCE86063-A0F1-438B-ABAD-D196F963E723}" srcOrd="0" destOrd="0" presId="urn:microsoft.com/office/officeart/2005/8/layout/cycle4#1"/>
    <dgm:cxn modelId="{2F005BF5-7545-47DD-A90F-6E4DB3EBC9F8}" srcId="{F9C3E083-F528-436E-8864-82B6646079CD}" destId="{A1FD39FD-A2CC-4765-975F-34071F54246A}" srcOrd="0" destOrd="0" parTransId="{FAAFC1E8-C7FB-4AF7-BAA9-EF45A04CBA1D}" sibTransId="{CB0B73B5-D88C-49EA-AACF-519BF51E74B9}"/>
    <dgm:cxn modelId="{EC47FE1D-1C2A-4780-A2F1-8ACD11D88E67}" srcId="{9F41CA18-D6D7-4156-8E3D-5001C4CDB2D1}" destId="{0B916FAA-BB14-4704-BD23-B279723973D7}" srcOrd="2" destOrd="0" parTransId="{497771C3-D9B9-4EC1-B046-DFB58835B887}" sibTransId="{AAAA9343-64E4-49C1-9FB7-3ADA7645A4F3}"/>
    <dgm:cxn modelId="{2776A05E-B5AC-48AB-9CC4-4D1C437C215F}" type="presOf" srcId="{527F1B9A-71B5-4BE9-8C68-FD9391ECD779}" destId="{9705EF51-7C78-482C-B3B1-A06E1DC602BB}" srcOrd="0" destOrd="0" presId="urn:microsoft.com/office/officeart/2005/8/layout/cycle4#1"/>
    <dgm:cxn modelId="{53BB0E48-9C27-41FD-87B7-1B3F8BE8C98C}" type="presParOf" srcId="{E14C06B2-1B82-4EC0-9725-0A86144C608D}" destId="{F7510CC3-81C8-4503-B77A-4FDDCB2CB18B}" srcOrd="0" destOrd="0" presId="urn:microsoft.com/office/officeart/2005/8/layout/cycle4#1"/>
    <dgm:cxn modelId="{A13B650D-5AE3-4538-83A7-42CFA3C19469}" type="presParOf" srcId="{F7510CC3-81C8-4503-B77A-4FDDCB2CB18B}" destId="{B4A372B2-80AF-4B5D-8CA9-137877D6C78F}" srcOrd="0" destOrd="0" presId="urn:microsoft.com/office/officeart/2005/8/layout/cycle4#1"/>
    <dgm:cxn modelId="{F8B90556-2815-4481-B497-ABE7FAC38337}" type="presParOf" srcId="{B4A372B2-80AF-4B5D-8CA9-137877D6C78F}" destId="{BCE86063-A0F1-438B-ABAD-D196F963E723}" srcOrd="0" destOrd="0" presId="urn:microsoft.com/office/officeart/2005/8/layout/cycle4#1"/>
    <dgm:cxn modelId="{C17FC45D-8A92-4331-B21F-DC9527117A3F}" type="presParOf" srcId="{B4A372B2-80AF-4B5D-8CA9-137877D6C78F}" destId="{EB3CEDB5-F4B1-45D7-8A04-89CE5F48FE78}" srcOrd="1" destOrd="0" presId="urn:microsoft.com/office/officeart/2005/8/layout/cycle4#1"/>
    <dgm:cxn modelId="{485B1523-0E2B-4E2E-890C-297120B316D0}" type="presParOf" srcId="{F7510CC3-81C8-4503-B77A-4FDDCB2CB18B}" destId="{604FFB09-D9B7-4CF8-963C-FBDBE39CECA3}" srcOrd="1" destOrd="0" presId="urn:microsoft.com/office/officeart/2005/8/layout/cycle4#1"/>
    <dgm:cxn modelId="{26442765-9A6B-4C20-8086-50DBE981A4B5}" type="presParOf" srcId="{604FFB09-D9B7-4CF8-963C-FBDBE39CECA3}" destId="{A2A49349-6952-4903-AFD9-71786CF38AD0}" srcOrd="0" destOrd="0" presId="urn:microsoft.com/office/officeart/2005/8/layout/cycle4#1"/>
    <dgm:cxn modelId="{968876FE-A7BB-4E6B-A9E4-DC6D9CBD09AC}" type="presParOf" srcId="{604FFB09-D9B7-4CF8-963C-FBDBE39CECA3}" destId="{0366A0C2-C707-4BB4-9C58-211960811B15}" srcOrd="1" destOrd="0" presId="urn:microsoft.com/office/officeart/2005/8/layout/cycle4#1"/>
    <dgm:cxn modelId="{9EEC7B7E-F38D-4244-BF4C-0D78AD1EF17A}" type="presParOf" srcId="{F7510CC3-81C8-4503-B77A-4FDDCB2CB18B}" destId="{25689C60-ACB4-4D39-B934-67B232411E7C}" srcOrd="2" destOrd="0" presId="urn:microsoft.com/office/officeart/2005/8/layout/cycle4#1"/>
    <dgm:cxn modelId="{D3B23FEB-530A-46ED-9830-5385B0FD4E45}" type="presParOf" srcId="{25689C60-ACB4-4D39-B934-67B232411E7C}" destId="{9705EF51-7C78-482C-B3B1-A06E1DC602BB}" srcOrd="0" destOrd="0" presId="urn:microsoft.com/office/officeart/2005/8/layout/cycle4#1"/>
    <dgm:cxn modelId="{8641725C-DFB1-4202-92D7-1138B329E317}" type="presParOf" srcId="{25689C60-ACB4-4D39-B934-67B232411E7C}" destId="{0B062C3B-ECCF-4A97-817B-91041D6BCFEF}" srcOrd="1" destOrd="0" presId="urn:microsoft.com/office/officeart/2005/8/layout/cycle4#1"/>
    <dgm:cxn modelId="{16DBCA50-F3ED-45E2-AD9F-3402541EDCC6}" type="presParOf" srcId="{F7510CC3-81C8-4503-B77A-4FDDCB2CB18B}" destId="{CF2B0512-A37F-4BF2-8587-7451D32954A2}" srcOrd="3" destOrd="0" presId="urn:microsoft.com/office/officeart/2005/8/layout/cycle4#1"/>
    <dgm:cxn modelId="{94B203F6-CE2F-46EA-A48D-A94E99D2AB8C}" type="presParOf" srcId="{CF2B0512-A37F-4BF2-8587-7451D32954A2}" destId="{72ED5DF8-3D49-4F0E-A139-7418F8D5270A}" srcOrd="0" destOrd="0" presId="urn:microsoft.com/office/officeart/2005/8/layout/cycle4#1"/>
    <dgm:cxn modelId="{48D1B89C-1C39-424A-A63D-B597E632B8AA}" type="presParOf" srcId="{CF2B0512-A37F-4BF2-8587-7451D32954A2}" destId="{2EE791D1-AD92-458C-A05A-3AD65737B230}" srcOrd="1" destOrd="0" presId="urn:microsoft.com/office/officeart/2005/8/layout/cycle4#1"/>
    <dgm:cxn modelId="{9BB4C97E-6DDD-43A1-8B0B-A1034620ADCC}" type="presParOf" srcId="{F7510CC3-81C8-4503-B77A-4FDDCB2CB18B}" destId="{16C6D3A9-0D77-4C89-972D-A3E5A5F55A08}" srcOrd="4" destOrd="0" presId="urn:microsoft.com/office/officeart/2005/8/layout/cycle4#1"/>
    <dgm:cxn modelId="{DE77CBF5-B05E-410C-81F7-C6BE461C0244}" type="presParOf" srcId="{E14C06B2-1B82-4EC0-9725-0A86144C608D}" destId="{AD84B66C-0DCB-4564-BAFB-277E0748CACF}" srcOrd="1" destOrd="0" presId="urn:microsoft.com/office/officeart/2005/8/layout/cycle4#1"/>
    <dgm:cxn modelId="{B8A781B1-7D73-4D3D-AAC8-211056BEAF74}" type="presParOf" srcId="{AD84B66C-0DCB-4564-BAFB-277E0748CACF}" destId="{D7F3B40D-977E-4BEE-9CBA-9B52F1736ECF}" srcOrd="0" destOrd="0" presId="urn:microsoft.com/office/officeart/2005/8/layout/cycle4#1"/>
    <dgm:cxn modelId="{E7BC0CD6-58F6-476E-8E7A-C271AC2F5F00}" type="presParOf" srcId="{AD84B66C-0DCB-4564-BAFB-277E0748CACF}" destId="{562A9909-410E-4F50-BC9C-F53DA7F9EF6F}" srcOrd="1" destOrd="0" presId="urn:microsoft.com/office/officeart/2005/8/layout/cycle4#1"/>
    <dgm:cxn modelId="{62577DB3-EAF9-4A54-BDA5-85E3638CA4B6}" type="presParOf" srcId="{AD84B66C-0DCB-4564-BAFB-277E0748CACF}" destId="{AFA9BC6C-96ED-4F6F-9BB3-7E73669B155B}" srcOrd="2" destOrd="0" presId="urn:microsoft.com/office/officeart/2005/8/layout/cycle4#1"/>
    <dgm:cxn modelId="{D2462E68-F041-44FF-931A-4000B08F487D}" type="presParOf" srcId="{AD84B66C-0DCB-4564-BAFB-277E0748CACF}" destId="{504ED817-7D81-460A-91B7-052594130CC1}" srcOrd="3" destOrd="0" presId="urn:microsoft.com/office/officeart/2005/8/layout/cycle4#1"/>
    <dgm:cxn modelId="{938EA91F-3DCB-4DE3-8C38-87CA3E6DC9F3}" type="presParOf" srcId="{AD84B66C-0DCB-4564-BAFB-277E0748CACF}" destId="{86353171-5894-47A1-95F2-A5F31C25EA5A}" srcOrd="4" destOrd="0" presId="urn:microsoft.com/office/officeart/2005/8/layout/cycle4#1"/>
    <dgm:cxn modelId="{A69717AB-7C6D-49DC-9368-47A89BEB5BA7}" type="presParOf" srcId="{E14C06B2-1B82-4EC0-9725-0A86144C608D}" destId="{03924442-2B71-45C8-9D20-5546F68C4A25}" srcOrd="2" destOrd="0" presId="urn:microsoft.com/office/officeart/2005/8/layout/cycle4#1"/>
    <dgm:cxn modelId="{02660BF4-E0A8-4BE7-9482-35E2167A87F8}" type="presParOf" srcId="{E14C06B2-1B82-4EC0-9725-0A86144C608D}" destId="{1CC78FBE-9874-4F3D-B00F-89F7ED3E0832}" srcOrd="3" destOrd="0" presId="urn:microsoft.com/office/officeart/2005/8/layout/cycle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E79266-CF00-48B6-AC1A-08811645DBBF}" type="doc">
      <dgm:prSet loTypeId="urn:microsoft.com/office/officeart/2005/8/layout/cycle4#5" loCatId="relationship" qsTypeId="urn:microsoft.com/office/officeart/2005/8/quickstyle/simple1" qsCatId="simple" csTypeId="urn:microsoft.com/office/officeart/2005/8/colors/accent1_2" csCatId="accent1" phldr="1"/>
      <dgm:spPr/>
      <dgm:t>
        <a:bodyPr/>
        <a:lstStyle/>
        <a:p>
          <a:endParaRPr lang="en-US"/>
        </a:p>
      </dgm:t>
    </dgm:pt>
    <dgm:pt modelId="{07E1EC8D-B12A-46A3-A07C-32416CD28508}">
      <dgm:prSet phldrT="[Text]" custT="1"/>
      <dgm:spPr>
        <a:solidFill>
          <a:srgbClr val="00783C"/>
        </a:solidFill>
        <a:ln>
          <a:solidFill>
            <a:srgbClr val="00783C"/>
          </a:solidFill>
        </a:ln>
      </dgm:spPr>
      <dgm:t>
        <a:bodyPr/>
        <a:lstStyle/>
        <a:p>
          <a:pPr algn="l"/>
          <a:r>
            <a:rPr lang="en-US" sz="1100" b="1" dirty="0" smtClean="0"/>
            <a:t>1. Create Committee</a:t>
          </a:r>
        </a:p>
        <a:p>
          <a:pPr algn="l"/>
          <a:r>
            <a:rPr lang="en-US" sz="1100" b="1" dirty="0" smtClean="0"/>
            <a:t>2. Draft new  STCR Law</a:t>
          </a:r>
        </a:p>
        <a:p>
          <a:pPr algn="l"/>
          <a:r>
            <a:rPr lang="en-US" sz="1100" b="1" dirty="0" smtClean="0"/>
            <a:t>3. Raise awareness</a:t>
          </a:r>
        </a:p>
        <a:p>
          <a:pPr algn="l"/>
          <a:r>
            <a:rPr lang="en-US" sz="1100" b="1" dirty="0" smtClean="0"/>
            <a:t>4. Submit Law to Parliament</a:t>
          </a:r>
        </a:p>
        <a:p>
          <a:pPr algn="l"/>
          <a:r>
            <a:rPr lang="en-US" sz="1100" b="1" dirty="0" smtClean="0"/>
            <a:t>5. Draft regulations</a:t>
          </a:r>
        </a:p>
        <a:p>
          <a:pPr algn="l"/>
          <a:r>
            <a:rPr lang="en-US" sz="1100" b="1" dirty="0" smtClean="0"/>
            <a:t>6. Revise Central Bank regulations</a:t>
          </a:r>
        </a:p>
        <a:p>
          <a:pPr algn="l"/>
          <a:endParaRPr lang="en-US" sz="1000" dirty="0"/>
        </a:p>
      </dgm:t>
    </dgm:pt>
    <dgm:pt modelId="{33B88258-9B4B-44E3-913A-779A10DF9574}" type="parTrans" cxnId="{53D8EABC-F979-4CAC-B119-2A9CAEC49C2A}">
      <dgm:prSet/>
      <dgm:spPr/>
      <dgm:t>
        <a:bodyPr/>
        <a:lstStyle/>
        <a:p>
          <a:endParaRPr lang="en-US"/>
        </a:p>
      </dgm:t>
    </dgm:pt>
    <dgm:pt modelId="{0353A3E2-DE6E-4D5A-B84B-F413C8F28B3F}" type="sibTrans" cxnId="{53D8EABC-F979-4CAC-B119-2A9CAEC49C2A}">
      <dgm:prSet/>
      <dgm:spPr/>
      <dgm:t>
        <a:bodyPr/>
        <a:lstStyle/>
        <a:p>
          <a:endParaRPr lang="en-US"/>
        </a:p>
      </dgm:t>
    </dgm:pt>
    <dgm:pt modelId="{6572E983-149C-4F70-9D31-0800BDEB3FBA}">
      <dgm:prSet phldrT="[Text]" custT="1"/>
      <dgm:spPr>
        <a:solidFill>
          <a:srgbClr val="014C6D"/>
        </a:solidFill>
        <a:ln>
          <a:solidFill>
            <a:srgbClr val="014C6D"/>
          </a:solidFill>
        </a:ln>
      </dgm:spPr>
      <dgm:t>
        <a:bodyPr/>
        <a:lstStyle/>
        <a:p>
          <a:pPr algn="l"/>
          <a:r>
            <a:rPr lang="en-US" sz="1100" b="1" dirty="0" smtClean="0"/>
            <a:t>1. Support drafting of technical specifications</a:t>
          </a:r>
        </a:p>
        <a:p>
          <a:pPr algn="l"/>
          <a:r>
            <a:rPr lang="en-US" sz="1100" b="1" dirty="0" smtClean="0"/>
            <a:t>2. Support procurement process </a:t>
          </a:r>
        </a:p>
        <a:p>
          <a:pPr algn="l"/>
          <a:r>
            <a:rPr lang="en-US" sz="1100" b="1" dirty="0" smtClean="0"/>
            <a:t>3. Support operation of the registry</a:t>
          </a:r>
        </a:p>
        <a:p>
          <a:pPr algn="l"/>
          <a:r>
            <a:rPr lang="en-US" sz="1100" b="1" dirty="0" smtClean="0"/>
            <a:t>4.Training/awareness</a:t>
          </a:r>
        </a:p>
        <a:p>
          <a:pPr algn="l"/>
          <a:endParaRPr lang="en-US" sz="1000" b="1" dirty="0" smtClean="0"/>
        </a:p>
        <a:p>
          <a:pPr algn="l"/>
          <a:endParaRPr lang="en-US" sz="1000" dirty="0" smtClean="0"/>
        </a:p>
        <a:p>
          <a:pPr algn="l"/>
          <a:endParaRPr lang="en-US" sz="1000" dirty="0"/>
        </a:p>
      </dgm:t>
    </dgm:pt>
    <dgm:pt modelId="{A1CB2B4F-78D8-4BCA-AAB9-9206F4399E8E}" type="parTrans" cxnId="{858E5600-E912-45A3-87F9-3BBE75094DE1}">
      <dgm:prSet/>
      <dgm:spPr/>
      <dgm:t>
        <a:bodyPr/>
        <a:lstStyle/>
        <a:p>
          <a:endParaRPr lang="en-US"/>
        </a:p>
      </dgm:t>
    </dgm:pt>
    <dgm:pt modelId="{EEB527F4-93B1-425E-B229-67A3CB6E55D5}" type="sibTrans" cxnId="{858E5600-E912-45A3-87F9-3BBE75094DE1}">
      <dgm:prSet/>
      <dgm:spPr/>
      <dgm:t>
        <a:bodyPr/>
        <a:lstStyle/>
        <a:p>
          <a:endParaRPr lang="en-US"/>
        </a:p>
      </dgm:t>
    </dgm:pt>
    <dgm:pt modelId="{512EFD64-9B35-46C5-9DA3-8B593DEFE4C9}">
      <dgm:prSet phldrT="[Text]" custT="1"/>
      <dgm:spPr>
        <a:ln w="38100">
          <a:solidFill>
            <a:srgbClr val="014C6D"/>
          </a:solidFill>
        </a:ln>
      </dgm:spPr>
      <dgm:t>
        <a:bodyPr/>
        <a:lstStyle/>
        <a:p>
          <a:pPr algn="l"/>
          <a:r>
            <a:rPr lang="en-US" sz="1700" b="1" dirty="0" smtClean="0"/>
            <a:t>CREATION OF ELECTRONIC REGISTRY</a:t>
          </a:r>
          <a:endParaRPr lang="en-US" sz="1700" b="1" dirty="0"/>
        </a:p>
      </dgm:t>
    </dgm:pt>
    <dgm:pt modelId="{41EFFABE-972C-494D-9C50-FFBFC8EC4145}" type="parTrans" cxnId="{50C9FC6D-BFE6-433E-ACEB-4A7745B40A48}">
      <dgm:prSet/>
      <dgm:spPr/>
      <dgm:t>
        <a:bodyPr/>
        <a:lstStyle/>
        <a:p>
          <a:endParaRPr lang="en-US"/>
        </a:p>
      </dgm:t>
    </dgm:pt>
    <dgm:pt modelId="{857D4BFD-2590-4A57-97A1-5D006A4D9823}" type="sibTrans" cxnId="{50C9FC6D-BFE6-433E-ACEB-4A7745B40A48}">
      <dgm:prSet/>
      <dgm:spPr/>
      <dgm:t>
        <a:bodyPr/>
        <a:lstStyle/>
        <a:p>
          <a:endParaRPr lang="en-US"/>
        </a:p>
      </dgm:t>
    </dgm:pt>
    <dgm:pt modelId="{B006F6C9-1DA3-43CF-8247-AC8123C584B1}">
      <dgm:prSet phldrT="[Text]" custT="1"/>
      <dgm:spPr>
        <a:solidFill>
          <a:srgbClr val="A50021"/>
        </a:solidFill>
        <a:ln>
          <a:solidFill>
            <a:srgbClr val="A50021"/>
          </a:solidFill>
        </a:ln>
      </dgm:spPr>
      <dgm:t>
        <a:bodyPr/>
        <a:lstStyle/>
        <a:p>
          <a:pPr algn="l"/>
          <a:endParaRPr lang="en-US" sz="1000" dirty="0" smtClean="0"/>
        </a:p>
        <a:p>
          <a:pPr algn="l"/>
          <a:endParaRPr lang="en-US" sz="1000" dirty="0" smtClean="0"/>
        </a:p>
        <a:p>
          <a:pPr algn="l"/>
          <a:endParaRPr lang="en-US" sz="1100" b="1" dirty="0" smtClean="0"/>
        </a:p>
        <a:p>
          <a:pPr algn="l"/>
          <a:r>
            <a:rPr lang="en-US" sz="1100" b="1" dirty="0" smtClean="0"/>
            <a:t>1. Training and awareness raising stakeholders (public &amp; private stakeholders), including law  and registry</a:t>
          </a:r>
        </a:p>
        <a:p>
          <a:pPr algn="l"/>
          <a:r>
            <a:rPr lang="en-US" sz="1100" b="1" dirty="0" smtClean="0"/>
            <a:t>2. Technical training to industry players</a:t>
          </a:r>
        </a:p>
        <a:p>
          <a:pPr algn="l"/>
          <a:endParaRPr lang="en-US" sz="1000" dirty="0"/>
        </a:p>
      </dgm:t>
    </dgm:pt>
    <dgm:pt modelId="{C29E8693-0021-446C-BB02-D737702011F0}" type="parTrans" cxnId="{AE3E31BE-8C79-4DDD-8266-4A6E1573357F}">
      <dgm:prSet/>
      <dgm:spPr/>
      <dgm:t>
        <a:bodyPr/>
        <a:lstStyle/>
        <a:p>
          <a:endParaRPr lang="en-US"/>
        </a:p>
      </dgm:t>
    </dgm:pt>
    <dgm:pt modelId="{71AC0ACF-FCAE-4747-834E-FE3CD780E1EC}" type="sibTrans" cxnId="{AE3E31BE-8C79-4DDD-8266-4A6E1573357F}">
      <dgm:prSet/>
      <dgm:spPr/>
      <dgm:t>
        <a:bodyPr/>
        <a:lstStyle/>
        <a:p>
          <a:endParaRPr lang="en-US"/>
        </a:p>
      </dgm:t>
    </dgm:pt>
    <dgm:pt modelId="{6831B2DF-9877-47A9-ACDB-70EB41697DA4}">
      <dgm:prSet phldrT="[Text]" custT="1"/>
      <dgm:spPr>
        <a:solidFill>
          <a:srgbClr val="6698AC"/>
        </a:solidFill>
      </dgm:spPr>
      <dgm:t>
        <a:bodyPr/>
        <a:lstStyle/>
        <a:p>
          <a:pPr algn="l"/>
          <a:endParaRPr lang="en-US" sz="1100" b="1" dirty="0" smtClean="0"/>
        </a:p>
        <a:p>
          <a:pPr algn="l"/>
          <a:r>
            <a:rPr lang="en-US" sz="1100" b="1" dirty="0" smtClean="0"/>
            <a:t>1. Develop  M&amp;E plan including baseline information</a:t>
          </a:r>
        </a:p>
        <a:p>
          <a:pPr algn="l"/>
          <a:r>
            <a:rPr lang="en-US" sz="1100" b="1" dirty="0" smtClean="0"/>
            <a:t>2. Conduct periodic monitoring of impact through registry indicators &amp; surveys</a:t>
          </a:r>
        </a:p>
        <a:p>
          <a:pPr algn="l"/>
          <a:r>
            <a:rPr lang="en-US" sz="1100" b="1" dirty="0" smtClean="0"/>
            <a:t>3. Independent evaluations</a:t>
          </a:r>
        </a:p>
        <a:p>
          <a:pPr algn="l"/>
          <a:r>
            <a:rPr lang="en-US" sz="1100" b="1" dirty="0" smtClean="0"/>
            <a:t>4. Communications</a:t>
          </a:r>
          <a:endParaRPr lang="en-US" sz="1100" b="1" dirty="0"/>
        </a:p>
      </dgm:t>
    </dgm:pt>
    <dgm:pt modelId="{8EADADD1-B81C-4D11-9733-7C4EEA0D6C29}" type="parTrans" cxnId="{7DF25C36-7D83-4EAE-A925-49273395F6CA}">
      <dgm:prSet/>
      <dgm:spPr/>
      <dgm:t>
        <a:bodyPr/>
        <a:lstStyle/>
        <a:p>
          <a:endParaRPr lang="en-US"/>
        </a:p>
      </dgm:t>
    </dgm:pt>
    <dgm:pt modelId="{2211BF94-2A03-4AA5-9345-1AF308BB356E}" type="sibTrans" cxnId="{7DF25C36-7D83-4EAE-A925-49273395F6CA}">
      <dgm:prSet/>
      <dgm:spPr/>
      <dgm:t>
        <a:bodyPr/>
        <a:lstStyle/>
        <a:p>
          <a:endParaRPr lang="en-US"/>
        </a:p>
      </dgm:t>
    </dgm:pt>
    <dgm:pt modelId="{453180B5-5CB0-4851-B2AD-02B6674604DF}">
      <dgm:prSet phldrT="[Text]" custT="1"/>
      <dgm:spPr>
        <a:ln w="38100">
          <a:solidFill>
            <a:srgbClr val="A50021"/>
          </a:solidFill>
        </a:ln>
      </dgm:spPr>
      <dgm:t>
        <a:bodyPr lIns="0" rIns="0"/>
        <a:lstStyle/>
        <a:p>
          <a:pPr algn="r"/>
          <a:r>
            <a:rPr lang="en-US" sz="1700" b="1" dirty="0" smtClean="0"/>
            <a:t>BUILDING THE CAPACITY OF STAKEHOLDERS</a:t>
          </a:r>
          <a:endParaRPr lang="en-US" sz="1700" b="1" dirty="0"/>
        </a:p>
      </dgm:t>
    </dgm:pt>
    <dgm:pt modelId="{FEAA6942-8E4D-4BD7-9A9E-98646E67CF01}" type="parTrans" cxnId="{16D8A221-831C-499C-8C98-3485EF407B9D}">
      <dgm:prSet/>
      <dgm:spPr/>
      <dgm:t>
        <a:bodyPr/>
        <a:lstStyle/>
        <a:p>
          <a:endParaRPr lang="en-US"/>
        </a:p>
      </dgm:t>
    </dgm:pt>
    <dgm:pt modelId="{EFEAD839-C05B-47E9-BAD4-1CDC9822E107}" type="sibTrans" cxnId="{16D8A221-831C-499C-8C98-3485EF407B9D}">
      <dgm:prSet/>
      <dgm:spPr/>
      <dgm:t>
        <a:bodyPr/>
        <a:lstStyle/>
        <a:p>
          <a:endParaRPr lang="en-US"/>
        </a:p>
      </dgm:t>
    </dgm:pt>
    <dgm:pt modelId="{2021D403-DCEE-413A-84FE-F310DFA037FF}">
      <dgm:prSet phldrT="[Text]" custT="1"/>
      <dgm:spPr>
        <a:ln w="38100">
          <a:solidFill>
            <a:srgbClr val="6698AC"/>
          </a:solidFill>
        </a:ln>
      </dgm:spPr>
      <dgm:t>
        <a:bodyPr/>
        <a:lstStyle/>
        <a:p>
          <a:r>
            <a:rPr lang="en-US" sz="1700" b="1" dirty="0" smtClean="0"/>
            <a:t>MONITORING IMPACT &amp; COMMUNICATIONS</a:t>
          </a:r>
          <a:endParaRPr lang="en-US" sz="1700" b="1" dirty="0"/>
        </a:p>
      </dgm:t>
    </dgm:pt>
    <dgm:pt modelId="{3A91E868-0CAB-4B9D-8A9B-81F7E6374BED}" type="parTrans" cxnId="{BE65E065-AB19-4357-9166-EE491EAFBA68}">
      <dgm:prSet/>
      <dgm:spPr/>
      <dgm:t>
        <a:bodyPr/>
        <a:lstStyle/>
        <a:p>
          <a:endParaRPr lang="en-US"/>
        </a:p>
      </dgm:t>
    </dgm:pt>
    <dgm:pt modelId="{12A41125-F65E-465D-ABC0-37B67D87D11F}" type="sibTrans" cxnId="{BE65E065-AB19-4357-9166-EE491EAFBA68}">
      <dgm:prSet/>
      <dgm:spPr/>
      <dgm:t>
        <a:bodyPr/>
        <a:lstStyle/>
        <a:p>
          <a:endParaRPr lang="en-US"/>
        </a:p>
      </dgm:t>
    </dgm:pt>
    <dgm:pt modelId="{57993B0F-2855-4881-B428-351E22F44DB6}">
      <dgm:prSet phldrT="[Text]" custT="1"/>
      <dgm:spPr>
        <a:solidFill>
          <a:schemeClr val="bg1">
            <a:alpha val="90000"/>
          </a:schemeClr>
        </a:solidFill>
        <a:ln w="38100">
          <a:solidFill>
            <a:srgbClr val="00783C"/>
          </a:solidFill>
        </a:ln>
      </dgm:spPr>
      <dgm:t>
        <a:bodyPr/>
        <a:lstStyle/>
        <a:p>
          <a:r>
            <a:rPr lang="en-US" sz="1700" b="1" dirty="0" smtClean="0">
              <a:solidFill>
                <a:schemeClr val="tx1"/>
              </a:solidFill>
            </a:rPr>
            <a:t>LEGAL AND REGULATORY FRAMEWORK</a:t>
          </a:r>
          <a:endParaRPr lang="en-US" sz="1700" b="1" dirty="0">
            <a:solidFill>
              <a:schemeClr val="tx1"/>
            </a:solidFill>
          </a:endParaRPr>
        </a:p>
      </dgm:t>
    </dgm:pt>
    <dgm:pt modelId="{1CD27058-16FB-4916-8D73-816C7C15A9DD}" type="sibTrans" cxnId="{3AA61161-C6AD-451E-9D0F-55644FBB5DF7}">
      <dgm:prSet/>
      <dgm:spPr/>
      <dgm:t>
        <a:bodyPr/>
        <a:lstStyle/>
        <a:p>
          <a:endParaRPr lang="en-US"/>
        </a:p>
      </dgm:t>
    </dgm:pt>
    <dgm:pt modelId="{FC72990A-11F4-4949-9FFA-D1B29761263C}" type="parTrans" cxnId="{3AA61161-C6AD-451E-9D0F-55644FBB5DF7}">
      <dgm:prSet/>
      <dgm:spPr/>
      <dgm:t>
        <a:bodyPr/>
        <a:lstStyle/>
        <a:p>
          <a:endParaRPr lang="en-US"/>
        </a:p>
      </dgm:t>
    </dgm:pt>
    <dgm:pt modelId="{78F516A1-BA9A-4B22-B09B-74CC40C6AF7E}" type="pres">
      <dgm:prSet presAssocID="{7FE79266-CF00-48B6-AC1A-08811645DBBF}" presName="cycleMatrixDiagram" presStyleCnt="0">
        <dgm:presLayoutVars>
          <dgm:chMax val="1"/>
          <dgm:dir/>
          <dgm:animLvl val="lvl"/>
          <dgm:resizeHandles val="exact"/>
        </dgm:presLayoutVars>
      </dgm:prSet>
      <dgm:spPr/>
      <dgm:t>
        <a:bodyPr/>
        <a:lstStyle/>
        <a:p>
          <a:endParaRPr lang="en-US"/>
        </a:p>
      </dgm:t>
    </dgm:pt>
    <dgm:pt modelId="{F1D82AF5-0DFE-4032-98D5-8E9523A29D86}" type="pres">
      <dgm:prSet presAssocID="{7FE79266-CF00-48B6-AC1A-08811645DBBF}" presName="children" presStyleCnt="0"/>
      <dgm:spPr/>
      <dgm:t>
        <a:bodyPr/>
        <a:lstStyle/>
        <a:p>
          <a:endParaRPr lang="en-US"/>
        </a:p>
      </dgm:t>
    </dgm:pt>
    <dgm:pt modelId="{B776DDD9-4302-4B51-988B-12845D793AE1}" type="pres">
      <dgm:prSet presAssocID="{7FE79266-CF00-48B6-AC1A-08811645DBBF}" presName="child1group" presStyleCnt="0"/>
      <dgm:spPr/>
      <dgm:t>
        <a:bodyPr/>
        <a:lstStyle/>
        <a:p>
          <a:endParaRPr lang="en-US"/>
        </a:p>
      </dgm:t>
    </dgm:pt>
    <dgm:pt modelId="{7C0CBF36-ED59-416A-BF0E-6899E1BC0EF7}" type="pres">
      <dgm:prSet presAssocID="{7FE79266-CF00-48B6-AC1A-08811645DBBF}" presName="child1" presStyleLbl="bgAcc1" presStyleIdx="0" presStyleCnt="4" custScaleX="110839"/>
      <dgm:spPr/>
      <dgm:t>
        <a:bodyPr/>
        <a:lstStyle/>
        <a:p>
          <a:endParaRPr lang="en-US"/>
        </a:p>
      </dgm:t>
    </dgm:pt>
    <dgm:pt modelId="{CF1304A8-4822-4516-B2E2-3589E0B8E065}" type="pres">
      <dgm:prSet presAssocID="{7FE79266-CF00-48B6-AC1A-08811645DBBF}" presName="child1Text" presStyleLbl="bgAcc1" presStyleIdx="0" presStyleCnt="4">
        <dgm:presLayoutVars>
          <dgm:bulletEnabled val="1"/>
        </dgm:presLayoutVars>
      </dgm:prSet>
      <dgm:spPr/>
      <dgm:t>
        <a:bodyPr/>
        <a:lstStyle/>
        <a:p>
          <a:endParaRPr lang="en-US"/>
        </a:p>
      </dgm:t>
    </dgm:pt>
    <dgm:pt modelId="{224DBEC8-CFA9-4FC1-8E4F-2C4F3327A1B0}" type="pres">
      <dgm:prSet presAssocID="{7FE79266-CF00-48B6-AC1A-08811645DBBF}" presName="child2group" presStyleCnt="0"/>
      <dgm:spPr/>
      <dgm:t>
        <a:bodyPr/>
        <a:lstStyle/>
        <a:p>
          <a:endParaRPr lang="en-US"/>
        </a:p>
      </dgm:t>
    </dgm:pt>
    <dgm:pt modelId="{03C40DAB-724D-449D-871B-BDF26F9D4223}" type="pres">
      <dgm:prSet presAssocID="{7FE79266-CF00-48B6-AC1A-08811645DBBF}" presName="child2" presStyleLbl="bgAcc1" presStyleIdx="1" presStyleCnt="4" custScaleX="108989"/>
      <dgm:spPr/>
      <dgm:t>
        <a:bodyPr/>
        <a:lstStyle/>
        <a:p>
          <a:endParaRPr lang="en-US"/>
        </a:p>
      </dgm:t>
    </dgm:pt>
    <dgm:pt modelId="{CE6988C5-F998-494D-9B79-1B8E4525947E}" type="pres">
      <dgm:prSet presAssocID="{7FE79266-CF00-48B6-AC1A-08811645DBBF}" presName="child2Text" presStyleLbl="bgAcc1" presStyleIdx="1" presStyleCnt="4">
        <dgm:presLayoutVars>
          <dgm:bulletEnabled val="1"/>
        </dgm:presLayoutVars>
      </dgm:prSet>
      <dgm:spPr/>
      <dgm:t>
        <a:bodyPr/>
        <a:lstStyle/>
        <a:p>
          <a:endParaRPr lang="en-US"/>
        </a:p>
      </dgm:t>
    </dgm:pt>
    <dgm:pt modelId="{54B4C352-7787-44EA-B201-D621FAA3D97C}" type="pres">
      <dgm:prSet presAssocID="{7FE79266-CF00-48B6-AC1A-08811645DBBF}" presName="child3group" presStyleCnt="0"/>
      <dgm:spPr/>
      <dgm:t>
        <a:bodyPr/>
        <a:lstStyle/>
        <a:p>
          <a:endParaRPr lang="en-US"/>
        </a:p>
      </dgm:t>
    </dgm:pt>
    <dgm:pt modelId="{04FCA2FC-5EB8-4F36-AD71-1628DD845E2B}" type="pres">
      <dgm:prSet presAssocID="{7FE79266-CF00-48B6-AC1A-08811645DBBF}" presName="child3" presStyleLbl="bgAcc1" presStyleIdx="2" presStyleCnt="4" custScaleX="104557" custLinFactNeighborX="-2143" custLinFactNeighborY="-5496"/>
      <dgm:spPr/>
      <dgm:t>
        <a:bodyPr/>
        <a:lstStyle/>
        <a:p>
          <a:endParaRPr lang="en-US"/>
        </a:p>
      </dgm:t>
    </dgm:pt>
    <dgm:pt modelId="{EEE1B78D-0DD2-4EBF-8A2D-CE301D0EE20A}" type="pres">
      <dgm:prSet presAssocID="{7FE79266-CF00-48B6-AC1A-08811645DBBF}" presName="child3Text" presStyleLbl="bgAcc1" presStyleIdx="2" presStyleCnt="4">
        <dgm:presLayoutVars>
          <dgm:bulletEnabled val="1"/>
        </dgm:presLayoutVars>
      </dgm:prSet>
      <dgm:spPr/>
      <dgm:t>
        <a:bodyPr/>
        <a:lstStyle/>
        <a:p>
          <a:endParaRPr lang="en-US"/>
        </a:p>
      </dgm:t>
    </dgm:pt>
    <dgm:pt modelId="{6C0BC6E4-E65B-438F-8675-6A082DFF39CF}" type="pres">
      <dgm:prSet presAssocID="{7FE79266-CF00-48B6-AC1A-08811645DBBF}" presName="child4group" presStyleCnt="0"/>
      <dgm:spPr/>
      <dgm:t>
        <a:bodyPr/>
        <a:lstStyle/>
        <a:p>
          <a:endParaRPr lang="en-US"/>
        </a:p>
      </dgm:t>
    </dgm:pt>
    <dgm:pt modelId="{6148F020-D91B-4E37-BF41-40F4FA5CA03A}" type="pres">
      <dgm:prSet presAssocID="{7FE79266-CF00-48B6-AC1A-08811645DBBF}" presName="child4" presStyleLbl="bgAcc1" presStyleIdx="3" presStyleCnt="4" custScaleX="112343" custLinFactNeighborY="-6412"/>
      <dgm:spPr/>
      <dgm:t>
        <a:bodyPr/>
        <a:lstStyle/>
        <a:p>
          <a:endParaRPr lang="en-US"/>
        </a:p>
      </dgm:t>
    </dgm:pt>
    <dgm:pt modelId="{414C703B-A136-44C3-9C3C-FA4808AA0FEB}" type="pres">
      <dgm:prSet presAssocID="{7FE79266-CF00-48B6-AC1A-08811645DBBF}" presName="child4Text" presStyleLbl="bgAcc1" presStyleIdx="3" presStyleCnt="4">
        <dgm:presLayoutVars>
          <dgm:bulletEnabled val="1"/>
        </dgm:presLayoutVars>
      </dgm:prSet>
      <dgm:spPr/>
      <dgm:t>
        <a:bodyPr/>
        <a:lstStyle/>
        <a:p>
          <a:endParaRPr lang="en-US"/>
        </a:p>
      </dgm:t>
    </dgm:pt>
    <dgm:pt modelId="{5411987C-014E-4824-8B4D-22D740A18169}" type="pres">
      <dgm:prSet presAssocID="{7FE79266-CF00-48B6-AC1A-08811645DBBF}" presName="childPlaceholder" presStyleCnt="0"/>
      <dgm:spPr/>
      <dgm:t>
        <a:bodyPr/>
        <a:lstStyle/>
        <a:p>
          <a:endParaRPr lang="en-US"/>
        </a:p>
      </dgm:t>
    </dgm:pt>
    <dgm:pt modelId="{C46729A2-A0BC-44C9-81E8-059DAE3E91F7}" type="pres">
      <dgm:prSet presAssocID="{7FE79266-CF00-48B6-AC1A-08811645DBBF}" presName="circle" presStyleCnt="0"/>
      <dgm:spPr/>
      <dgm:t>
        <a:bodyPr/>
        <a:lstStyle/>
        <a:p>
          <a:endParaRPr lang="en-US"/>
        </a:p>
      </dgm:t>
    </dgm:pt>
    <dgm:pt modelId="{30443E27-6029-4295-89BC-4EC1D76FDC84}" type="pres">
      <dgm:prSet presAssocID="{7FE79266-CF00-48B6-AC1A-08811645DBBF}" presName="quadrant1" presStyleLbl="node1" presStyleIdx="0" presStyleCnt="4" custLinFactNeighborX="-914" custLinFactNeighborY="-914">
        <dgm:presLayoutVars>
          <dgm:chMax val="1"/>
          <dgm:bulletEnabled val="1"/>
        </dgm:presLayoutVars>
      </dgm:prSet>
      <dgm:spPr/>
      <dgm:t>
        <a:bodyPr/>
        <a:lstStyle/>
        <a:p>
          <a:endParaRPr lang="en-US"/>
        </a:p>
      </dgm:t>
    </dgm:pt>
    <dgm:pt modelId="{59E6F956-B845-4B1F-B64D-0791A25717B5}" type="pres">
      <dgm:prSet presAssocID="{7FE79266-CF00-48B6-AC1A-08811645DBBF}" presName="quadrant2" presStyleLbl="node1" presStyleIdx="1" presStyleCnt="4" custScaleX="103615" custLinFactNeighborX="-810" custLinFactNeighborY="-1167">
        <dgm:presLayoutVars>
          <dgm:chMax val="1"/>
          <dgm:bulletEnabled val="1"/>
        </dgm:presLayoutVars>
      </dgm:prSet>
      <dgm:spPr/>
      <dgm:t>
        <a:bodyPr/>
        <a:lstStyle/>
        <a:p>
          <a:endParaRPr lang="en-US"/>
        </a:p>
      </dgm:t>
    </dgm:pt>
    <dgm:pt modelId="{48555DB5-3F19-45E6-986D-7D6D2BE65ED4}" type="pres">
      <dgm:prSet presAssocID="{7FE79266-CF00-48B6-AC1A-08811645DBBF}" presName="quadrant3" presStyleLbl="node1" presStyleIdx="2" presStyleCnt="4" custScaleY="102054" custLinFactNeighborX="-457" custLinFactNeighborY="0">
        <dgm:presLayoutVars>
          <dgm:chMax val="1"/>
          <dgm:bulletEnabled val="1"/>
        </dgm:presLayoutVars>
      </dgm:prSet>
      <dgm:spPr/>
      <dgm:t>
        <a:bodyPr/>
        <a:lstStyle/>
        <a:p>
          <a:endParaRPr lang="en-US"/>
        </a:p>
      </dgm:t>
    </dgm:pt>
    <dgm:pt modelId="{6A981123-AFC0-4E02-9298-1A0701C3EF92}" type="pres">
      <dgm:prSet presAssocID="{7FE79266-CF00-48B6-AC1A-08811645DBBF}" presName="quadrant4" presStyleLbl="node1" presStyleIdx="3" presStyleCnt="4" custScaleX="102793" custScaleY="104298">
        <dgm:presLayoutVars>
          <dgm:chMax val="1"/>
          <dgm:bulletEnabled val="1"/>
        </dgm:presLayoutVars>
      </dgm:prSet>
      <dgm:spPr/>
      <dgm:t>
        <a:bodyPr/>
        <a:lstStyle/>
        <a:p>
          <a:endParaRPr lang="en-US"/>
        </a:p>
      </dgm:t>
    </dgm:pt>
    <dgm:pt modelId="{2380A2CA-9009-4A0A-B4AA-EBFFE2C4EE54}" type="pres">
      <dgm:prSet presAssocID="{7FE79266-CF00-48B6-AC1A-08811645DBBF}" presName="quadrantPlaceholder" presStyleCnt="0"/>
      <dgm:spPr/>
      <dgm:t>
        <a:bodyPr/>
        <a:lstStyle/>
        <a:p>
          <a:endParaRPr lang="en-US"/>
        </a:p>
      </dgm:t>
    </dgm:pt>
    <dgm:pt modelId="{3631D9CF-C492-47D1-9257-F90E2F0BD89A}" type="pres">
      <dgm:prSet presAssocID="{7FE79266-CF00-48B6-AC1A-08811645DBBF}" presName="center1" presStyleLbl="fgShp" presStyleIdx="0" presStyleCnt="2" custScaleX="65253" custScaleY="60040" custLinFactNeighborX="-2222" custLinFactNeighborY="4296"/>
      <dgm:spPr>
        <a:noFill/>
        <a:ln>
          <a:noFill/>
        </a:ln>
      </dgm:spPr>
      <dgm:t>
        <a:bodyPr/>
        <a:lstStyle/>
        <a:p>
          <a:endParaRPr lang="en-US"/>
        </a:p>
      </dgm:t>
    </dgm:pt>
    <dgm:pt modelId="{4A025B95-3B85-462A-8B9F-6CFD4E390DCF}" type="pres">
      <dgm:prSet presAssocID="{7FE79266-CF00-48B6-AC1A-08811645DBBF}" presName="center2" presStyleLbl="fgShp" presStyleIdx="1" presStyleCnt="2" custFlipVert="1" custScaleX="6347" custScaleY="7299" custLinFactNeighborX="2222" custLinFactNeighborY="-14186"/>
      <dgm:spPr>
        <a:noFill/>
        <a:ln>
          <a:noFill/>
        </a:ln>
      </dgm:spPr>
      <dgm:t>
        <a:bodyPr/>
        <a:lstStyle/>
        <a:p>
          <a:endParaRPr lang="en-US"/>
        </a:p>
      </dgm:t>
    </dgm:pt>
  </dgm:ptLst>
  <dgm:cxnLst>
    <dgm:cxn modelId="{78B3E04E-E8C7-44B2-BAFB-CD53E7AB0363}" type="presOf" srcId="{512EFD64-9B35-46C5-9DA3-8B593DEFE4C9}" destId="{CE6988C5-F998-494D-9B79-1B8E4525947E}" srcOrd="1" destOrd="0" presId="urn:microsoft.com/office/officeart/2005/8/layout/cycle4#5"/>
    <dgm:cxn modelId="{3FEE1711-64FF-491D-A957-C69ABA08E2CE}" type="presOf" srcId="{07E1EC8D-B12A-46A3-A07C-32416CD28508}" destId="{30443E27-6029-4295-89BC-4EC1D76FDC84}" srcOrd="0" destOrd="0" presId="urn:microsoft.com/office/officeart/2005/8/layout/cycle4#5"/>
    <dgm:cxn modelId="{516F768F-E8B3-4299-8FE4-623313BF1E23}" type="presOf" srcId="{2021D403-DCEE-413A-84FE-F310DFA037FF}" destId="{414C703B-A136-44C3-9C3C-FA4808AA0FEB}" srcOrd="1" destOrd="0" presId="urn:microsoft.com/office/officeart/2005/8/layout/cycle4#5"/>
    <dgm:cxn modelId="{BE65E065-AB19-4357-9166-EE491EAFBA68}" srcId="{6831B2DF-9877-47A9-ACDB-70EB41697DA4}" destId="{2021D403-DCEE-413A-84FE-F310DFA037FF}" srcOrd="0" destOrd="0" parTransId="{3A91E868-0CAB-4B9D-8A9B-81F7E6374BED}" sibTransId="{12A41125-F65E-465D-ABC0-37B67D87D11F}"/>
    <dgm:cxn modelId="{53D8EABC-F979-4CAC-B119-2A9CAEC49C2A}" srcId="{7FE79266-CF00-48B6-AC1A-08811645DBBF}" destId="{07E1EC8D-B12A-46A3-A07C-32416CD28508}" srcOrd="0" destOrd="0" parTransId="{33B88258-9B4B-44E3-913A-779A10DF9574}" sibTransId="{0353A3E2-DE6E-4D5A-B84B-F413C8F28B3F}"/>
    <dgm:cxn modelId="{B12B4935-E829-48E3-9D93-C87CBFA2DABC}" type="presOf" srcId="{453180B5-5CB0-4851-B2AD-02B6674604DF}" destId="{EEE1B78D-0DD2-4EBF-8A2D-CE301D0EE20A}" srcOrd="1" destOrd="0" presId="urn:microsoft.com/office/officeart/2005/8/layout/cycle4#5"/>
    <dgm:cxn modelId="{3AA61161-C6AD-451E-9D0F-55644FBB5DF7}" srcId="{07E1EC8D-B12A-46A3-A07C-32416CD28508}" destId="{57993B0F-2855-4881-B428-351E22F44DB6}" srcOrd="0" destOrd="0" parTransId="{FC72990A-11F4-4949-9FFA-D1B29761263C}" sibTransId="{1CD27058-16FB-4916-8D73-816C7C15A9DD}"/>
    <dgm:cxn modelId="{33C92D40-A2EF-474D-BC83-B37858EF6C61}" type="presOf" srcId="{2021D403-DCEE-413A-84FE-F310DFA037FF}" destId="{6148F020-D91B-4E37-BF41-40F4FA5CA03A}" srcOrd="0" destOrd="0" presId="urn:microsoft.com/office/officeart/2005/8/layout/cycle4#5"/>
    <dgm:cxn modelId="{EFAD9C68-0541-4EA0-BB38-E7B5873E2FE3}" type="presOf" srcId="{7FE79266-CF00-48B6-AC1A-08811645DBBF}" destId="{78F516A1-BA9A-4B22-B09B-74CC40C6AF7E}" srcOrd="0" destOrd="0" presId="urn:microsoft.com/office/officeart/2005/8/layout/cycle4#5"/>
    <dgm:cxn modelId="{AE3E31BE-8C79-4DDD-8266-4A6E1573357F}" srcId="{7FE79266-CF00-48B6-AC1A-08811645DBBF}" destId="{B006F6C9-1DA3-43CF-8247-AC8123C584B1}" srcOrd="2" destOrd="0" parTransId="{C29E8693-0021-446C-BB02-D737702011F0}" sibTransId="{71AC0ACF-FCAE-4747-834E-FE3CD780E1EC}"/>
    <dgm:cxn modelId="{4E480A5F-89E4-45F4-B28C-7A04491D7FE2}" type="presOf" srcId="{6572E983-149C-4F70-9D31-0800BDEB3FBA}" destId="{59E6F956-B845-4B1F-B64D-0791A25717B5}" srcOrd="0" destOrd="0" presId="urn:microsoft.com/office/officeart/2005/8/layout/cycle4#5"/>
    <dgm:cxn modelId="{50C9FC6D-BFE6-433E-ACEB-4A7745B40A48}" srcId="{6572E983-149C-4F70-9D31-0800BDEB3FBA}" destId="{512EFD64-9B35-46C5-9DA3-8B593DEFE4C9}" srcOrd="0" destOrd="0" parTransId="{41EFFABE-972C-494D-9C50-FFBFC8EC4145}" sibTransId="{857D4BFD-2590-4A57-97A1-5D006A4D9823}"/>
    <dgm:cxn modelId="{02838FE1-6E29-42F9-A12F-225FD05A1012}" type="presOf" srcId="{6831B2DF-9877-47A9-ACDB-70EB41697DA4}" destId="{6A981123-AFC0-4E02-9298-1A0701C3EF92}" srcOrd="0" destOrd="0" presId="urn:microsoft.com/office/officeart/2005/8/layout/cycle4#5"/>
    <dgm:cxn modelId="{25E9F027-61AC-447E-82A0-652E3A7B3BC8}" type="presOf" srcId="{512EFD64-9B35-46C5-9DA3-8B593DEFE4C9}" destId="{03C40DAB-724D-449D-871B-BDF26F9D4223}" srcOrd="0" destOrd="0" presId="urn:microsoft.com/office/officeart/2005/8/layout/cycle4#5"/>
    <dgm:cxn modelId="{C37CBD83-5049-43D3-9E51-2C5F459D5FB1}" type="presOf" srcId="{57993B0F-2855-4881-B428-351E22F44DB6}" destId="{CF1304A8-4822-4516-B2E2-3589E0B8E065}" srcOrd="1" destOrd="0" presId="urn:microsoft.com/office/officeart/2005/8/layout/cycle4#5"/>
    <dgm:cxn modelId="{858E5600-E912-45A3-87F9-3BBE75094DE1}" srcId="{7FE79266-CF00-48B6-AC1A-08811645DBBF}" destId="{6572E983-149C-4F70-9D31-0800BDEB3FBA}" srcOrd="1" destOrd="0" parTransId="{A1CB2B4F-78D8-4BCA-AAB9-9206F4399E8E}" sibTransId="{EEB527F4-93B1-425E-B229-67A3CB6E55D5}"/>
    <dgm:cxn modelId="{A59E655A-F9EE-45C0-ADA8-107BA719F6BF}" type="presOf" srcId="{B006F6C9-1DA3-43CF-8247-AC8123C584B1}" destId="{48555DB5-3F19-45E6-986D-7D6D2BE65ED4}" srcOrd="0" destOrd="0" presId="urn:microsoft.com/office/officeart/2005/8/layout/cycle4#5"/>
    <dgm:cxn modelId="{3112C064-3AA0-407B-B35F-8F478A665940}" type="presOf" srcId="{57993B0F-2855-4881-B428-351E22F44DB6}" destId="{7C0CBF36-ED59-416A-BF0E-6899E1BC0EF7}" srcOrd="0" destOrd="0" presId="urn:microsoft.com/office/officeart/2005/8/layout/cycle4#5"/>
    <dgm:cxn modelId="{241F8D98-3DD9-4133-869D-405AA8EFC9A0}" type="presOf" srcId="{453180B5-5CB0-4851-B2AD-02B6674604DF}" destId="{04FCA2FC-5EB8-4F36-AD71-1628DD845E2B}" srcOrd="0" destOrd="0" presId="urn:microsoft.com/office/officeart/2005/8/layout/cycle4#5"/>
    <dgm:cxn modelId="{7DF25C36-7D83-4EAE-A925-49273395F6CA}" srcId="{7FE79266-CF00-48B6-AC1A-08811645DBBF}" destId="{6831B2DF-9877-47A9-ACDB-70EB41697DA4}" srcOrd="3" destOrd="0" parTransId="{8EADADD1-B81C-4D11-9733-7C4EEA0D6C29}" sibTransId="{2211BF94-2A03-4AA5-9345-1AF308BB356E}"/>
    <dgm:cxn modelId="{16D8A221-831C-499C-8C98-3485EF407B9D}" srcId="{B006F6C9-1DA3-43CF-8247-AC8123C584B1}" destId="{453180B5-5CB0-4851-B2AD-02B6674604DF}" srcOrd="0" destOrd="0" parTransId="{FEAA6942-8E4D-4BD7-9A9E-98646E67CF01}" sibTransId="{EFEAD839-C05B-47E9-BAD4-1CDC9822E107}"/>
    <dgm:cxn modelId="{60220DBB-B2E9-40FB-A508-812C8619B4CB}" type="presParOf" srcId="{78F516A1-BA9A-4B22-B09B-74CC40C6AF7E}" destId="{F1D82AF5-0DFE-4032-98D5-8E9523A29D86}" srcOrd="0" destOrd="0" presId="urn:microsoft.com/office/officeart/2005/8/layout/cycle4#5"/>
    <dgm:cxn modelId="{9F038C70-7BE8-4A33-A7F6-8692C1FAE2D3}" type="presParOf" srcId="{F1D82AF5-0DFE-4032-98D5-8E9523A29D86}" destId="{B776DDD9-4302-4B51-988B-12845D793AE1}" srcOrd="0" destOrd="0" presId="urn:microsoft.com/office/officeart/2005/8/layout/cycle4#5"/>
    <dgm:cxn modelId="{0A0497B7-DB8F-4261-91F0-63C9DF96817C}" type="presParOf" srcId="{B776DDD9-4302-4B51-988B-12845D793AE1}" destId="{7C0CBF36-ED59-416A-BF0E-6899E1BC0EF7}" srcOrd="0" destOrd="0" presId="urn:microsoft.com/office/officeart/2005/8/layout/cycle4#5"/>
    <dgm:cxn modelId="{DEA7BCE0-0DA3-40D6-96EA-B099F9A74BDE}" type="presParOf" srcId="{B776DDD9-4302-4B51-988B-12845D793AE1}" destId="{CF1304A8-4822-4516-B2E2-3589E0B8E065}" srcOrd="1" destOrd="0" presId="urn:microsoft.com/office/officeart/2005/8/layout/cycle4#5"/>
    <dgm:cxn modelId="{0E7BDFBC-6F93-4F16-8777-9A4E8A0A5CA3}" type="presParOf" srcId="{F1D82AF5-0DFE-4032-98D5-8E9523A29D86}" destId="{224DBEC8-CFA9-4FC1-8E4F-2C4F3327A1B0}" srcOrd="1" destOrd="0" presId="urn:microsoft.com/office/officeart/2005/8/layout/cycle4#5"/>
    <dgm:cxn modelId="{B360865E-E098-43E4-A29F-492138A0E566}" type="presParOf" srcId="{224DBEC8-CFA9-4FC1-8E4F-2C4F3327A1B0}" destId="{03C40DAB-724D-449D-871B-BDF26F9D4223}" srcOrd="0" destOrd="0" presId="urn:microsoft.com/office/officeart/2005/8/layout/cycle4#5"/>
    <dgm:cxn modelId="{9946B002-729D-46E5-93F2-FB25EDFCF51F}" type="presParOf" srcId="{224DBEC8-CFA9-4FC1-8E4F-2C4F3327A1B0}" destId="{CE6988C5-F998-494D-9B79-1B8E4525947E}" srcOrd="1" destOrd="0" presId="urn:microsoft.com/office/officeart/2005/8/layout/cycle4#5"/>
    <dgm:cxn modelId="{B8FE4BD7-CB7A-4D7C-A2A4-01A6E9D12542}" type="presParOf" srcId="{F1D82AF5-0DFE-4032-98D5-8E9523A29D86}" destId="{54B4C352-7787-44EA-B201-D621FAA3D97C}" srcOrd="2" destOrd="0" presId="urn:microsoft.com/office/officeart/2005/8/layout/cycle4#5"/>
    <dgm:cxn modelId="{479BF2FE-9B3C-4510-A1D6-9860D799F282}" type="presParOf" srcId="{54B4C352-7787-44EA-B201-D621FAA3D97C}" destId="{04FCA2FC-5EB8-4F36-AD71-1628DD845E2B}" srcOrd="0" destOrd="0" presId="urn:microsoft.com/office/officeart/2005/8/layout/cycle4#5"/>
    <dgm:cxn modelId="{A923B07A-D19B-46EB-BD48-864714B786C7}" type="presParOf" srcId="{54B4C352-7787-44EA-B201-D621FAA3D97C}" destId="{EEE1B78D-0DD2-4EBF-8A2D-CE301D0EE20A}" srcOrd="1" destOrd="0" presId="urn:microsoft.com/office/officeart/2005/8/layout/cycle4#5"/>
    <dgm:cxn modelId="{E5A775BE-78C3-4B52-BF59-0EEB343CB79D}" type="presParOf" srcId="{F1D82AF5-0DFE-4032-98D5-8E9523A29D86}" destId="{6C0BC6E4-E65B-438F-8675-6A082DFF39CF}" srcOrd="3" destOrd="0" presId="urn:microsoft.com/office/officeart/2005/8/layout/cycle4#5"/>
    <dgm:cxn modelId="{854E56E7-8118-403B-B407-8ECBD099A984}" type="presParOf" srcId="{6C0BC6E4-E65B-438F-8675-6A082DFF39CF}" destId="{6148F020-D91B-4E37-BF41-40F4FA5CA03A}" srcOrd="0" destOrd="0" presId="urn:microsoft.com/office/officeart/2005/8/layout/cycle4#5"/>
    <dgm:cxn modelId="{2FFEEF36-858E-49B0-8814-48D0A9C69E44}" type="presParOf" srcId="{6C0BC6E4-E65B-438F-8675-6A082DFF39CF}" destId="{414C703B-A136-44C3-9C3C-FA4808AA0FEB}" srcOrd="1" destOrd="0" presId="urn:microsoft.com/office/officeart/2005/8/layout/cycle4#5"/>
    <dgm:cxn modelId="{3EEB730D-B361-4FA5-982B-2F18CE538A20}" type="presParOf" srcId="{F1D82AF5-0DFE-4032-98D5-8E9523A29D86}" destId="{5411987C-014E-4824-8B4D-22D740A18169}" srcOrd="4" destOrd="0" presId="urn:microsoft.com/office/officeart/2005/8/layout/cycle4#5"/>
    <dgm:cxn modelId="{56292D45-E63A-4099-962C-682CAA32DA66}" type="presParOf" srcId="{78F516A1-BA9A-4B22-B09B-74CC40C6AF7E}" destId="{C46729A2-A0BC-44C9-81E8-059DAE3E91F7}" srcOrd="1" destOrd="0" presId="urn:microsoft.com/office/officeart/2005/8/layout/cycle4#5"/>
    <dgm:cxn modelId="{F6E0B357-F6DB-4081-AA9D-5688A955BCA5}" type="presParOf" srcId="{C46729A2-A0BC-44C9-81E8-059DAE3E91F7}" destId="{30443E27-6029-4295-89BC-4EC1D76FDC84}" srcOrd="0" destOrd="0" presId="urn:microsoft.com/office/officeart/2005/8/layout/cycle4#5"/>
    <dgm:cxn modelId="{CA106633-EE38-46FA-B5C0-979315BB667E}" type="presParOf" srcId="{C46729A2-A0BC-44C9-81E8-059DAE3E91F7}" destId="{59E6F956-B845-4B1F-B64D-0791A25717B5}" srcOrd="1" destOrd="0" presId="urn:microsoft.com/office/officeart/2005/8/layout/cycle4#5"/>
    <dgm:cxn modelId="{7A064908-87F6-4D2D-8A11-E26535BDF472}" type="presParOf" srcId="{C46729A2-A0BC-44C9-81E8-059DAE3E91F7}" destId="{48555DB5-3F19-45E6-986D-7D6D2BE65ED4}" srcOrd="2" destOrd="0" presId="urn:microsoft.com/office/officeart/2005/8/layout/cycle4#5"/>
    <dgm:cxn modelId="{1337F421-E06A-4D63-8D6B-153272B2A9F2}" type="presParOf" srcId="{C46729A2-A0BC-44C9-81E8-059DAE3E91F7}" destId="{6A981123-AFC0-4E02-9298-1A0701C3EF92}" srcOrd="3" destOrd="0" presId="urn:microsoft.com/office/officeart/2005/8/layout/cycle4#5"/>
    <dgm:cxn modelId="{468C8ED7-79A8-41CE-A34D-A00B532EE5B2}" type="presParOf" srcId="{C46729A2-A0BC-44C9-81E8-059DAE3E91F7}" destId="{2380A2CA-9009-4A0A-B4AA-EBFFE2C4EE54}" srcOrd="4" destOrd="0" presId="urn:microsoft.com/office/officeart/2005/8/layout/cycle4#5"/>
    <dgm:cxn modelId="{EC73CD7F-1621-413A-8E0E-FD397A64A85A}" type="presParOf" srcId="{78F516A1-BA9A-4B22-B09B-74CC40C6AF7E}" destId="{3631D9CF-C492-47D1-9257-F90E2F0BD89A}" srcOrd="2" destOrd="0" presId="urn:microsoft.com/office/officeart/2005/8/layout/cycle4#5"/>
    <dgm:cxn modelId="{29365FEF-F6D9-4759-8624-4822DCDC95D1}" type="presParOf" srcId="{78F516A1-BA9A-4B22-B09B-74CC40C6AF7E}" destId="{4A025B95-3B85-462A-8B9F-6CFD4E390DCF}" srcOrd="3" destOrd="0" presId="urn:microsoft.com/office/officeart/2005/8/layout/cycle4#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05EF51-7C78-482C-B3B1-A06E1DC602BB}">
      <dsp:nvSpPr>
        <dsp:cNvPr id="0" name=""/>
        <dsp:cNvSpPr/>
      </dsp:nvSpPr>
      <dsp:spPr>
        <a:xfrm>
          <a:off x="4936611" y="3131676"/>
          <a:ext cx="4038963" cy="1489266"/>
        </a:xfrm>
        <a:prstGeom prst="roundRect">
          <a:avLst>
            <a:gd name="adj" fmla="val 10000"/>
          </a:avLst>
        </a:prstGeom>
        <a:noFill/>
        <a:ln w="44450" cap="flat" cmpd="sng" algn="ctr">
          <a:solidFill>
            <a:srgbClr val="00783C"/>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1" kern="1200" baseline="0" dirty="0" smtClean="0">
              <a:solidFill>
                <a:schemeClr val="tx1"/>
              </a:solidFill>
            </a:rPr>
            <a:t>	PROMOTES CREDIT 	DIVERSIFICATION</a:t>
          </a:r>
          <a:endParaRPr lang="en-US" sz="1200" kern="1200" dirty="0"/>
        </a:p>
      </dsp:txBody>
      <dsp:txXfrm>
        <a:off x="6148300" y="3503992"/>
        <a:ext cx="2827274" cy="1116949"/>
      </dsp:txXfrm>
    </dsp:sp>
    <dsp:sp modelId="{72ED5DF8-3D49-4F0E-A139-7418F8D5270A}">
      <dsp:nvSpPr>
        <dsp:cNvPr id="0" name=""/>
        <dsp:cNvSpPr/>
      </dsp:nvSpPr>
      <dsp:spPr>
        <a:xfrm>
          <a:off x="587368" y="3183852"/>
          <a:ext cx="3619575" cy="1422982"/>
        </a:xfrm>
        <a:prstGeom prst="roundRect">
          <a:avLst>
            <a:gd name="adj" fmla="val 10000"/>
          </a:avLst>
        </a:prstGeom>
        <a:solidFill>
          <a:schemeClr val="lt1">
            <a:alpha val="90000"/>
            <a:hueOff val="0"/>
            <a:satOff val="0"/>
            <a:lumOff val="0"/>
            <a:alphaOff val="0"/>
          </a:schemeClr>
        </a:solidFill>
        <a:ln w="44450" cap="flat" cmpd="sng" algn="ctr">
          <a:solidFill>
            <a:srgbClr val="6698AC"/>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tx1"/>
              </a:solidFill>
            </a:rPr>
            <a:t>INCREASES MARKET COMPETITION</a:t>
          </a:r>
          <a:endParaRPr lang="en-US" sz="1200" kern="1200" dirty="0"/>
        </a:p>
      </dsp:txBody>
      <dsp:txXfrm>
        <a:off x="587368" y="3539597"/>
        <a:ext cx="2533702" cy="1067236"/>
      </dsp:txXfrm>
    </dsp:sp>
    <dsp:sp modelId="{A2A49349-6952-4903-AFD9-71786CF38AD0}">
      <dsp:nvSpPr>
        <dsp:cNvPr id="0" name=""/>
        <dsp:cNvSpPr/>
      </dsp:nvSpPr>
      <dsp:spPr>
        <a:xfrm>
          <a:off x="4874827" y="3104"/>
          <a:ext cx="3991173" cy="1508388"/>
        </a:xfrm>
        <a:prstGeom prst="roundRect">
          <a:avLst>
            <a:gd name="adj" fmla="val 10000"/>
          </a:avLst>
        </a:prstGeom>
        <a:solidFill>
          <a:schemeClr val="lt1">
            <a:alpha val="90000"/>
            <a:hueOff val="0"/>
            <a:satOff val="0"/>
            <a:lumOff val="0"/>
            <a:alphaOff val="0"/>
          </a:schemeClr>
        </a:solidFill>
        <a:ln w="44450" cap="flat" cmpd="sng" algn="ctr">
          <a:solidFill>
            <a:srgbClr val="014C6D"/>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endParaRPr lang="en-US" sz="1600" b="1" kern="1200" dirty="0">
            <a:solidFill>
              <a:schemeClr val="tx1"/>
            </a:solidFill>
          </a:endParaRPr>
        </a:p>
        <a:p>
          <a:pPr marL="171450" lvl="1" indent="-171450" algn="l" defTabSz="711200">
            <a:lnSpc>
              <a:spcPct val="90000"/>
            </a:lnSpc>
            <a:spcBef>
              <a:spcPct val="0"/>
            </a:spcBef>
            <a:spcAft>
              <a:spcPct val="15000"/>
            </a:spcAft>
            <a:buChar char="••"/>
          </a:pPr>
          <a:r>
            <a:rPr lang="en-US" sz="1600" b="1" kern="1200" dirty="0" smtClean="0">
              <a:solidFill>
                <a:schemeClr val="tx1"/>
              </a:solidFill>
            </a:rPr>
            <a:t>	REDUCES THE COST 	OF CREDIT</a:t>
          </a:r>
          <a:endParaRPr lang="en-US" sz="1600" b="1" kern="1200" dirty="0">
            <a:solidFill>
              <a:schemeClr val="tx1"/>
            </a:solidFill>
          </a:endParaRPr>
        </a:p>
      </dsp:txBody>
      <dsp:txXfrm>
        <a:off x="6072179" y="3104"/>
        <a:ext cx="2793821" cy="1131291"/>
      </dsp:txXfrm>
    </dsp:sp>
    <dsp:sp modelId="{BCE86063-A0F1-438B-ABAD-D196F963E723}">
      <dsp:nvSpPr>
        <dsp:cNvPr id="0" name=""/>
        <dsp:cNvSpPr/>
      </dsp:nvSpPr>
      <dsp:spPr>
        <a:xfrm>
          <a:off x="514230" y="32551"/>
          <a:ext cx="3575786" cy="1449466"/>
        </a:xfrm>
        <a:prstGeom prst="roundRect">
          <a:avLst>
            <a:gd name="adj" fmla="val 10000"/>
          </a:avLst>
        </a:prstGeom>
        <a:solidFill>
          <a:schemeClr val="lt1">
            <a:alpha val="90000"/>
            <a:hueOff val="0"/>
            <a:satOff val="0"/>
            <a:lumOff val="0"/>
            <a:alphaOff val="0"/>
          </a:schemeClr>
        </a:solidFill>
        <a:ln w="44450" cap="flat" cmpd="sng" algn="ctr">
          <a:solidFill>
            <a:srgbClr val="A50021"/>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tx1"/>
              </a:solidFill>
            </a:rPr>
            <a:t>INCREASES ACCESS TO CREDIT REDUCING THE RISK OF CREDIT</a:t>
          </a:r>
          <a:endParaRPr lang="en-US" sz="1600" b="1" kern="1200" dirty="0">
            <a:solidFill>
              <a:schemeClr val="tx1"/>
            </a:solidFill>
          </a:endParaRPr>
        </a:p>
      </dsp:txBody>
      <dsp:txXfrm>
        <a:off x="514230" y="32551"/>
        <a:ext cx="2503050" cy="1087099"/>
      </dsp:txXfrm>
    </dsp:sp>
    <dsp:sp modelId="{D7F3B40D-977E-4BEE-9CBA-9B52F1736ECF}">
      <dsp:nvSpPr>
        <dsp:cNvPr id="0" name=""/>
        <dsp:cNvSpPr/>
      </dsp:nvSpPr>
      <dsp:spPr>
        <a:xfrm>
          <a:off x="2018823" y="59330"/>
          <a:ext cx="2633136" cy="2208694"/>
        </a:xfrm>
        <a:prstGeom prst="pieWedge">
          <a:avLst/>
        </a:prstGeom>
        <a:solidFill>
          <a:srgbClr val="A5002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b="1" kern="1200" dirty="0" smtClean="0">
              <a:solidFill>
                <a:schemeClr val="bg1">
                  <a:lumMod val="95000"/>
                </a:schemeClr>
              </a:solidFill>
            </a:rPr>
            <a:t>- Underserved MSMEs and women entrepreneurs</a:t>
          </a:r>
        </a:p>
        <a:p>
          <a:pPr lvl="0" algn="l" defTabSz="711200">
            <a:lnSpc>
              <a:spcPct val="90000"/>
            </a:lnSpc>
            <a:spcBef>
              <a:spcPct val="0"/>
            </a:spcBef>
            <a:spcAft>
              <a:spcPct val="35000"/>
            </a:spcAft>
          </a:pPr>
          <a:r>
            <a:rPr lang="en-US" sz="1600" b="1" kern="1200" dirty="0" smtClean="0">
              <a:solidFill>
                <a:schemeClr val="bg1">
                  <a:lumMod val="95000"/>
                </a:schemeClr>
              </a:solidFill>
            </a:rPr>
            <a:t>- Promotes risk management, prudent lending</a:t>
          </a:r>
        </a:p>
        <a:p>
          <a:pPr lvl="0" algn="l" defTabSz="711200">
            <a:lnSpc>
              <a:spcPct val="90000"/>
            </a:lnSpc>
            <a:spcBef>
              <a:spcPct val="0"/>
            </a:spcBef>
            <a:spcAft>
              <a:spcPct val="35000"/>
            </a:spcAft>
          </a:pPr>
          <a:endParaRPr lang="en-US" sz="1600" b="1" kern="1200" dirty="0">
            <a:solidFill>
              <a:schemeClr val="bg1">
                <a:lumMod val="95000"/>
              </a:schemeClr>
            </a:solidFill>
          </a:endParaRPr>
        </a:p>
      </dsp:txBody>
      <dsp:txXfrm>
        <a:off x="2018823" y="59330"/>
        <a:ext cx="2633136" cy="2208694"/>
      </dsp:txXfrm>
    </dsp:sp>
    <dsp:sp modelId="{562A9909-410E-4F50-BC9C-F53DA7F9EF6F}">
      <dsp:nvSpPr>
        <dsp:cNvPr id="0" name=""/>
        <dsp:cNvSpPr/>
      </dsp:nvSpPr>
      <dsp:spPr>
        <a:xfrm rot="5400000">
          <a:off x="4985518" y="-167631"/>
          <a:ext cx="2187529" cy="2662699"/>
        </a:xfrm>
        <a:prstGeom prst="pieWedge">
          <a:avLst/>
        </a:prstGeom>
        <a:solidFill>
          <a:srgbClr val="014C6D"/>
        </a:solidFill>
        <a:ln w="25400" cap="flat" cmpd="sng" algn="ctr">
          <a:solidFill>
            <a:srgbClr val="014C6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b="1" kern="1200" dirty="0" smtClean="0">
              <a:solidFill>
                <a:schemeClr val="bg1">
                  <a:lumMod val="95000"/>
                </a:schemeClr>
              </a:solidFill>
            </a:rPr>
            <a:t>- </a:t>
          </a:r>
        </a:p>
        <a:p>
          <a:pPr lvl="0" algn="l" defTabSz="711200">
            <a:lnSpc>
              <a:spcPct val="90000"/>
            </a:lnSpc>
            <a:spcBef>
              <a:spcPct val="0"/>
            </a:spcBef>
            <a:spcAft>
              <a:spcPct val="35000"/>
            </a:spcAft>
          </a:pPr>
          <a:endParaRPr lang="en-US" sz="1600" b="1" kern="1200" dirty="0" smtClean="0">
            <a:solidFill>
              <a:schemeClr val="bg1">
                <a:lumMod val="95000"/>
              </a:schemeClr>
            </a:solidFill>
          </a:endParaRPr>
        </a:p>
        <a:p>
          <a:pPr lvl="0" algn="l" defTabSz="711200">
            <a:lnSpc>
              <a:spcPct val="90000"/>
            </a:lnSpc>
            <a:spcBef>
              <a:spcPct val="0"/>
            </a:spcBef>
            <a:spcAft>
              <a:spcPct val="35000"/>
            </a:spcAft>
          </a:pPr>
          <a:r>
            <a:rPr lang="en-US" sz="1600" b="1" kern="1200" dirty="0" smtClean="0">
              <a:solidFill>
                <a:schemeClr val="bg1">
                  <a:lumMod val="95000"/>
                </a:schemeClr>
              </a:solidFill>
            </a:rPr>
            <a:t>- Better</a:t>
          </a:r>
        </a:p>
        <a:p>
          <a:pPr lvl="0" algn="l" defTabSz="711200">
            <a:lnSpc>
              <a:spcPct val="90000"/>
            </a:lnSpc>
            <a:spcBef>
              <a:spcPct val="0"/>
            </a:spcBef>
            <a:spcAft>
              <a:spcPct val="35000"/>
            </a:spcAft>
          </a:pPr>
          <a:r>
            <a:rPr lang="en-US" sz="1600" b="1" kern="1200" dirty="0" smtClean="0">
              <a:solidFill>
                <a:schemeClr val="bg1">
                  <a:lumMod val="95000"/>
                </a:schemeClr>
              </a:solidFill>
            </a:rPr>
            <a:t> interest rates</a:t>
          </a:r>
        </a:p>
        <a:p>
          <a:pPr lvl="0" algn="l" defTabSz="711200">
            <a:lnSpc>
              <a:spcPct val="90000"/>
            </a:lnSpc>
            <a:spcBef>
              <a:spcPct val="0"/>
            </a:spcBef>
            <a:spcAft>
              <a:spcPct val="35000"/>
            </a:spcAft>
          </a:pPr>
          <a:r>
            <a:rPr lang="en-US" sz="1600" b="1" kern="1200" dirty="0" smtClean="0">
              <a:solidFill>
                <a:schemeClr val="bg1">
                  <a:lumMod val="95000"/>
                </a:schemeClr>
              </a:solidFill>
            </a:rPr>
            <a:t>- Move from informal to formal financing</a:t>
          </a:r>
        </a:p>
        <a:p>
          <a:pPr lvl="0" algn="l" defTabSz="711200">
            <a:lnSpc>
              <a:spcPct val="90000"/>
            </a:lnSpc>
            <a:spcBef>
              <a:spcPct val="0"/>
            </a:spcBef>
            <a:spcAft>
              <a:spcPct val="35000"/>
            </a:spcAft>
          </a:pPr>
          <a:r>
            <a:rPr lang="en-US" sz="1600" b="1" kern="1200" dirty="0" smtClean="0">
              <a:solidFill>
                <a:schemeClr val="bg1">
                  <a:lumMod val="95000"/>
                </a:schemeClr>
              </a:solidFill>
            </a:rPr>
            <a:t>- Cost savings for businesses</a:t>
          </a:r>
        </a:p>
        <a:p>
          <a:pPr lvl="0" algn="l" defTabSz="711200">
            <a:lnSpc>
              <a:spcPct val="90000"/>
            </a:lnSpc>
            <a:spcBef>
              <a:spcPct val="0"/>
            </a:spcBef>
            <a:spcAft>
              <a:spcPct val="35000"/>
            </a:spcAft>
          </a:pPr>
          <a:endParaRPr lang="en-US" sz="1600" b="1" kern="1200" dirty="0" smtClean="0">
            <a:solidFill>
              <a:schemeClr val="bg1">
                <a:lumMod val="95000"/>
              </a:schemeClr>
            </a:solidFill>
          </a:endParaRPr>
        </a:p>
        <a:p>
          <a:pPr lvl="0" algn="l" defTabSz="711200">
            <a:lnSpc>
              <a:spcPct val="90000"/>
            </a:lnSpc>
            <a:spcBef>
              <a:spcPct val="0"/>
            </a:spcBef>
            <a:spcAft>
              <a:spcPct val="35000"/>
            </a:spcAft>
          </a:pPr>
          <a:endParaRPr lang="en-US" sz="1600" b="1" kern="1200" dirty="0" smtClean="0">
            <a:solidFill>
              <a:schemeClr val="bg1">
                <a:lumMod val="95000"/>
              </a:schemeClr>
            </a:solidFill>
          </a:endParaRPr>
        </a:p>
        <a:p>
          <a:pPr lvl="0" algn="l" defTabSz="711200">
            <a:lnSpc>
              <a:spcPct val="90000"/>
            </a:lnSpc>
            <a:spcBef>
              <a:spcPct val="0"/>
            </a:spcBef>
            <a:spcAft>
              <a:spcPct val="35000"/>
            </a:spcAft>
          </a:pPr>
          <a:endParaRPr lang="en-US" sz="1600" b="1" kern="1200" dirty="0">
            <a:solidFill>
              <a:schemeClr val="bg1">
                <a:lumMod val="95000"/>
              </a:schemeClr>
            </a:solidFill>
          </a:endParaRPr>
        </a:p>
      </dsp:txBody>
      <dsp:txXfrm rot="5400000">
        <a:off x="4985518" y="-167631"/>
        <a:ext cx="2187529" cy="2662699"/>
      </dsp:txXfrm>
    </dsp:sp>
    <dsp:sp modelId="{AFA9BC6C-96ED-4F6F-9BB3-7E73669B155B}">
      <dsp:nvSpPr>
        <dsp:cNvPr id="0" name=""/>
        <dsp:cNvSpPr/>
      </dsp:nvSpPr>
      <dsp:spPr>
        <a:xfrm rot="10800000">
          <a:off x="4742281" y="2350890"/>
          <a:ext cx="2636002" cy="1952490"/>
        </a:xfrm>
        <a:prstGeom prst="pieWedge">
          <a:avLst/>
        </a:prstGeom>
        <a:solidFill>
          <a:srgbClr val="00783C"/>
        </a:solidFill>
        <a:ln w="25400" cap="flat" cmpd="sng" algn="ctr">
          <a:solidFill>
            <a:srgbClr val="00783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US" sz="1400" kern="1200" dirty="0" smtClean="0">
            <a:solidFill>
              <a:schemeClr val="bg1">
                <a:lumMod val="95000"/>
              </a:schemeClr>
            </a:solidFill>
          </a:endParaRPr>
        </a:p>
        <a:p>
          <a:pPr lvl="0" algn="ctr" defTabSz="622300">
            <a:lnSpc>
              <a:spcPct val="90000"/>
            </a:lnSpc>
            <a:spcBef>
              <a:spcPct val="0"/>
            </a:spcBef>
            <a:spcAft>
              <a:spcPct val="35000"/>
            </a:spcAft>
          </a:pPr>
          <a:endParaRPr lang="en-US" sz="1400" kern="1200" dirty="0" smtClean="0">
            <a:solidFill>
              <a:schemeClr val="bg1">
                <a:lumMod val="95000"/>
              </a:schemeClr>
            </a:solidFill>
          </a:endParaRPr>
        </a:p>
        <a:p>
          <a:pPr lvl="0" algn="ctr" defTabSz="622300">
            <a:lnSpc>
              <a:spcPct val="90000"/>
            </a:lnSpc>
            <a:spcBef>
              <a:spcPct val="0"/>
            </a:spcBef>
            <a:spcAft>
              <a:spcPct val="35000"/>
            </a:spcAft>
          </a:pPr>
          <a:endParaRPr lang="en-US" sz="1400" kern="1200" dirty="0" smtClean="0">
            <a:solidFill>
              <a:schemeClr val="bg1">
                <a:lumMod val="95000"/>
              </a:schemeClr>
            </a:solidFill>
          </a:endParaRPr>
        </a:p>
        <a:p>
          <a:pPr lvl="0" algn="l" defTabSz="622300">
            <a:lnSpc>
              <a:spcPct val="90000"/>
            </a:lnSpc>
            <a:spcBef>
              <a:spcPct val="0"/>
            </a:spcBef>
            <a:spcAft>
              <a:spcPct val="35000"/>
            </a:spcAft>
          </a:pPr>
          <a:r>
            <a:rPr lang="en-US" sz="1600" b="1" kern="1200" dirty="0" smtClean="0">
              <a:solidFill>
                <a:schemeClr val="bg1">
                  <a:lumMod val="95000"/>
                </a:schemeClr>
              </a:solidFill>
            </a:rPr>
            <a:t>- Credit risk diversification: immovable and movable</a:t>
          </a:r>
        </a:p>
        <a:p>
          <a:pPr lvl="0" algn="l" defTabSz="622300">
            <a:lnSpc>
              <a:spcPct val="90000"/>
            </a:lnSpc>
            <a:spcBef>
              <a:spcPct val="0"/>
            </a:spcBef>
            <a:spcAft>
              <a:spcPct val="35000"/>
            </a:spcAft>
          </a:pPr>
          <a:r>
            <a:rPr lang="en-US" sz="1600" b="1" kern="1200" dirty="0" smtClean="0">
              <a:solidFill>
                <a:schemeClr val="bg1">
                  <a:lumMod val="95000"/>
                </a:schemeClr>
              </a:solidFill>
            </a:rPr>
            <a:t>- Sector diversification in the portfolio</a:t>
          </a:r>
        </a:p>
        <a:p>
          <a:pPr lvl="0" algn="ctr" defTabSz="622300">
            <a:lnSpc>
              <a:spcPct val="90000"/>
            </a:lnSpc>
            <a:spcBef>
              <a:spcPct val="0"/>
            </a:spcBef>
            <a:spcAft>
              <a:spcPct val="35000"/>
            </a:spcAft>
          </a:pPr>
          <a:endParaRPr lang="en-US" sz="1400" kern="1200" dirty="0">
            <a:solidFill>
              <a:schemeClr val="bg1">
                <a:lumMod val="95000"/>
              </a:schemeClr>
            </a:solidFill>
          </a:endParaRPr>
        </a:p>
      </dsp:txBody>
      <dsp:txXfrm rot="10800000">
        <a:off x="4742281" y="2350890"/>
        <a:ext cx="2636002" cy="1952490"/>
      </dsp:txXfrm>
    </dsp:sp>
    <dsp:sp modelId="{504ED817-7D81-460A-91B7-052594130CC1}">
      <dsp:nvSpPr>
        <dsp:cNvPr id="0" name=""/>
        <dsp:cNvSpPr/>
      </dsp:nvSpPr>
      <dsp:spPr>
        <a:xfrm rot="16200000">
          <a:off x="2341870" y="2001207"/>
          <a:ext cx="1968003" cy="2651856"/>
        </a:xfrm>
        <a:prstGeom prst="pieWedge">
          <a:avLst/>
        </a:prstGeom>
        <a:solidFill>
          <a:srgbClr val="56899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b="1" kern="1200" dirty="0" smtClean="0">
              <a:solidFill>
                <a:schemeClr val="bg1">
                  <a:lumMod val="95000"/>
                </a:schemeClr>
              </a:solidFill>
            </a:rPr>
            <a:t>- Development of industries (factoring and leasing)</a:t>
          </a:r>
        </a:p>
        <a:p>
          <a:pPr lvl="0" algn="l" defTabSz="711200">
            <a:lnSpc>
              <a:spcPct val="90000"/>
            </a:lnSpc>
            <a:spcBef>
              <a:spcPct val="0"/>
            </a:spcBef>
            <a:spcAft>
              <a:spcPct val="35000"/>
            </a:spcAft>
          </a:pPr>
          <a:r>
            <a:rPr lang="en-US" sz="1600" b="1" kern="1200" dirty="0" smtClean="0">
              <a:solidFill>
                <a:schemeClr val="bg1">
                  <a:lumMod val="95000"/>
                </a:schemeClr>
              </a:solidFill>
            </a:rPr>
            <a:t>- NBFIs</a:t>
          </a:r>
          <a:endParaRPr lang="en-US" sz="1600" b="1" kern="1200" dirty="0">
            <a:solidFill>
              <a:schemeClr val="bg1">
                <a:lumMod val="95000"/>
              </a:schemeClr>
            </a:solidFill>
          </a:endParaRPr>
        </a:p>
      </dsp:txBody>
      <dsp:txXfrm rot="16200000">
        <a:off x="2341870" y="2001207"/>
        <a:ext cx="1968003" cy="2651856"/>
      </dsp:txXfrm>
    </dsp:sp>
    <dsp:sp modelId="{03924442-2B71-45C8-9D20-5546F68C4A25}">
      <dsp:nvSpPr>
        <dsp:cNvPr id="0" name=""/>
        <dsp:cNvSpPr/>
      </dsp:nvSpPr>
      <dsp:spPr>
        <a:xfrm>
          <a:off x="4327773" y="1956637"/>
          <a:ext cx="692002" cy="601740"/>
        </a:xfrm>
        <a:prstGeom prst="circular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1CC78FBE-9874-4F3D-B00F-89F7ED3E0832}">
      <dsp:nvSpPr>
        <dsp:cNvPr id="0" name=""/>
        <dsp:cNvSpPr/>
      </dsp:nvSpPr>
      <dsp:spPr>
        <a:xfrm rot="10800000">
          <a:off x="4316486" y="2075178"/>
          <a:ext cx="692002" cy="601740"/>
        </a:xfrm>
        <a:prstGeom prst="circular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FCA2FC-5EB8-4F36-AD71-1628DD845E2B}">
      <dsp:nvSpPr>
        <dsp:cNvPr id="0" name=""/>
        <dsp:cNvSpPr/>
      </dsp:nvSpPr>
      <dsp:spPr>
        <a:xfrm>
          <a:off x="7861637" y="3561158"/>
          <a:ext cx="2776787" cy="1720333"/>
        </a:xfrm>
        <a:prstGeom prst="roundRect">
          <a:avLst>
            <a:gd name="adj" fmla="val 10000"/>
          </a:avLst>
        </a:prstGeom>
        <a:solidFill>
          <a:schemeClr val="lt1">
            <a:alpha val="90000"/>
            <a:hueOff val="0"/>
            <a:satOff val="0"/>
            <a:lumOff val="0"/>
            <a:alphaOff val="0"/>
          </a:schemeClr>
        </a:solidFill>
        <a:ln w="38100" cap="flat" cmpd="sng" algn="ctr">
          <a:solidFill>
            <a:srgbClr val="A50021"/>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64770" rIns="0" bIns="64770" numCol="1" spcCol="1270" anchor="t" anchorCtr="0">
          <a:noAutofit/>
        </a:bodyPr>
        <a:lstStyle/>
        <a:p>
          <a:pPr marL="171450" lvl="1" indent="-171450" algn="r" defTabSz="755650">
            <a:lnSpc>
              <a:spcPct val="90000"/>
            </a:lnSpc>
            <a:spcBef>
              <a:spcPct val="0"/>
            </a:spcBef>
            <a:spcAft>
              <a:spcPct val="15000"/>
            </a:spcAft>
            <a:buChar char="••"/>
          </a:pPr>
          <a:r>
            <a:rPr lang="en-US" sz="1700" b="1" kern="1200" dirty="0" smtClean="0"/>
            <a:t>BUILDING THE CAPACITY OF STAKEHOLDERS</a:t>
          </a:r>
          <a:endParaRPr lang="en-US" sz="1700" b="1" kern="1200" dirty="0"/>
        </a:p>
      </dsp:txBody>
      <dsp:txXfrm>
        <a:off x="8694673" y="3991241"/>
        <a:ext cx="1943751" cy="1290249"/>
      </dsp:txXfrm>
    </dsp:sp>
    <dsp:sp modelId="{6148F020-D91B-4E37-BF41-40F4FA5CA03A}">
      <dsp:nvSpPr>
        <dsp:cNvPr id="0" name=""/>
        <dsp:cNvSpPr/>
      </dsp:nvSpPr>
      <dsp:spPr>
        <a:xfrm>
          <a:off x="3482072" y="3545400"/>
          <a:ext cx="2983565" cy="1720333"/>
        </a:xfrm>
        <a:prstGeom prst="roundRect">
          <a:avLst>
            <a:gd name="adj" fmla="val 10000"/>
          </a:avLst>
        </a:prstGeom>
        <a:solidFill>
          <a:schemeClr val="lt1">
            <a:alpha val="90000"/>
            <a:hueOff val="0"/>
            <a:satOff val="0"/>
            <a:lumOff val="0"/>
            <a:alphaOff val="0"/>
          </a:schemeClr>
        </a:solidFill>
        <a:ln w="38100" cap="flat" cmpd="sng" algn="ctr">
          <a:solidFill>
            <a:srgbClr val="6698AC"/>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smtClean="0"/>
            <a:t>MONITORING IMPACT &amp; COMMUNICATIONS</a:t>
          </a:r>
          <a:endParaRPr lang="en-US" sz="1700" b="1" kern="1200" dirty="0"/>
        </a:p>
      </dsp:txBody>
      <dsp:txXfrm>
        <a:off x="3482072" y="3975483"/>
        <a:ext cx="2088495" cy="1290249"/>
      </dsp:txXfrm>
    </dsp:sp>
    <dsp:sp modelId="{03C40DAB-724D-449D-871B-BDF26F9D4223}">
      <dsp:nvSpPr>
        <dsp:cNvPr id="0" name=""/>
        <dsp:cNvSpPr/>
      </dsp:nvSpPr>
      <dsp:spPr>
        <a:xfrm>
          <a:off x="7859698" y="0"/>
          <a:ext cx="2894490" cy="1720333"/>
        </a:xfrm>
        <a:prstGeom prst="roundRect">
          <a:avLst>
            <a:gd name="adj" fmla="val 10000"/>
          </a:avLst>
        </a:prstGeom>
        <a:solidFill>
          <a:schemeClr val="lt1">
            <a:alpha val="90000"/>
            <a:hueOff val="0"/>
            <a:satOff val="0"/>
            <a:lumOff val="0"/>
            <a:alphaOff val="0"/>
          </a:schemeClr>
        </a:solidFill>
        <a:ln w="38100" cap="flat" cmpd="sng" algn="ctr">
          <a:solidFill>
            <a:srgbClr val="014C6D"/>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smtClean="0"/>
            <a:t>CREATION OF ELECTRONIC REGISTRY</a:t>
          </a:r>
          <a:endParaRPr lang="en-US" sz="1700" b="1" kern="1200" dirty="0"/>
        </a:p>
      </dsp:txBody>
      <dsp:txXfrm>
        <a:off x="8728045" y="0"/>
        <a:ext cx="2026143" cy="1290249"/>
      </dsp:txXfrm>
    </dsp:sp>
    <dsp:sp modelId="{7C0CBF36-ED59-416A-BF0E-6899E1BC0EF7}">
      <dsp:nvSpPr>
        <dsp:cNvPr id="0" name=""/>
        <dsp:cNvSpPr/>
      </dsp:nvSpPr>
      <dsp:spPr>
        <a:xfrm>
          <a:off x="3502043" y="0"/>
          <a:ext cx="2943622" cy="1720333"/>
        </a:xfrm>
        <a:prstGeom prst="roundRect">
          <a:avLst>
            <a:gd name="adj" fmla="val 10000"/>
          </a:avLst>
        </a:prstGeom>
        <a:solidFill>
          <a:schemeClr val="bg1">
            <a:alpha val="90000"/>
          </a:schemeClr>
        </a:solidFill>
        <a:ln w="38100" cap="flat" cmpd="sng" algn="ctr">
          <a:solidFill>
            <a:srgbClr val="00783C"/>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smtClean="0">
              <a:solidFill>
                <a:schemeClr val="tx1"/>
              </a:solidFill>
            </a:rPr>
            <a:t>LEGAL AND REGULATORY FRAMEWORK</a:t>
          </a:r>
          <a:endParaRPr lang="en-US" sz="1700" b="1" kern="1200" dirty="0">
            <a:solidFill>
              <a:schemeClr val="tx1"/>
            </a:solidFill>
          </a:endParaRPr>
        </a:p>
      </dsp:txBody>
      <dsp:txXfrm>
        <a:off x="3502043" y="0"/>
        <a:ext cx="2060535" cy="1290249"/>
      </dsp:txXfrm>
    </dsp:sp>
    <dsp:sp modelId="{30443E27-6029-4295-89BC-4EC1D76FDC84}">
      <dsp:nvSpPr>
        <dsp:cNvPr id="0" name=""/>
        <dsp:cNvSpPr/>
      </dsp:nvSpPr>
      <dsp:spPr>
        <a:xfrm>
          <a:off x="4715268" y="285158"/>
          <a:ext cx="2327825" cy="2327825"/>
        </a:xfrm>
        <a:prstGeom prst="pieWedge">
          <a:avLst/>
        </a:prstGeom>
        <a:solidFill>
          <a:srgbClr val="00783C"/>
        </a:solidFill>
        <a:ln w="25400" cap="flat" cmpd="sng" algn="ctr">
          <a:solidFill>
            <a:srgbClr val="00783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l" defTabSz="488950">
            <a:lnSpc>
              <a:spcPct val="90000"/>
            </a:lnSpc>
            <a:spcBef>
              <a:spcPct val="0"/>
            </a:spcBef>
            <a:spcAft>
              <a:spcPct val="35000"/>
            </a:spcAft>
          </a:pPr>
          <a:r>
            <a:rPr lang="en-US" sz="1100" b="1" kern="1200" dirty="0" smtClean="0"/>
            <a:t>1. Create Committee</a:t>
          </a:r>
        </a:p>
        <a:p>
          <a:pPr lvl="0" algn="l" defTabSz="488950">
            <a:lnSpc>
              <a:spcPct val="90000"/>
            </a:lnSpc>
            <a:spcBef>
              <a:spcPct val="0"/>
            </a:spcBef>
            <a:spcAft>
              <a:spcPct val="35000"/>
            </a:spcAft>
          </a:pPr>
          <a:r>
            <a:rPr lang="en-US" sz="1100" b="1" kern="1200" dirty="0" smtClean="0"/>
            <a:t>2. Draft new  STCR Law</a:t>
          </a:r>
        </a:p>
        <a:p>
          <a:pPr lvl="0" algn="l" defTabSz="488950">
            <a:lnSpc>
              <a:spcPct val="90000"/>
            </a:lnSpc>
            <a:spcBef>
              <a:spcPct val="0"/>
            </a:spcBef>
            <a:spcAft>
              <a:spcPct val="35000"/>
            </a:spcAft>
          </a:pPr>
          <a:r>
            <a:rPr lang="en-US" sz="1100" b="1" kern="1200" dirty="0" smtClean="0"/>
            <a:t>3. Raise awareness</a:t>
          </a:r>
        </a:p>
        <a:p>
          <a:pPr lvl="0" algn="l" defTabSz="488950">
            <a:lnSpc>
              <a:spcPct val="90000"/>
            </a:lnSpc>
            <a:spcBef>
              <a:spcPct val="0"/>
            </a:spcBef>
            <a:spcAft>
              <a:spcPct val="35000"/>
            </a:spcAft>
          </a:pPr>
          <a:r>
            <a:rPr lang="en-US" sz="1100" b="1" kern="1200" dirty="0" smtClean="0"/>
            <a:t>4. Submit Law to Parliament</a:t>
          </a:r>
        </a:p>
        <a:p>
          <a:pPr lvl="0" algn="l" defTabSz="488950">
            <a:lnSpc>
              <a:spcPct val="90000"/>
            </a:lnSpc>
            <a:spcBef>
              <a:spcPct val="0"/>
            </a:spcBef>
            <a:spcAft>
              <a:spcPct val="35000"/>
            </a:spcAft>
          </a:pPr>
          <a:r>
            <a:rPr lang="en-US" sz="1100" b="1" kern="1200" dirty="0" smtClean="0"/>
            <a:t>5. Draft regulations</a:t>
          </a:r>
        </a:p>
        <a:p>
          <a:pPr lvl="0" algn="l" defTabSz="488950">
            <a:lnSpc>
              <a:spcPct val="90000"/>
            </a:lnSpc>
            <a:spcBef>
              <a:spcPct val="0"/>
            </a:spcBef>
            <a:spcAft>
              <a:spcPct val="35000"/>
            </a:spcAft>
          </a:pPr>
          <a:r>
            <a:rPr lang="en-US" sz="1100" b="1" kern="1200" dirty="0" smtClean="0"/>
            <a:t>6. Revise Central Bank regulations</a:t>
          </a:r>
        </a:p>
        <a:p>
          <a:pPr lvl="0" algn="l" defTabSz="488950">
            <a:lnSpc>
              <a:spcPct val="90000"/>
            </a:lnSpc>
            <a:spcBef>
              <a:spcPct val="0"/>
            </a:spcBef>
            <a:spcAft>
              <a:spcPct val="35000"/>
            </a:spcAft>
          </a:pPr>
          <a:endParaRPr lang="en-US" sz="1000" kern="1200" dirty="0"/>
        </a:p>
      </dsp:txBody>
      <dsp:txXfrm>
        <a:off x="4715268" y="285158"/>
        <a:ext cx="2327825" cy="2327825"/>
      </dsp:txXfrm>
    </dsp:sp>
    <dsp:sp modelId="{59E6F956-B845-4B1F-B64D-0791A25717B5}">
      <dsp:nvSpPr>
        <dsp:cNvPr id="0" name=""/>
        <dsp:cNvSpPr/>
      </dsp:nvSpPr>
      <dsp:spPr>
        <a:xfrm rot="5400000">
          <a:off x="7153036" y="237193"/>
          <a:ext cx="2327825" cy="2411976"/>
        </a:xfrm>
        <a:prstGeom prst="pieWedge">
          <a:avLst/>
        </a:prstGeom>
        <a:solidFill>
          <a:srgbClr val="014C6D"/>
        </a:solidFill>
        <a:ln w="25400" cap="flat" cmpd="sng" algn="ctr">
          <a:solidFill>
            <a:srgbClr val="014C6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l" defTabSz="488950">
            <a:lnSpc>
              <a:spcPct val="90000"/>
            </a:lnSpc>
            <a:spcBef>
              <a:spcPct val="0"/>
            </a:spcBef>
            <a:spcAft>
              <a:spcPct val="35000"/>
            </a:spcAft>
          </a:pPr>
          <a:r>
            <a:rPr lang="en-US" sz="1100" b="1" kern="1200" dirty="0" smtClean="0"/>
            <a:t>1. Support drafting of technical specifications</a:t>
          </a:r>
        </a:p>
        <a:p>
          <a:pPr lvl="0" algn="l" defTabSz="488950">
            <a:lnSpc>
              <a:spcPct val="90000"/>
            </a:lnSpc>
            <a:spcBef>
              <a:spcPct val="0"/>
            </a:spcBef>
            <a:spcAft>
              <a:spcPct val="35000"/>
            </a:spcAft>
          </a:pPr>
          <a:r>
            <a:rPr lang="en-US" sz="1100" b="1" kern="1200" dirty="0" smtClean="0"/>
            <a:t>2. Support procurement process </a:t>
          </a:r>
        </a:p>
        <a:p>
          <a:pPr lvl="0" algn="l" defTabSz="488950">
            <a:lnSpc>
              <a:spcPct val="90000"/>
            </a:lnSpc>
            <a:spcBef>
              <a:spcPct val="0"/>
            </a:spcBef>
            <a:spcAft>
              <a:spcPct val="35000"/>
            </a:spcAft>
          </a:pPr>
          <a:r>
            <a:rPr lang="en-US" sz="1100" b="1" kern="1200" dirty="0" smtClean="0"/>
            <a:t>3. Support operation of the registry</a:t>
          </a:r>
        </a:p>
        <a:p>
          <a:pPr lvl="0" algn="l" defTabSz="488950">
            <a:lnSpc>
              <a:spcPct val="90000"/>
            </a:lnSpc>
            <a:spcBef>
              <a:spcPct val="0"/>
            </a:spcBef>
            <a:spcAft>
              <a:spcPct val="35000"/>
            </a:spcAft>
          </a:pPr>
          <a:r>
            <a:rPr lang="en-US" sz="1100" b="1" kern="1200" dirty="0" smtClean="0"/>
            <a:t>4.Training/awareness</a:t>
          </a:r>
        </a:p>
        <a:p>
          <a:pPr lvl="0" algn="l" defTabSz="488950">
            <a:lnSpc>
              <a:spcPct val="90000"/>
            </a:lnSpc>
            <a:spcBef>
              <a:spcPct val="0"/>
            </a:spcBef>
            <a:spcAft>
              <a:spcPct val="35000"/>
            </a:spcAft>
          </a:pPr>
          <a:endParaRPr lang="en-US" sz="1000" b="1" kern="1200" dirty="0" smtClean="0"/>
        </a:p>
        <a:p>
          <a:pPr lvl="0" algn="l" defTabSz="488950">
            <a:lnSpc>
              <a:spcPct val="90000"/>
            </a:lnSpc>
            <a:spcBef>
              <a:spcPct val="0"/>
            </a:spcBef>
            <a:spcAft>
              <a:spcPct val="35000"/>
            </a:spcAft>
          </a:pPr>
          <a:endParaRPr lang="en-US" sz="1000" kern="1200" dirty="0" smtClean="0"/>
        </a:p>
        <a:p>
          <a:pPr lvl="0" algn="l" defTabSz="488950">
            <a:lnSpc>
              <a:spcPct val="90000"/>
            </a:lnSpc>
            <a:spcBef>
              <a:spcPct val="0"/>
            </a:spcBef>
            <a:spcAft>
              <a:spcPct val="35000"/>
            </a:spcAft>
          </a:pPr>
          <a:endParaRPr lang="en-US" sz="1000" kern="1200" dirty="0"/>
        </a:p>
      </dsp:txBody>
      <dsp:txXfrm rot="5400000">
        <a:off x="7153036" y="237193"/>
        <a:ext cx="2327825" cy="2411976"/>
      </dsp:txXfrm>
    </dsp:sp>
    <dsp:sp modelId="{48555DB5-3F19-45E6-986D-7D6D2BE65ED4}">
      <dsp:nvSpPr>
        <dsp:cNvPr id="0" name=""/>
        <dsp:cNvSpPr/>
      </dsp:nvSpPr>
      <dsp:spPr>
        <a:xfrm rot="10800000">
          <a:off x="7161253" y="2717874"/>
          <a:ext cx="2327825" cy="2375639"/>
        </a:xfrm>
        <a:prstGeom prst="pieWedge">
          <a:avLst/>
        </a:prstGeom>
        <a:solidFill>
          <a:srgbClr val="A50021"/>
        </a:solidFill>
        <a:ln w="25400" cap="flat" cmpd="sng" algn="ctr">
          <a:solidFill>
            <a:srgbClr val="A500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endParaRPr lang="en-US" sz="1000" kern="1200" dirty="0" smtClean="0"/>
        </a:p>
        <a:p>
          <a:pPr lvl="0" algn="l" defTabSz="444500">
            <a:lnSpc>
              <a:spcPct val="90000"/>
            </a:lnSpc>
            <a:spcBef>
              <a:spcPct val="0"/>
            </a:spcBef>
            <a:spcAft>
              <a:spcPct val="35000"/>
            </a:spcAft>
          </a:pPr>
          <a:endParaRPr lang="en-US" sz="1000" kern="1200" dirty="0" smtClean="0"/>
        </a:p>
        <a:p>
          <a:pPr lvl="0" algn="l" defTabSz="444500">
            <a:lnSpc>
              <a:spcPct val="90000"/>
            </a:lnSpc>
            <a:spcBef>
              <a:spcPct val="0"/>
            </a:spcBef>
            <a:spcAft>
              <a:spcPct val="35000"/>
            </a:spcAft>
          </a:pPr>
          <a:endParaRPr lang="en-US" sz="1100" b="1" kern="1200" dirty="0" smtClean="0"/>
        </a:p>
        <a:p>
          <a:pPr lvl="0" algn="l" defTabSz="444500">
            <a:lnSpc>
              <a:spcPct val="90000"/>
            </a:lnSpc>
            <a:spcBef>
              <a:spcPct val="0"/>
            </a:spcBef>
            <a:spcAft>
              <a:spcPct val="35000"/>
            </a:spcAft>
          </a:pPr>
          <a:r>
            <a:rPr lang="en-US" sz="1100" b="1" kern="1200" dirty="0" smtClean="0"/>
            <a:t>1. Training and awareness raising stakeholders (public &amp; private stakeholders), including law  and registry</a:t>
          </a:r>
        </a:p>
        <a:p>
          <a:pPr lvl="0" algn="l" defTabSz="444500">
            <a:lnSpc>
              <a:spcPct val="90000"/>
            </a:lnSpc>
            <a:spcBef>
              <a:spcPct val="0"/>
            </a:spcBef>
            <a:spcAft>
              <a:spcPct val="35000"/>
            </a:spcAft>
          </a:pPr>
          <a:r>
            <a:rPr lang="en-US" sz="1100" b="1" kern="1200" dirty="0" smtClean="0"/>
            <a:t>2. Technical training to industry players</a:t>
          </a:r>
        </a:p>
        <a:p>
          <a:pPr lvl="0" algn="l" defTabSz="444500">
            <a:lnSpc>
              <a:spcPct val="90000"/>
            </a:lnSpc>
            <a:spcBef>
              <a:spcPct val="0"/>
            </a:spcBef>
            <a:spcAft>
              <a:spcPct val="35000"/>
            </a:spcAft>
          </a:pPr>
          <a:endParaRPr lang="en-US" sz="1000" kern="1200" dirty="0"/>
        </a:p>
      </dsp:txBody>
      <dsp:txXfrm rot="10800000">
        <a:off x="7161253" y="2717874"/>
        <a:ext cx="2327825" cy="2375639"/>
      </dsp:txXfrm>
    </dsp:sp>
    <dsp:sp modelId="{6A981123-AFC0-4E02-9298-1A0701C3EF92}">
      <dsp:nvSpPr>
        <dsp:cNvPr id="0" name=""/>
        <dsp:cNvSpPr/>
      </dsp:nvSpPr>
      <dsp:spPr>
        <a:xfrm rot="16200000">
          <a:off x="4686519" y="2709272"/>
          <a:ext cx="2427875" cy="2392841"/>
        </a:xfrm>
        <a:prstGeom prst="pieWedge">
          <a:avLst/>
        </a:prstGeom>
        <a:solidFill>
          <a:srgbClr val="6698A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l" defTabSz="488950">
            <a:lnSpc>
              <a:spcPct val="90000"/>
            </a:lnSpc>
            <a:spcBef>
              <a:spcPct val="0"/>
            </a:spcBef>
            <a:spcAft>
              <a:spcPct val="35000"/>
            </a:spcAft>
          </a:pPr>
          <a:endParaRPr lang="en-US" sz="1100" b="1" kern="1200" dirty="0" smtClean="0"/>
        </a:p>
        <a:p>
          <a:pPr lvl="0" algn="l" defTabSz="488950">
            <a:lnSpc>
              <a:spcPct val="90000"/>
            </a:lnSpc>
            <a:spcBef>
              <a:spcPct val="0"/>
            </a:spcBef>
            <a:spcAft>
              <a:spcPct val="35000"/>
            </a:spcAft>
          </a:pPr>
          <a:r>
            <a:rPr lang="en-US" sz="1100" b="1" kern="1200" dirty="0" smtClean="0"/>
            <a:t>1. Develop  M&amp;E plan including baseline information</a:t>
          </a:r>
        </a:p>
        <a:p>
          <a:pPr lvl="0" algn="l" defTabSz="488950">
            <a:lnSpc>
              <a:spcPct val="90000"/>
            </a:lnSpc>
            <a:spcBef>
              <a:spcPct val="0"/>
            </a:spcBef>
            <a:spcAft>
              <a:spcPct val="35000"/>
            </a:spcAft>
          </a:pPr>
          <a:r>
            <a:rPr lang="en-US" sz="1100" b="1" kern="1200" dirty="0" smtClean="0"/>
            <a:t>2. Conduct periodic monitoring of impact through registry indicators &amp; surveys</a:t>
          </a:r>
        </a:p>
        <a:p>
          <a:pPr lvl="0" algn="l" defTabSz="488950">
            <a:lnSpc>
              <a:spcPct val="90000"/>
            </a:lnSpc>
            <a:spcBef>
              <a:spcPct val="0"/>
            </a:spcBef>
            <a:spcAft>
              <a:spcPct val="35000"/>
            </a:spcAft>
          </a:pPr>
          <a:r>
            <a:rPr lang="en-US" sz="1100" b="1" kern="1200" dirty="0" smtClean="0"/>
            <a:t>3. Independent evaluations</a:t>
          </a:r>
        </a:p>
        <a:p>
          <a:pPr lvl="0" algn="l" defTabSz="488950">
            <a:lnSpc>
              <a:spcPct val="90000"/>
            </a:lnSpc>
            <a:spcBef>
              <a:spcPct val="0"/>
            </a:spcBef>
            <a:spcAft>
              <a:spcPct val="35000"/>
            </a:spcAft>
          </a:pPr>
          <a:r>
            <a:rPr lang="en-US" sz="1100" b="1" kern="1200" dirty="0" smtClean="0"/>
            <a:t>4. Communications</a:t>
          </a:r>
          <a:endParaRPr lang="en-US" sz="1100" b="1" kern="1200" dirty="0"/>
        </a:p>
      </dsp:txBody>
      <dsp:txXfrm rot="16200000">
        <a:off x="4686519" y="2709272"/>
        <a:ext cx="2427875" cy="2392841"/>
      </dsp:txXfrm>
    </dsp:sp>
    <dsp:sp modelId="{3631D9CF-C492-47D1-9257-F90E2F0BD89A}">
      <dsp:nvSpPr>
        <dsp:cNvPr id="0" name=""/>
        <dsp:cNvSpPr/>
      </dsp:nvSpPr>
      <dsp:spPr>
        <a:xfrm>
          <a:off x="6838047" y="2373838"/>
          <a:ext cx="524450" cy="419610"/>
        </a:xfrm>
        <a:prstGeom prst="circular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4A025B95-3B85-462A-8B9F-6CFD4E390DCF}">
      <dsp:nvSpPr>
        <dsp:cNvPr id="0" name=""/>
        <dsp:cNvSpPr/>
      </dsp:nvSpPr>
      <dsp:spPr>
        <a:xfrm rot="10800000" flipV="1">
          <a:off x="7110483" y="2697771"/>
          <a:ext cx="51011" cy="51011"/>
        </a:xfrm>
        <a:prstGeom prst="circular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5">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72" tIns="46436" rIns="92872" bIns="46436" numCol="1" anchor="t" anchorCtr="0" compatLnSpc="1">
            <a:prstTxWarp prst="textNoShape">
              <a:avLst/>
            </a:prstTxWarp>
          </a:bodyPr>
          <a:lstStyle>
            <a:lvl1pPr defTabSz="928688">
              <a:spcBef>
                <a:spcPct val="0"/>
              </a:spcBef>
              <a:buFontTx/>
              <a:buNone/>
              <a:defRPr sz="1200">
                <a:latin typeface="Times New Roman" pitchFamily="18" charset="0"/>
              </a:defRPr>
            </a:lvl1pPr>
          </a:lstStyle>
          <a:p>
            <a:pPr>
              <a:defRPr/>
            </a:pPr>
            <a:endParaRPr lang="en-US"/>
          </a:p>
        </p:txBody>
      </p:sp>
      <p:sp>
        <p:nvSpPr>
          <p:cNvPr id="10243"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72" tIns="46436" rIns="92872" bIns="46436" numCol="1" anchor="t" anchorCtr="0" compatLnSpc="1">
            <a:prstTxWarp prst="textNoShape">
              <a:avLst/>
            </a:prstTxWarp>
          </a:bodyPr>
          <a:lstStyle>
            <a:lvl1pPr algn="r" defTabSz="928688">
              <a:spcBef>
                <a:spcPct val="0"/>
              </a:spcBef>
              <a:buFontTx/>
              <a:buNone/>
              <a:defRPr sz="1200">
                <a:latin typeface="Times New Roman" pitchFamily="18" charset="0"/>
              </a:defRPr>
            </a:lvl1pPr>
          </a:lstStyle>
          <a:p>
            <a:pPr>
              <a:defRPr/>
            </a:pPr>
            <a:endParaRPr lang="en-US"/>
          </a:p>
        </p:txBody>
      </p:sp>
      <p:sp>
        <p:nvSpPr>
          <p:cNvPr id="10244"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72" tIns="46436" rIns="92872" bIns="46436" numCol="1" anchor="b" anchorCtr="0" compatLnSpc="1">
            <a:prstTxWarp prst="textNoShape">
              <a:avLst/>
            </a:prstTxWarp>
          </a:bodyPr>
          <a:lstStyle>
            <a:lvl1pPr defTabSz="928688">
              <a:spcBef>
                <a:spcPct val="0"/>
              </a:spcBef>
              <a:buFontTx/>
              <a:buNone/>
              <a:defRPr sz="1200">
                <a:latin typeface="Times New Roman" pitchFamily="18" charset="0"/>
              </a:defRPr>
            </a:lvl1pPr>
          </a:lstStyle>
          <a:p>
            <a:pPr>
              <a:defRPr/>
            </a:pPr>
            <a:endParaRPr lang="en-US"/>
          </a:p>
        </p:txBody>
      </p:sp>
      <p:sp>
        <p:nvSpPr>
          <p:cNvPr id="10245"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72" tIns="46436" rIns="92872" bIns="46436" numCol="1" anchor="b" anchorCtr="0" compatLnSpc="1">
            <a:prstTxWarp prst="textNoShape">
              <a:avLst/>
            </a:prstTxWarp>
          </a:bodyPr>
          <a:lstStyle>
            <a:lvl1pPr algn="r" defTabSz="928688">
              <a:spcBef>
                <a:spcPct val="0"/>
              </a:spcBef>
              <a:buFontTx/>
              <a:buNone/>
              <a:defRPr sz="1200">
                <a:latin typeface="Times New Roman" pitchFamily="18" charset="0"/>
              </a:defRPr>
            </a:lvl1pPr>
          </a:lstStyle>
          <a:p>
            <a:pPr>
              <a:defRPr/>
            </a:pPr>
            <a:fld id="{48BD2CCB-AC27-4113-A6B3-2EFA0729C14E}" type="slidenum">
              <a:rPr lang="en-US"/>
              <a:pPr>
                <a:defRPr/>
              </a:pPr>
              <a:t>‹#›</a:t>
            </a:fld>
            <a:endParaRPr lang="en-US"/>
          </a:p>
        </p:txBody>
      </p:sp>
    </p:spTree>
    <p:extLst>
      <p:ext uri="{BB962C8B-B14F-4D97-AF65-F5344CB8AC3E}">
        <p14:creationId xmlns:p14="http://schemas.microsoft.com/office/powerpoint/2010/main" xmlns="" val="3357650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72" tIns="46436" rIns="92872" bIns="46436" numCol="1" anchor="t" anchorCtr="0" compatLnSpc="1">
            <a:prstTxWarp prst="textNoShape">
              <a:avLst/>
            </a:prstTxWarp>
          </a:bodyPr>
          <a:lstStyle>
            <a:lvl1pPr defTabSz="928688">
              <a:spcBef>
                <a:spcPct val="0"/>
              </a:spcBef>
              <a:buFontTx/>
              <a:buNone/>
              <a:defRPr sz="1200">
                <a:latin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72" tIns="46436" rIns="92872" bIns="46436" numCol="1" anchor="t" anchorCtr="0" compatLnSpc="1">
            <a:prstTxWarp prst="textNoShape">
              <a:avLst/>
            </a:prstTxWarp>
          </a:bodyPr>
          <a:lstStyle>
            <a:lvl1pPr algn="r" defTabSz="928688">
              <a:spcBef>
                <a:spcPct val="0"/>
              </a:spcBef>
              <a:buFontTx/>
              <a:buNone/>
              <a:defRPr sz="1200">
                <a:latin typeface="Times New Roman" pitchFamily="18"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0275" y="4403725"/>
            <a:ext cx="5124450" cy="4171950"/>
          </a:xfrm>
          <a:prstGeom prst="rect">
            <a:avLst/>
          </a:prstGeom>
          <a:noFill/>
          <a:ln w="9525">
            <a:noFill/>
            <a:miter lim="800000"/>
            <a:headEnd/>
            <a:tailEnd/>
          </a:ln>
          <a:effectLst/>
        </p:spPr>
        <p:txBody>
          <a:bodyPr vert="horz" wrap="square" lIns="92872" tIns="46436" rIns="92872" bIns="4643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72" tIns="46436" rIns="92872" bIns="46436" numCol="1" anchor="b" anchorCtr="0" compatLnSpc="1">
            <a:prstTxWarp prst="textNoShape">
              <a:avLst/>
            </a:prstTxWarp>
          </a:bodyPr>
          <a:lstStyle>
            <a:lvl1pPr defTabSz="928688">
              <a:spcBef>
                <a:spcPct val="0"/>
              </a:spcBef>
              <a:buFontTx/>
              <a:buNone/>
              <a:defRPr sz="1200">
                <a:latin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72" tIns="46436" rIns="92872" bIns="46436" numCol="1" anchor="b" anchorCtr="0" compatLnSpc="1">
            <a:prstTxWarp prst="textNoShape">
              <a:avLst/>
            </a:prstTxWarp>
          </a:bodyPr>
          <a:lstStyle>
            <a:lvl1pPr algn="r" defTabSz="928688">
              <a:spcBef>
                <a:spcPct val="0"/>
              </a:spcBef>
              <a:buFontTx/>
              <a:buNone/>
              <a:defRPr sz="1200">
                <a:latin typeface="Times New Roman" pitchFamily="18" charset="0"/>
              </a:defRPr>
            </a:lvl1pPr>
          </a:lstStyle>
          <a:p>
            <a:pPr>
              <a:defRPr/>
            </a:pPr>
            <a:fld id="{90CAB40B-DF6D-43CC-AFBB-3DF2F38ED47A}" type="slidenum">
              <a:rPr lang="en-US"/>
              <a:pPr>
                <a:defRPr/>
              </a:pPr>
              <a:t>‹#›</a:t>
            </a:fld>
            <a:endParaRPr lang="en-US"/>
          </a:p>
        </p:txBody>
      </p:sp>
    </p:spTree>
    <p:extLst>
      <p:ext uri="{BB962C8B-B14F-4D97-AF65-F5344CB8AC3E}">
        <p14:creationId xmlns:p14="http://schemas.microsoft.com/office/powerpoint/2010/main" xmlns="" val="21726903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altLang="en-US" dirty="0"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F8C98C6-BA0D-4F1D-A4C8-D74F845D6326}" type="slidenum">
              <a:rPr lang="en-US" altLang="en-US">
                <a:solidFill>
                  <a:srgbClr val="000000"/>
                </a:solidFill>
              </a:rPr>
              <a:pPr eaLnBrk="1" hangingPunct="1"/>
              <a:t>1</a:t>
            </a:fld>
            <a:endParaRPr lang="en-US" altLang="en-US">
              <a:solidFill>
                <a:srgbClr val="000000"/>
              </a:solidFill>
            </a:endParaRPr>
          </a:p>
        </p:txBody>
      </p:sp>
    </p:spTree>
    <p:extLst>
      <p:ext uri="{BB962C8B-B14F-4D97-AF65-F5344CB8AC3E}">
        <p14:creationId xmlns:p14="http://schemas.microsoft.com/office/powerpoint/2010/main" xmlns="" val="57747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Developing</a:t>
            </a:r>
            <a:r>
              <a:rPr lang="en-US" baseline="0" dirty="0" smtClean="0"/>
              <a:t> world – Around 400 million SMEs, almost 50% are </a:t>
            </a:r>
            <a:r>
              <a:rPr lang="en-US" baseline="0" dirty="0" err="1" smtClean="0"/>
              <a:t>unserved</a:t>
            </a:r>
            <a:r>
              <a:rPr lang="en-US" baseline="0" dirty="0" smtClean="0"/>
              <a:t> or underserved and only 57 million (14%) out of 400 million have a loan or line of credit</a:t>
            </a:r>
            <a:endParaRPr lang="en-US" dirty="0"/>
          </a:p>
        </p:txBody>
      </p:sp>
      <p:sp>
        <p:nvSpPr>
          <p:cNvPr id="4" name="Slide Number Placeholder 3"/>
          <p:cNvSpPr>
            <a:spLocks noGrp="1"/>
          </p:cNvSpPr>
          <p:nvPr>
            <p:ph type="sldNum" sz="quarter" idx="10"/>
          </p:nvPr>
        </p:nvSpPr>
        <p:spPr/>
        <p:txBody>
          <a:bodyPr/>
          <a:lstStyle/>
          <a:p>
            <a:pPr>
              <a:defRPr/>
            </a:pPr>
            <a:fld id="{90CAB40B-DF6D-43CC-AFBB-3DF2F38ED47A}" type="slidenum">
              <a:rPr lang="en-US" smtClean="0"/>
              <a:pPr>
                <a:defRPr/>
              </a:pPr>
              <a:t>4</a:t>
            </a:fld>
            <a:endParaRPr lang="en-US"/>
          </a:p>
        </p:txBody>
      </p:sp>
    </p:spTree>
    <p:extLst>
      <p:ext uri="{BB962C8B-B14F-4D97-AF65-F5344CB8AC3E}">
        <p14:creationId xmlns:p14="http://schemas.microsoft.com/office/powerpoint/2010/main" xmlns="" val="3413073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r>
              <a:rPr lang="en-US" b="1" smtClean="0">
                <a:latin typeface="Arial" pitchFamily="34" charset="0"/>
                <a:ea typeface="MS PGothic" pitchFamily="34" charset="-128"/>
                <a:cs typeface="Arial" pitchFamily="34" charset="0"/>
              </a:rPr>
              <a:t>Impact of moveable collateral</a:t>
            </a:r>
          </a:p>
          <a:p>
            <a:pPr eaLnBrk="1" hangingPunct="1"/>
            <a:r>
              <a:rPr lang="en-US" smtClean="0">
                <a:latin typeface="Arial" pitchFamily="34" charset="0"/>
                <a:ea typeface="MS PGothic" pitchFamily="34" charset="-128"/>
                <a:cs typeface="Arial" pitchFamily="34" charset="0"/>
              </a:rPr>
              <a:t>There is an expanding evidence base on the importance of collateral in credit markets, including recent work on impact of collateral reforms in developing countries. In many instances the research analyzes the overall importance of secured lending and does not distinguish between fixed and moveable collateral. A few studies, however, do look at the impact of moveable collateral on lending markets. Impact findings both from studies focused solely on moveable assets, and from those analyzing moveable and fixed collateral:</a:t>
            </a:r>
          </a:p>
          <a:p>
            <a:pPr eaLnBrk="1" hangingPunct="1"/>
            <a:endParaRPr lang="en-US" smtClean="0">
              <a:latin typeface="Arial" pitchFamily="34" charset="0"/>
              <a:ea typeface="MS PGothic" pitchFamily="34" charset="-128"/>
              <a:cs typeface="Arial" pitchFamily="34" charset="0"/>
            </a:endParaRPr>
          </a:p>
          <a:p>
            <a:pPr eaLnBrk="1" hangingPunct="1"/>
            <a:r>
              <a:rPr lang="en-US" smtClean="0">
                <a:latin typeface="Arial" pitchFamily="34" charset="0"/>
                <a:ea typeface="MS PGothic" pitchFamily="34" charset="-128"/>
                <a:cs typeface="Arial" pitchFamily="34" charset="0"/>
              </a:rPr>
              <a:t>Clear Priority – “Debt Enforcement Around the World”, Djankov, Hart, McLiesh and Schleifer. Journal of Political Economy, 2008.</a:t>
            </a:r>
          </a:p>
          <a:p>
            <a:pPr eaLnBrk="1" hangingPunct="1"/>
            <a:r>
              <a:rPr lang="en-US" smtClean="0">
                <a:latin typeface="Arial" pitchFamily="34" charset="0"/>
                <a:ea typeface="MS PGothic" pitchFamily="34" charset="-128"/>
                <a:cs typeface="Arial" pitchFamily="34" charset="0"/>
              </a:rPr>
              <a:t>Industrial Countries - Chaves, Rodrigo, Nuria de la Pena and Heywood Fleisig, 2004. “Secured Transactions Reform: Early Results from Romania.” CEAL Issues Brief, Center for Economic Analysis of Law, September 2004. </a:t>
            </a:r>
          </a:p>
          <a:p>
            <a:pPr eaLnBrk="1" hangingPunct="1"/>
            <a:endParaRPr lang="en-US" smtClean="0">
              <a:latin typeface="Arial" pitchFamily="34" charset="0"/>
              <a:ea typeface="MS PGothic" pitchFamily="34" charset="-128"/>
              <a:cs typeface="Arial" pitchFamily="34" charset="0"/>
            </a:endParaRPr>
          </a:p>
        </p:txBody>
      </p:sp>
      <p:sp>
        <p:nvSpPr>
          <p:cNvPr id="28676" name="Slide Number Placeholder 3"/>
          <p:cNvSpPr>
            <a:spLocks noGrp="1"/>
          </p:cNvSpPr>
          <p:nvPr>
            <p:ph type="sldNum" sz="quarter" idx="5"/>
          </p:nvPr>
        </p:nvSpPr>
        <p:spPr>
          <a:noFill/>
        </p:spPr>
        <p:txBody>
          <a:bodyPr/>
          <a:lstStyle/>
          <a:p>
            <a:fld id="{A608B668-1FD2-46D8-8C4F-9A78495CC709}" type="slidenum">
              <a:rPr lang="en-US" smtClean="0">
                <a:latin typeface="Arial" pitchFamily="34" charset="0"/>
                <a:cs typeface="Arial" pitchFamily="34" charset="0"/>
              </a:rPr>
              <a:pPr/>
              <a:t>5</a:t>
            </a:fld>
            <a:endParaRPr lang="en-US" smtClean="0">
              <a:latin typeface="Arial" pitchFamily="34" charset="0"/>
              <a:cs typeface="Arial" pitchFamily="34" charset="0"/>
            </a:endParaRPr>
          </a:p>
        </p:txBody>
      </p:sp>
    </p:spTree>
    <p:extLst>
      <p:ext uri="{BB962C8B-B14F-4D97-AF65-F5344CB8AC3E}">
        <p14:creationId xmlns:p14="http://schemas.microsoft.com/office/powerpoint/2010/main" xmlns="" val="2243453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36868" name="Slide Number Placeholder 3"/>
          <p:cNvSpPr>
            <a:spLocks noGrp="1"/>
          </p:cNvSpPr>
          <p:nvPr>
            <p:ph type="sldNum" sz="quarter" idx="5"/>
          </p:nvPr>
        </p:nvSpPr>
        <p:spPr>
          <a:noFill/>
        </p:spPr>
        <p:txBody>
          <a:bodyPr/>
          <a:lstStyle/>
          <a:p>
            <a:fld id="{00809EF1-42BD-4A2D-8D77-1913697CA3F7}" type="slidenum">
              <a:rPr lang="en-US" smtClean="0">
                <a:latin typeface="Arial" pitchFamily="34" charset="0"/>
                <a:cs typeface="Arial" pitchFamily="34" charset="0"/>
              </a:rPr>
              <a:pPr/>
              <a:t>9</a:t>
            </a:fld>
            <a:endParaRPr lang="en-US" smtClean="0">
              <a:latin typeface="Arial" pitchFamily="34" charset="0"/>
              <a:cs typeface="Arial" pitchFamily="34" charset="0"/>
            </a:endParaRPr>
          </a:p>
        </p:txBody>
      </p:sp>
    </p:spTree>
    <p:extLst>
      <p:ext uri="{BB962C8B-B14F-4D97-AF65-F5344CB8AC3E}">
        <p14:creationId xmlns:p14="http://schemas.microsoft.com/office/powerpoint/2010/main" xmlns="" val="983258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425"/>
          <p:cNvSpPr>
            <a:spLocks noChangeArrowheads="1"/>
          </p:cNvSpPr>
          <p:nvPr userDrawn="1"/>
        </p:nvSpPr>
        <p:spPr bwMode="auto">
          <a:xfrm>
            <a:off x="0" y="0"/>
            <a:ext cx="9144000" cy="2506663"/>
          </a:xfrm>
          <a:prstGeom prst="rect">
            <a:avLst/>
          </a:prstGeom>
          <a:solidFill>
            <a:srgbClr val="014C6D"/>
          </a:solidFill>
          <a:ln w="9525">
            <a:noFill/>
            <a:miter lim="800000"/>
            <a:headEnd/>
            <a:tailEnd/>
          </a:ln>
          <a:effectLst/>
        </p:spPr>
        <p:txBody>
          <a:bodyPr/>
          <a:lstStyle/>
          <a:p>
            <a:pPr>
              <a:defRPr/>
            </a:pPr>
            <a:endParaRPr lang="en-US"/>
          </a:p>
        </p:txBody>
      </p:sp>
      <p:grpSp>
        <p:nvGrpSpPr>
          <p:cNvPr id="4" name="Group 1426"/>
          <p:cNvGrpSpPr>
            <a:grpSpLocks/>
          </p:cNvGrpSpPr>
          <p:nvPr userDrawn="1"/>
        </p:nvGrpSpPr>
        <p:grpSpPr bwMode="auto">
          <a:xfrm>
            <a:off x="384175" y="385763"/>
            <a:ext cx="2989263" cy="412750"/>
            <a:chOff x="257" y="242"/>
            <a:chExt cx="1674" cy="231"/>
          </a:xfrm>
        </p:grpSpPr>
        <p:sp>
          <p:nvSpPr>
            <p:cNvPr id="5" name="Freeform 1427"/>
            <p:cNvSpPr>
              <a:spLocks/>
            </p:cNvSpPr>
            <p:nvPr userDrawn="1"/>
          </p:nvSpPr>
          <p:spPr bwMode="auto">
            <a:xfrm>
              <a:off x="938" y="246"/>
              <a:ext cx="10" cy="219"/>
            </a:xfrm>
            <a:custGeom>
              <a:avLst/>
              <a:gdLst/>
              <a:ahLst/>
              <a:cxnLst>
                <a:cxn ang="0">
                  <a:pos x="0" y="2"/>
                </a:cxn>
                <a:cxn ang="0">
                  <a:pos x="0" y="106"/>
                </a:cxn>
                <a:cxn ang="0">
                  <a:pos x="2" y="109"/>
                </a:cxn>
                <a:cxn ang="0">
                  <a:pos x="5" y="106"/>
                </a:cxn>
                <a:cxn ang="0">
                  <a:pos x="5" y="2"/>
                </a:cxn>
                <a:cxn ang="0">
                  <a:pos x="2" y="0"/>
                </a:cxn>
                <a:cxn ang="0">
                  <a:pos x="0" y="2"/>
                </a:cxn>
              </a:cxnLst>
              <a:rect l="0" t="0" r="r" b="b"/>
              <a:pathLst>
                <a:path w="5" h="109">
                  <a:moveTo>
                    <a:pt x="0" y="2"/>
                  </a:moveTo>
                  <a:cubicBezTo>
                    <a:pt x="0" y="106"/>
                    <a:pt x="0" y="106"/>
                    <a:pt x="0" y="106"/>
                  </a:cubicBezTo>
                  <a:cubicBezTo>
                    <a:pt x="0" y="108"/>
                    <a:pt x="1" y="109"/>
                    <a:pt x="2" y="109"/>
                  </a:cubicBezTo>
                  <a:cubicBezTo>
                    <a:pt x="4" y="109"/>
                    <a:pt x="5" y="108"/>
                    <a:pt x="5" y="106"/>
                  </a:cubicBezTo>
                  <a:cubicBezTo>
                    <a:pt x="5" y="2"/>
                    <a:pt x="5" y="2"/>
                    <a:pt x="5" y="2"/>
                  </a:cubicBezTo>
                  <a:cubicBezTo>
                    <a:pt x="5" y="1"/>
                    <a:pt x="4" y="0"/>
                    <a:pt x="2" y="0"/>
                  </a:cubicBezTo>
                  <a:cubicBezTo>
                    <a:pt x="1" y="0"/>
                    <a:pt x="0" y="1"/>
                    <a:pt x="0" y="2"/>
                  </a:cubicBezTo>
                </a:path>
              </a:pathLst>
            </a:custGeom>
            <a:solidFill>
              <a:srgbClr val="FFFFFF"/>
            </a:solidFill>
            <a:ln w="9525">
              <a:noFill/>
              <a:round/>
              <a:headEnd/>
              <a:tailEnd/>
            </a:ln>
          </p:spPr>
          <p:txBody>
            <a:bodyPr/>
            <a:lstStyle/>
            <a:p>
              <a:pPr>
                <a:defRPr/>
              </a:pPr>
              <a:endParaRPr lang="en-US"/>
            </a:p>
          </p:txBody>
        </p:sp>
        <p:sp>
          <p:nvSpPr>
            <p:cNvPr id="6" name="Rectangle 1428"/>
            <p:cNvSpPr>
              <a:spLocks noChangeArrowheads="1"/>
            </p:cNvSpPr>
            <p:nvPr userDrawn="1"/>
          </p:nvSpPr>
          <p:spPr bwMode="auto">
            <a:xfrm>
              <a:off x="492" y="248"/>
              <a:ext cx="68" cy="211"/>
            </a:xfrm>
            <a:prstGeom prst="rect">
              <a:avLst/>
            </a:prstGeom>
            <a:solidFill>
              <a:srgbClr val="FFFFFF"/>
            </a:solidFill>
            <a:ln w="9525">
              <a:noFill/>
              <a:miter lim="800000"/>
              <a:headEnd/>
              <a:tailEnd/>
            </a:ln>
          </p:spPr>
          <p:txBody>
            <a:bodyPr/>
            <a:lstStyle/>
            <a:p>
              <a:pPr>
                <a:defRPr/>
              </a:pPr>
              <a:endParaRPr lang="en-US"/>
            </a:p>
          </p:txBody>
        </p:sp>
        <p:sp>
          <p:nvSpPr>
            <p:cNvPr id="7" name="Freeform 1429"/>
            <p:cNvSpPr>
              <a:spLocks/>
            </p:cNvSpPr>
            <p:nvPr userDrawn="1"/>
          </p:nvSpPr>
          <p:spPr bwMode="auto">
            <a:xfrm>
              <a:off x="582" y="248"/>
              <a:ext cx="148" cy="211"/>
            </a:xfrm>
            <a:custGeom>
              <a:avLst/>
              <a:gdLst/>
              <a:ahLst/>
              <a:cxnLst>
                <a:cxn ang="0">
                  <a:pos x="0" y="0"/>
                </a:cxn>
                <a:cxn ang="0">
                  <a:pos x="150" y="0"/>
                </a:cxn>
                <a:cxn ang="0">
                  <a:pos x="150" y="52"/>
                </a:cxn>
                <a:cxn ang="0">
                  <a:pos x="66" y="52"/>
                </a:cxn>
                <a:cxn ang="0">
                  <a:pos x="66" y="86"/>
                </a:cxn>
                <a:cxn ang="0">
                  <a:pos x="140" y="86"/>
                </a:cxn>
                <a:cxn ang="0">
                  <a:pos x="140" y="139"/>
                </a:cxn>
                <a:cxn ang="0">
                  <a:pos x="66" y="139"/>
                </a:cxn>
                <a:cxn ang="0">
                  <a:pos x="66" y="213"/>
                </a:cxn>
                <a:cxn ang="0">
                  <a:pos x="0" y="213"/>
                </a:cxn>
                <a:cxn ang="0">
                  <a:pos x="0" y="0"/>
                </a:cxn>
              </a:cxnLst>
              <a:rect l="0" t="0" r="r" b="b"/>
              <a:pathLst>
                <a:path w="150" h="213">
                  <a:moveTo>
                    <a:pt x="0" y="0"/>
                  </a:moveTo>
                  <a:lnTo>
                    <a:pt x="150" y="0"/>
                  </a:lnTo>
                  <a:lnTo>
                    <a:pt x="150" y="52"/>
                  </a:lnTo>
                  <a:lnTo>
                    <a:pt x="66" y="52"/>
                  </a:lnTo>
                  <a:lnTo>
                    <a:pt x="66" y="86"/>
                  </a:lnTo>
                  <a:lnTo>
                    <a:pt x="140" y="86"/>
                  </a:lnTo>
                  <a:lnTo>
                    <a:pt x="140" y="139"/>
                  </a:lnTo>
                  <a:lnTo>
                    <a:pt x="66" y="139"/>
                  </a:lnTo>
                  <a:lnTo>
                    <a:pt x="66" y="213"/>
                  </a:lnTo>
                  <a:lnTo>
                    <a:pt x="0" y="213"/>
                  </a:lnTo>
                  <a:lnTo>
                    <a:pt x="0" y="0"/>
                  </a:lnTo>
                  <a:close/>
                </a:path>
              </a:pathLst>
            </a:custGeom>
            <a:solidFill>
              <a:srgbClr val="FFFFFF"/>
            </a:solidFill>
            <a:ln w="9525">
              <a:noFill/>
              <a:round/>
              <a:headEnd/>
              <a:tailEnd/>
            </a:ln>
          </p:spPr>
          <p:txBody>
            <a:bodyPr/>
            <a:lstStyle/>
            <a:p>
              <a:pPr>
                <a:defRPr/>
              </a:pPr>
              <a:endParaRPr lang="en-US"/>
            </a:p>
          </p:txBody>
        </p:sp>
        <p:sp>
          <p:nvSpPr>
            <p:cNvPr id="8" name="Freeform 1430"/>
            <p:cNvSpPr>
              <a:spLocks/>
            </p:cNvSpPr>
            <p:nvPr userDrawn="1"/>
          </p:nvSpPr>
          <p:spPr bwMode="auto">
            <a:xfrm>
              <a:off x="740" y="244"/>
              <a:ext cx="152" cy="221"/>
            </a:xfrm>
            <a:custGeom>
              <a:avLst/>
              <a:gdLst/>
              <a:ahLst/>
              <a:cxnLst>
                <a:cxn ang="0">
                  <a:pos x="76" y="106"/>
                </a:cxn>
                <a:cxn ang="0">
                  <a:pos x="52" y="110"/>
                </a:cxn>
                <a:cxn ang="0">
                  <a:pos x="0" y="54"/>
                </a:cxn>
                <a:cxn ang="0">
                  <a:pos x="52" y="0"/>
                </a:cxn>
                <a:cxn ang="0">
                  <a:pos x="76" y="4"/>
                </a:cxn>
                <a:cxn ang="0">
                  <a:pos x="76" y="32"/>
                </a:cxn>
                <a:cxn ang="0">
                  <a:pos x="59" y="28"/>
                </a:cxn>
                <a:cxn ang="0">
                  <a:pos x="34" y="54"/>
                </a:cxn>
                <a:cxn ang="0">
                  <a:pos x="58" y="82"/>
                </a:cxn>
                <a:cxn ang="0">
                  <a:pos x="76" y="78"/>
                </a:cxn>
                <a:cxn ang="0">
                  <a:pos x="76" y="106"/>
                </a:cxn>
              </a:cxnLst>
              <a:rect l="0" t="0" r="r" b="b"/>
              <a:pathLst>
                <a:path w="76" h="110">
                  <a:moveTo>
                    <a:pt x="76" y="106"/>
                  </a:moveTo>
                  <a:cubicBezTo>
                    <a:pt x="70" y="108"/>
                    <a:pt x="61" y="110"/>
                    <a:pt x="52" y="110"/>
                  </a:cubicBezTo>
                  <a:cubicBezTo>
                    <a:pt x="23" y="110"/>
                    <a:pt x="0" y="91"/>
                    <a:pt x="0" y="54"/>
                  </a:cubicBezTo>
                  <a:cubicBezTo>
                    <a:pt x="0" y="18"/>
                    <a:pt x="24" y="0"/>
                    <a:pt x="52" y="0"/>
                  </a:cubicBezTo>
                  <a:cubicBezTo>
                    <a:pt x="61" y="0"/>
                    <a:pt x="67" y="2"/>
                    <a:pt x="76" y="4"/>
                  </a:cubicBezTo>
                  <a:cubicBezTo>
                    <a:pt x="76" y="32"/>
                    <a:pt x="76" y="32"/>
                    <a:pt x="76" y="32"/>
                  </a:cubicBezTo>
                  <a:cubicBezTo>
                    <a:pt x="70" y="29"/>
                    <a:pt x="65" y="28"/>
                    <a:pt x="59" y="28"/>
                  </a:cubicBezTo>
                  <a:cubicBezTo>
                    <a:pt x="45" y="28"/>
                    <a:pt x="34" y="37"/>
                    <a:pt x="34" y="54"/>
                  </a:cubicBezTo>
                  <a:cubicBezTo>
                    <a:pt x="34" y="72"/>
                    <a:pt x="44" y="82"/>
                    <a:pt x="58" y="82"/>
                  </a:cubicBezTo>
                  <a:cubicBezTo>
                    <a:pt x="64" y="82"/>
                    <a:pt x="70" y="80"/>
                    <a:pt x="76" y="78"/>
                  </a:cubicBezTo>
                  <a:lnTo>
                    <a:pt x="76" y="106"/>
                  </a:lnTo>
                  <a:close/>
                </a:path>
              </a:pathLst>
            </a:custGeom>
            <a:solidFill>
              <a:srgbClr val="FFFFFF"/>
            </a:solidFill>
            <a:ln w="9525">
              <a:noFill/>
              <a:round/>
              <a:headEnd/>
              <a:tailEnd/>
            </a:ln>
          </p:spPr>
          <p:txBody>
            <a:bodyPr/>
            <a:lstStyle/>
            <a:p>
              <a:pPr>
                <a:defRPr/>
              </a:pPr>
              <a:endParaRPr lang="en-US"/>
            </a:p>
          </p:txBody>
        </p:sp>
        <p:sp>
          <p:nvSpPr>
            <p:cNvPr id="9" name="Rectangle 1431"/>
            <p:cNvSpPr>
              <a:spLocks noChangeArrowheads="1"/>
            </p:cNvSpPr>
            <p:nvPr userDrawn="1"/>
          </p:nvSpPr>
          <p:spPr bwMode="auto">
            <a:xfrm>
              <a:off x="994" y="246"/>
              <a:ext cx="16" cy="64"/>
            </a:xfrm>
            <a:prstGeom prst="rect">
              <a:avLst/>
            </a:prstGeom>
            <a:solidFill>
              <a:srgbClr val="FFFFFF"/>
            </a:solidFill>
            <a:ln w="9525">
              <a:noFill/>
              <a:miter lim="800000"/>
              <a:headEnd/>
              <a:tailEnd/>
            </a:ln>
          </p:spPr>
          <p:txBody>
            <a:bodyPr/>
            <a:lstStyle/>
            <a:p>
              <a:pPr>
                <a:defRPr/>
              </a:pPr>
              <a:endParaRPr lang="en-US"/>
            </a:p>
          </p:txBody>
        </p:sp>
        <p:sp>
          <p:nvSpPr>
            <p:cNvPr id="10" name="Freeform 1432"/>
            <p:cNvSpPr>
              <a:spLocks/>
            </p:cNvSpPr>
            <p:nvPr userDrawn="1"/>
          </p:nvSpPr>
          <p:spPr bwMode="auto">
            <a:xfrm>
              <a:off x="1022" y="262"/>
              <a:ext cx="50" cy="48"/>
            </a:xfrm>
            <a:custGeom>
              <a:avLst/>
              <a:gdLst/>
              <a:ahLst/>
              <a:cxnLst>
                <a:cxn ang="0">
                  <a:pos x="0" y="0"/>
                </a:cxn>
                <a:cxn ang="0">
                  <a:pos x="7" y="0"/>
                </a:cxn>
                <a:cxn ang="0">
                  <a:pos x="7" y="5"/>
                </a:cxn>
                <a:cxn ang="0">
                  <a:pos x="7" y="5"/>
                </a:cxn>
                <a:cxn ang="0">
                  <a:pos x="16" y="0"/>
                </a:cxn>
                <a:cxn ang="0">
                  <a:pos x="25" y="9"/>
                </a:cxn>
                <a:cxn ang="0">
                  <a:pos x="25" y="24"/>
                </a:cxn>
                <a:cxn ang="0">
                  <a:pos x="17" y="24"/>
                </a:cxn>
                <a:cxn ang="0">
                  <a:pos x="17" y="13"/>
                </a:cxn>
                <a:cxn ang="0">
                  <a:pos x="13" y="7"/>
                </a:cxn>
                <a:cxn ang="0">
                  <a:pos x="8" y="14"/>
                </a:cxn>
                <a:cxn ang="0">
                  <a:pos x="8" y="24"/>
                </a:cxn>
                <a:cxn ang="0">
                  <a:pos x="0" y="24"/>
                </a:cxn>
                <a:cxn ang="0">
                  <a:pos x="0" y="0"/>
                </a:cxn>
              </a:cxnLst>
              <a:rect l="0" t="0" r="r" b="b"/>
              <a:pathLst>
                <a:path w="25" h="24">
                  <a:moveTo>
                    <a:pt x="0" y="0"/>
                  </a:moveTo>
                  <a:cubicBezTo>
                    <a:pt x="7" y="0"/>
                    <a:pt x="7" y="0"/>
                    <a:pt x="7" y="0"/>
                  </a:cubicBezTo>
                  <a:cubicBezTo>
                    <a:pt x="7" y="5"/>
                    <a:pt x="7" y="5"/>
                    <a:pt x="7" y="5"/>
                  </a:cubicBezTo>
                  <a:cubicBezTo>
                    <a:pt x="7" y="5"/>
                    <a:pt x="7" y="5"/>
                    <a:pt x="7" y="5"/>
                  </a:cubicBezTo>
                  <a:cubicBezTo>
                    <a:pt x="9" y="1"/>
                    <a:pt x="12" y="0"/>
                    <a:pt x="16" y="0"/>
                  </a:cubicBezTo>
                  <a:cubicBezTo>
                    <a:pt x="22" y="0"/>
                    <a:pt x="25" y="4"/>
                    <a:pt x="25" y="9"/>
                  </a:cubicBezTo>
                  <a:cubicBezTo>
                    <a:pt x="25" y="24"/>
                    <a:pt x="25" y="24"/>
                    <a:pt x="25" y="24"/>
                  </a:cubicBezTo>
                  <a:cubicBezTo>
                    <a:pt x="17" y="24"/>
                    <a:pt x="17" y="24"/>
                    <a:pt x="17" y="24"/>
                  </a:cubicBezTo>
                  <a:cubicBezTo>
                    <a:pt x="17" y="13"/>
                    <a:pt x="17" y="13"/>
                    <a:pt x="17" y="13"/>
                  </a:cubicBezTo>
                  <a:cubicBezTo>
                    <a:pt x="17" y="8"/>
                    <a:pt x="15" y="7"/>
                    <a:pt x="13" y="7"/>
                  </a:cubicBezTo>
                  <a:cubicBezTo>
                    <a:pt x="10" y="7"/>
                    <a:pt x="8" y="9"/>
                    <a:pt x="8" y="14"/>
                  </a:cubicBezTo>
                  <a:cubicBezTo>
                    <a:pt x="8" y="24"/>
                    <a:pt x="8" y="24"/>
                    <a:pt x="8" y="24"/>
                  </a:cubicBezTo>
                  <a:cubicBezTo>
                    <a:pt x="0" y="24"/>
                    <a:pt x="0" y="24"/>
                    <a:pt x="0" y="24"/>
                  </a:cubicBezTo>
                  <a:lnTo>
                    <a:pt x="0" y="0"/>
                  </a:lnTo>
                  <a:close/>
                </a:path>
              </a:pathLst>
            </a:custGeom>
            <a:solidFill>
              <a:srgbClr val="FFFFFF"/>
            </a:solidFill>
            <a:ln w="9525">
              <a:noFill/>
              <a:round/>
              <a:headEnd/>
              <a:tailEnd/>
            </a:ln>
          </p:spPr>
          <p:txBody>
            <a:bodyPr/>
            <a:lstStyle/>
            <a:p>
              <a:pPr>
                <a:defRPr/>
              </a:pPr>
              <a:endParaRPr lang="en-US"/>
            </a:p>
          </p:txBody>
        </p:sp>
        <p:sp>
          <p:nvSpPr>
            <p:cNvPr id="11" name="Freeform 1433"/>
            <p:cNvSpPr>
              <a:spLocks/>
            </p:cNvSpPr>
            <p:nvPr userDrawn="1"/>
          </p:nvSpPr>
          <p:spPr bwMode="auto">
            <a:xfrm>
              <a:off x="1078" y="248"/>
              <a:ext cx="36" cy="64"/>
            </a:xfrm>
            <a:custGeom>
              <a:avLst/>
              <a:gdLst/>
              <a:ahLst/>
              <a:cxnLst>
                <a:cxn ang="0">
                  <a:pos x="0" y="7"/>
                </a:cxn>
                <a:cxn ang="0">
                  <a:pos x="4" y="7"/>
                </a:cxn>
                <a:cxn ang="0">
                  <a:pos x="4" y="2"/>
                </a:cxn>
                <a:cxn ang="0">
                  <a:pos x="13" y="0"/>
                </a:cxn>
                <a:cxn ang="0">
                  <a:pos x="13" y="7"/>
                </a:cxn>
                <a:cxn ang="0">
                  <a:pos x="18" y="7"/>
                </a:cxn>
                <a:cxn ang="0">
                  <a:pos x="18" y="13"/>
                </a:cxn>
                <a:cxn ang="0">
                  <a:pos x="13" y="13"/>
                </a:cxn>
                <a:cxn ang="0">
                  <a:pos x="13" y="22"/>
                </a:cxn>
                <a:cxn ang="0">
                  <a:pos x="16" y="26"/>
                </a:cxn>
                <a:cxn ang="0">
                  <a:pos x="18" y="26"/>
                </a:cxn>
                <a:cxn ang="0">
                  <a:pos x="19" y="31"/>
                </a:cxn>
                <a:cxn ang="0">
                  <a:pos x="13" y="32"/>
                </a:cxn>
                <a:cxn ang="0">
                  <a:pos x="4" y="23"/>
                </a:cxn>
                <a:cxn ang="0">
                  <a:pos x="4" y="13"/>
                </a:cxn>
                <a:cxn ang="0">
                  <a:pos x="0" y="13"/>
                </a:cxn>
                <a:cxn ang="0">
                  <a:pos x="0" y="7"/>
                </a:cxn>
              </a:cxnLst>
              <a:rect l="0" t="0" r="r" b="b"/>
              <a:pathLst>
                <a:path w="19" h="32">
                  <a:moveTo>
                    <a:pt x="0" y="7"/>
                  </a:moveTo>
                  <a:cubicBezTo>
                    <a:pt x="4" y="7"/>
                    <a:pt x="4" y="7"/>
                    <a:pt x="4" y="7"/>
                  </a:cubicBezTo>
                  <a:cubicBezTo>
                    <a:pt x="4" y="2"/>
                    <a:pt x="4" y="2"/>
                    <a:pt x="4" y="2"/>
                  </a:cubicBezTo>
                  <a:cubicBezTo>
                    <a:pt x="13" y="0"/>
                    <a:pt x="13" y="0"/>
                    <a:pt x="13" y="0"/>
                  </a:cubicBezTo>
                  <a:cubicBezTo>
                    <a:pt x="13" y="7"/>
                    <a:pt x="13" y="7"/>
                    <a:pt x="13" y="7"/>
                  </a:cubicBezTo>
                  <a:cubicBezTo>
                    <a:pt x="18" y="7"/>
                    <a:pt x="18" y="7"/>
                    <a:pt x="18" y="7"/>
                  </a:cubicBezTo>
                  <a:cubicBezTo>
                    <a:pt x="18" y="13"/>
                    <a:pt x="18" y="13"/>
                    <a:pt x="18" y="13"/>
                  </a:cubicBezTo>
                  <a:cubicBezTo>
                    <a:pt x="13" y="13"/>
                    <a:pt x="13" y="13"/>
                    <a:pt x="13" y="13"/>
                  </a:cubicBezTo>
                  <a:cubicBezTo>
                    <a:pt x="13" y="22"/>
                    <a:pt x="13" y="22"/>
                    <a:pt x="13" y="22"/>
                  </a:cubicBezTo>
                  <a:cubicBezTo>
                    <a:pt x="13" y="25"/>
                    <a:pt x="13" y="26"/>
                    <a:pt x="16" y="26"/>
                  </a:cubicBezTo>
                  <a:cubicBezTo>
                    <a:pt x="17" y="26"/>
                    <a:pt x="18" y="26"/>
                    <a:pt x="18" y="26"/>
                  </a:cubicBezTo>
                  <a:cubicBezTo>
                    <a:pt x="19" y="31"/>
                    <a:pt x="19" y="31"/>
                    <a:pt x="19" y="31"/>
                  </a:cubicBezTo>
                  <a:cubicBezTo>
                    <a:pt x="17" y="31"/>
                    <a:pt x="16" y="32"/>
                    <a:pt x="13" y="32"/>
                  </a:cubicBezTo>
                  <a:cubicBezTo>
                    <a:pt x="6" y="32"/>
                    <a:pt x="4" y="29"/>
                    <a:pt x="4" y="23"/>
                  </a:cubicBezTo>
                  <a:cubicBezTo>
                    <a:pt x="4" y="13"/>
                    <a:pt x="4" y="13"/>
                    <a:pt x="4" y="13"/>
                  </a:cubicBezTo>
                  <a:cubicBezTo>
                    <a:pt x="0" y="13"/>
                    <a:pt x="0" y="13"/>
                    <a:pt x="0" y="13"/>
                  </a:cubicBezTo>
                  <a:lnTo>
                    <a:pt x="0" y="7"/>
                  </a:lnTo>
                  <a:close/>
                </a:path>
              </a:pathLst>
            </a:custGeom>
            <a:solidFill>
              <a:srgbClr val="FFFFFF"/>
            </a:solidFill>
            <a:ln w="9525">
              <a:noFill/>
              <a:round/>
              <a:headEnd/>
              <a:tailEnd/>
            </a:ln>
          </p:spPr>
          <p:txBody>
            <a:bodyPr/>
            <a:lstStyle/>
            <a:p>
              <a:pPr>
                <a:defRPr/>
              </a:pPr>
              <a:endParaRPr lang="en-US"/>
            </a:p>
          </p:txBody>
        </p:sp>
        <p:sp>
          <p:nvSpPr>
            <p:cNvPr id="12" name="Freeform 1434"/>
            <p:cNvSpPr>
              <a:spLocks noEditPoints="1"/>
            </p:cNvSpPr>
            <p:nvPr userDrawn="1"/>
          </p:nvSpPr>
          <p:spPr bwMode="auto">
            <a:xfrm>
              <a:off x="1118" y="262"/>
              <a:ext cx="52" cy="50"/>
            </a:xfrm>
            <a:custGeom>
              <a:avLst/>
              <a:gdLst/>
              <a:ahLst/>
              <a:cxnLst>
                <a:cxn ang="0">
                  <a:pos x="9" y="15"/>
                </a:cxn>
                <a:cxn ang="0">
                  <a:pos x="16" y="19"/>
                </a:cxn>
                <a:cxn ang="0">
                  <a:pos x="23" y="17"/>
                </a:cxn>
                <a:cxn ang="0">
                  <a:pos x="23" y="23"/>
                </a:cxn>
                <a:cxn ang="0">
                  <a:pos x="14" y="25"/>
                </a:cxn>
                <a:cxn ang="0">
                  <a:pos x="0" y="12"/>
                </a:cxn>
                <a:cxn ang="0">
                  <a:pos x="13" y="0"/>
                </a:cxn>
                <a:cxn ang="0">
                  <a:pos x="25" y="13"/>
                </a:cxn>
                <a:cxn ang="0">
                  <a:pos x="25" y="15"/>
                </a:cxn>
                <a:cxn ang="0">
                  <a:pos x="9" y="15"/>
                </a:cxn>
                <a:cxn ang="0">
                  <a:pos x="18" y="10"/>
                </a:cxn>
                <a:cxn ang="0">
                  <a:pos x="13" y="5"/>
                </a:cxn>
                <a:cxn ang="0">
                  <a:pos x="9" y="10"/>
                </a:cxn>
                <a:cxn ang="0">
                  <a:pos x="18" y="10"/>
                </a:cxn>
              </a:cxnLst>
              <a:rect l="0" t="0" r="r" b="b"/>
              <a:pathLst>
                <a:path w="25" h="25">
                  <a:moveTo>
                    <a:pt x="9" y="15"/>
                  </a:moveTo>
                  <a:cubicBezTo>
                    <a:pt x="9" y="18"/>
                    <a:pt x="12" y="19"/>
                    <a:pt x="16" y="19"/>
                  </a:cubicBezTo>
                  <a:cubicBezTo>
                    <a:pt x="18" y="19"/>
                    <a:pt x="20" y="19"/>
                    <a:pt x="23" y="17"/>
                  </a:cubicBezTo>
                  <a:cubicBezTo>
                    <a:pt x="23" y="23"/>
                    <a:pt x="23" y="23"/>
                    <a:pt x="23" y="23"/>
                  </a:cubicBezTo>
                  <a:cubicBezTo>
                    <a:pt x="20" y="24"/>
                    <a:pt x="17" y="25"/>
                    <a:pt x="14" y="25"/>
                  </a:cubicBezTo>
                  <a:cubicBezTo>
                    <a:pt x="6" y="25"/>
                    <a:pt x="0" y="20"/>
                    <a:pt x="0" y="12"/>
                  </a:cubicBezTo>
                  <a:cubicBezTo>
                    <a:pt x="0" y="4"/>
                    <a:pt x="6" y="0"/>
                    <a:pt x="13" y="0"/>
                  </a:cubicBezTo>
                  <a:cubicBezTo>
                    <a:pt x="22" y="0"/>
                    <a:pt x="25" y="6"/>
                    <a:pt x="25" y="13"/>
                  </a:cubicBezTo>
                  <a:cubicBezTo>
                    <a:pt x="25" y="15"/>
                    <a:pt x="25" y="15"/>
                    <a:pt x="25" y="15"/>
                  </a:cubicBezTo>
                  <a:lnTo>
                    <a:pt x="9" y="15"/>
                  </a:lnTo>
                  <a:close/>
                  <a:moveTo>
                    <a:pt x="18" y="10"/>
                  </a:moveTo>
                  <a:cubicBezTo>
                    <a:pt x="18" y="7"/>
                    <a:pt x="16" y="5"/>
                    <a:pt x="13" y="5"/>
                  </a:cubicBezTo>
                  <a:cubicBezTo>
                    <a:pt x="10" y="5"/>
                    <a:pt x="9" y="7"/>
                    <a:pt x="9" y="10"/>
                  </a:cubicBezTo>
                  <a:lnTo>
                    <a:pt x="18" y="10"/>
                  </a:lnTo>
                  <a:close/>
                </a:path>
              </a:pathLst>
            </a:custGeom>
            <a:solidFill>
              <a:srgbClr val="FFFFFF"/>
            </a:solidFill>
            <a:ln w="9525">
              <a:noFill/>
              <a:round/>
              <a:headEnd/>
              <a:tailEnd/>
            </a:ln>
          </p:spPr>
          <p:txBody>
            <a:bodyPr/>
            <a:lstStyle/>
            <a:p>
              <a:pPr>
                <a:defRPr/>
              </a:pPr>
              <a:endParaRPr lang="en-US"/>
            </a:p>
          </p:txBody>
        </p:sp>
        <p:sp>
          <p:nvSpPr>
            <p:cNvPr id="13" name="Freeform 1435"/>
            <p:cNvSpPr>
              <a:spLocks/>
            </p:cNvSpPr>
            <p:nvPr userDrawn="1"/>
          </p:nvSpPr>
          <p:spPr bwMode="auto">
            <a:xfrm>
              <a:off x="1176" y="262"/>
              <a:ext cx="34" cy="48"/>
            </a:xfrm>
            <a:custGeom>
              <a:avLst/>
              <a:gdLst/>
              <a:ahLst/>
              <a:cxnLst>
                <a:cxn ang="0">
                  <a:pos x="17" y="7"/>
                </a:cxn>
                <a:cxn ang="0">
                  <a:pos x="14" y="7"/>
                </a:cxn>
                <a:cxn ang="0">
                  <a:pos x="8" y="14"/>
                </a:cxn>
                <a:cxn ang="0">
                  <a:pos x="8" y="24"/>
                </a:cxn>
                <a:cxn ang="0">
                  <a:pos x="0" y="24"/>
                </a:cxn>
                <a:cxn ang="0">
                  <a:pos x="0" y="0"/>
                </a:cxn>
                <a:cxn ang="0">
                  <a:pos x="7" y="0"/>
                </a:cxn>
                <a:cxn ang="0">
                  <a:pos x="7" y="5"/>
                </a:cxn>
                <a:cxn ang="0">
                  <a:pos x="8" y="5"/>
                </a:cxn>
                <a:cxn ang="0">
                  <a:pos x="15" y="0"/>
                </a:cxn>
                <a:cxn ang="0">
                  <a:pos x="17" y="0"/>
                </a:cxn>
                <a:cxn ang="0">
                  <a:pos x="17" y="7"/>
                </a:cxn>
              </a:cxnLst>
              <a:rect l="0" t="0" r="r" b="b"/>
              <a:pathLst>
                <a:path w="17" h="24">
                  <a:moveTo>
                    <a:pt x="17" y="7"/>
                  </a:moveTo>
                  <a:cubicBezTo>
                    <a:pt x="16" y="7"/>
                    <a:pt x="15" y="7"/>
                    <a:pt x="14" y="7"/>
                  </a:cubicBezTo>
                  <a:cubicBezTo>
                    <a:pt x="10" y="7"/>
                    <a:pt x="8" y="10"/>
                    <a:pt x="8" y="14"/>
                  </a:cubicBezTo>
                  <a:cubicBezTo>
                    <a:pt x="8" y="24"/>
                    <a:pt x="8" y="24"/>
                    <a:pt x="8" y="24"/>
                  </a:cubicBezTo>
                  <a:cubicBezTo>
                    <a:pt x="0" y="24"/>
                    <a:pt x="0" y="24"/>
                    <a:pt x="0" y="24"/>
                  </a:cubicBezTo>
                  <a:cubicBezTo>
                    <a:pt x="0" y="0"/>
                    <a:pt x="0" y="0"/>
                    <a:pt x="0" y="0"/>
                  </a:cubicBezTo>
                  <a:cubicBezTo>
                    <a:pt x="7" y="0"/>
                    <a:pt x="7" y="0"/>
                    <a:pt x="7" y="0"/>
                  </a:cubicBezTo>
                  <a:cubicBezTo>
                    <a:pt x="7" y="5"/>
                    <a:pt x="7" y="5"/>
                    <a:pt x="7" y="5"/>
                  </a:cubicBezTo>
                  <a:cubicBezTo>
                    <a:pt x="8" y="5"/>
                    <a:pt x="8" y="5"/>
                    <a:pt x="8" y="5"/>
                  </a:cubicBezTo>
                  <a:cubicBezTo>
                    <a:pt x="9" y="2"/>
                    <a:pt x="11" y="0"/>
                    <a:pt x="15" y="0"/>
                  </a:cubicBezTo>
                  <a:cubicBezTo>
                    <a:pt x="16" y="0"/>
                    <a:pt x="17" y="0"/>
                    <a:pt x="17" y="0"/>
                  </a:cubicBezTo>
                  <a:lnTo>
                    <a:pt x="17" y="7"/>
                  </a:lnTo>
                  <a:close/>
                </a:path>
              </a:pathLst>
            </a:custGeom>
            <a:solidFill>
              <a:srgbClr val="FFFFFF"/>
            </a:solidFill>
            <a:ln w="9525">
              <a:noFill/>
              <a:round/>
              <a:headEnd/>
              <a:tailEnd/>
            </a:ln>
          </p:spPr>
          <p:txBody>
            <a:bodyPr/>
            <a:lstStyle/>
            <a:p>
              <a:pPr>
                <a:defRPr/>
              </a:pPr>
              <a:endParaRPr lang="en-US"/>
            </a:p>
          </p:txBody>
        </p:sp>
        <p:sp>
          <p:nvSpPr>
            <p:cNvPr id="14" name="Freeform 1436"/>
            <p:cNvSpPr>
              <a:spLocks/>
            </p:cNvSpPr>
            <p:nvPr userDrawn="1"/>
          </p:nvSpPr>
          <p:spPr bwMode="auto">
            <a:xfrm>
              <a:off x="1218" y="262"/>
              <a:ext cx="50" cy="48"/>
            </a:xfrm>
            <a:custGeom>
              <a:avLst/>
              <a:gdLst/>
              <a:ahLst/>
              <a:cxnLst>
                <a:cxn ang="0">
                  <a:pos x="0" y="0"/>
                </a:cxn>
                <a:cxn ang="0">
                  <a:pos x="7" y="0"/>
                </a:cxn>
                <a:cxn ang="0">
                  <a:pos x="7" y="5"/>
                </a:cxn>
                <a:cxn ang="0">
                  <a:pos x="7" y="5"/>
                </a:cxn>
                <a:cxn ang="0">
                  <a:pos x="16" y="0"/>
                </a:cxn>
                <a:cxn ang="0">
                  <a:pos x="25" y="9"/>
                </a:cxn>
                <a:cxn ang="0">
                  <a:pos x="25" y="24"/>
                </a:cxn>
                <a:cxn ang="0">
                  <a:pos x="17" y="24"/>
                </a:cxn>
                <a:cxn ang="0">
                  <a:pos x="17" y="13"/>
                </a:cxn>
                <a:cxn ang="0">
                  <a:pos x="13" y="7"/>
                </a:cxn>
                <a:cxn ang="0">
                  <a:pos x="8" y="14"/>
                </a:cxn>
                <a:cxn ang="0">
                  <a:pos x="8" y="24"/>
                </a:cxn>
                <a:cxn ang="0">
                  <a:pos x="0" y="24"/>
                </a:cxn>
                <a:cxn ang="0">
                  <a:pos x="0" y="0"/>
                </a:cxn>
              </a:cxnLst>
              <a:rect l="0" t="0" r="r" b="b"/>
              <a:pathLst>
                <a:path w="25" h="24">
                  <a:moveTo>
                    <a:pt x="0" y="0"/>
                  </a:moveTo>
                  <a:cubicBezTo>
                    <a:pt x="7" y="0"/>
                    <a:pt x="7" y="0"/>
                    <a:pt x="7" y="0"/>
                  </a:cubicBezTo>
                  <a:cubicBezTo>
                    <a:pt x="7" y="5"/>
                    <a:pt x="7" y="5"/>
                    <a:pt x="7" y="5"/>
                  </a:cubicBezTo>
                  <a:cubicBezTo>
                    <a:pt x="7" y="5"/>
                    <a:pt x="7" y="5"/>
                    <a:pt x="7" y="5"/>
                  </a:cubicBezTo>
                  <a:cubicBezTo>
                    <a:pt x="9" y="1"/>
                    <a:pt x="12" y="0"/>
                    <a:pt x="16" y="0"/>
                  </a:cubicBezTo>
                  <a:cubicBezTo>
                    <a:pt x="22" y="0"/>
                    <a:pt x="25" y="4"/>
                    <a:pt x="25" y="9"/>
                  </a:cubicBezTo>
                  <a:cubicBezTo>
                    <a:pt x="25" y="24"/>
                    <a:pt x="25" y="24"/>
                    <a:pt x="25" y="24"/>
                  </a:cubicBezTo>
                  <a:cubicBezTo>
                    <a:pt x="17" y="24"/>
                    <a:pt x="17" y="24"/>
                    <a:pt x="17" y="24"/>
                  </a:cubicBezTo>
                  <a:cubicBezTo>
                    <a:pt x="17" y="13"/>
                    <a:pt x="17" y="13"/>
                    <a:pt x="17" y="13"/>
                  </a:cubicBezTo>
                  <a:cubicBezTo>
                    <a:pt x="17" y="8"/>
                    <a:pt x="15" y="7"/>
                    <a:pt x="13" y="7"/>
                  </a:cubicBezTo>
                  <a:cubicBezTo>
                    <a:pt x="10" y="7"/>
                    <a:pt x="8" y="9"/>
                    <a:pt x="8" y="14"/>
                  </a:cubicBezTo>
                  <a:cubicBezTo>
                    <a:pt x="8" y="24"/>
                    <a:pt x="8" y="24"/>
                    <a:pt x="8" y="24"/>
                  </a:cubicBezTo>
                  <a:cubicBezTo>
                    <a:pt x="0" y="24"/>
                    <a:pt x="0" y="24"/>
                    <a:pt x="0" y="24"/>
                  </a:cubicBezTo>
                  <a:lnTo>
                    <a:pt x="0" y="0"/>
                  </a:lnTo>
                  <a:close/>
                </a:path>
              </a:pathLst>
            </a:custGeom>
            <a:solidFill>
              <a:srgbClr val="FFFFFF"/>
            </a:solidFill>
            <a:ln w="9525">
              <a:noFill/>
              <a:round/>
              <a:headEnd/>
              <a:tailEnd/>
            </a:ln>
          </p:spPr>
          <p:txBody>
            <a:bodyPr/>
            <a:lstStyle/>
            <a:p>
              <a:pPr>
                <a:defRPr/>
              </a:pPr>
              <a:endParaRPr lang="en-US"/>
            </a:p>
          </p:txBody>
        </p:sp>
        <p:sp>
          <p:nvSpPr>
            <p:cNvPr id="15" name="Freeform 1437"/>
            <p:cNvSpPr>
              <a:spLocks noEditPoints="1"/>
            </p:cNvSpPr>
            <p:nvPr userDrawn="1"/>
          </p:nvSpPr>
          <p:spPr bwMode="auto">
            <a:xfrm>
              <a:off x="1274" y="262"/>
              <a:ext cx="50" cy="50"/>
            </a:xfrm>
            <a:custGeom>
              <a:avLst/>
              <a:gdLst/>
              <a:ahLst/>
              <a:cxnLst>
                <a:cxn ang="0">
                  <a:pos x="17" y="24"/>
                </a:cxn>
                <a:cxn ang="0">
                  <a:pos x="17" y="20"/>
                </a:cxn>
                <a:cxn ang="0">
                  <a:pos x="17" y="20"/>
                </a:cxn>
                <a:cxn ang="0">
                  <a:pos x="9" y="25"/>
                </a:cxn>
                <a:cxn ang="0">
                  <a:pos x="0" y="17"/>
                </a:cxn>
                <a:cxn ang="0">
                  <a:pos x="13" y="9"/>
                </a:cxn>
                <a:cxn ang="0">
                  <a:pos x="17" y="9"/>
                </a:cxn>
                <a:cxn ang="0">
                  <a:pos x="11" y="5"/>
                </a:cxn>
                <a:cxn ang="0">
                  <a:pos x="4" y="7"/>
                </a:cxn>
                <a:cxn ang="0">
                  <a:pos x="3" y="2"/>
                </a:cxn>
                <a:cxn ang="0">
                  <a:pos x="13" y="0"/>
                </a:cxn>
                <a:cxn ang="0">
                  <a:pos x="24" y="10"/>
                </a:cxn>
                <a:cxn ang="0">
                  <a:pos x="24" y="19"/>
                </a:cxn>
                <a:cxn ang="0">
                  <a:pos x="25" y="24"/>
                </a:cxn>
                <a:cxn ang="0">
                  <a:pos x="17" y="24"/>
                </a:cxn>
                <a:cxn ang="0">
                  <a:pos x="11" y="19"/>
                </a:cxn>
                <a:cxn ang="0">
                  <a:pos x="17" y="14"/>
                </a:cxn>
                <a:cxn ang="0">
                  <a:pos x="13" y="14"/>
                </a:cxn>
                <a:cxn ang="0">
                  <a:pos x="8" y="17"/>
                </a:cxn>
                <a:cxn ang="0">
                  <a:pos x="11" y="19"/>
                </a:cxn>
              </a:cxnLst>
              <a:rect l="0" t="0" r="r" b="b"/>
              <a:pathLst>
                <a:path w="25" h="25">
                  <a:moveTo>
                    <a:pt x="17" y="24"/>
                  </a:moveTo>
                  <a:cubicBezTo>
                    <a:pt x="17" y="23"/>
                    <a:pt x="17" y="22"/>
                    <a:pt x="17" y="20"/>
                  </a:cubicBezTo>
                  <a:cubicBezTo>
                    <a:pt x="17" y="20"/>
                    <a:pt x="17" y="20"/>
                    <a:pt x="17" y="20"/>
                  </a:cubicBezTo>
                  <a:cubicBezTo>
                    <a:pt x="15" y="23"/>
                    <a:pt x="13" y="25"/>
                    <a:pt x="9" y="25"/>
                  </a:cubicBezTo>
                  <a:cubicBezTo>
                    <a:pt x="5" y="25"/>
                    <a:pt x="0" y="22"/>
                    <a:pt x="0" y="17"/>
                  </a:cubicBezTo>
                  <a:cubicBezTo>
                    <a:pt x="0" y="10"/>
                    <a:pt x="8" y="9"/>
                    <a:pt x="13" y="9"/>
                  </a:cubicBezTo>
                  <a:cubicBezTo>
                    <a:pt x="14" y="9"/>
                    <a:pt x="16" y="9"/>
                    <a:pt x="17" y="9"/>
                  </a:cubicBezTo>
                  <a:cubicBezTo>
                    <a:pt x="17" y="6"/>
                    <a:pt x="14" y="5"/>
                    <a:pt x="11" y="5"/>
                  </a:cubicBezTo>
                  <a:cubicBezTo>
                    <a:pt x="8" y="5"/>
                    <a:pt x="6" y="6"/>
                    <a:pt x="4" y="7"/>
                  </a:cubicBezTo>
                  <a:cubicBezTo>
                    <a:pt x="3" y="2"/>
                    <a:pt x="3" y="2"/>
                    <a:pt x="3" y="2"/>
                  </a:cubicBezTo>
                  <a:cubicBezTo>
                    <a:pt x="6" y="0"/>
                    <a:pt x="9" y="0"/>
                    <a:pt x="13" y="0"/>
                  </a:cubicBezTo>
                  <a:cubicBezTo>
                    <a:pt x="19" y="0"/>
                    <a:pt x="24" y="2"/>
                    <a:pt x="24" y="10"/>
                  </a:cubicBezTo>
                  <a:cubicBezTo>
                    <a:pt x="24" y="19"/>
                    <a:pt x="24" y="19"/>
                    <a:pt x="24" y="19"/>
                  </a:cubicBezTo>
                  <a:cubicBezTo>
                    <a:pt x="24" y="20"/>
                    <a:pt x="24" y="22"/>
                    <a:pt x="25" y="24"/>
                  </a:cubicBezTo>
                  <a:lnTo>
                    <a:pt x="17" y="24"/>
                  </a:lnTo>
                  <a:close/>
                  <a:moveTo>
                    <a:pt x="11" y="19"/>
                  </a:moveTo>
                  <a:cubicBezTo>
                    <a:pt x="15" y="19"/>
                    <a:pt x="17" y="16"/>
                    <a:pt x="17" y="14"/>
                  </a:cubicBezTo>
                  <a:cubicBezTo>
                    <a:pt x="16" y="14"/>
                    <a:pt x="14" y="14"/>
                    <a:pt x="13" y="14"/>
                  </a:cubicBezTo>
                  <a:cubicBezTo>
                    <a:pt x="10" y="14"/>
                    <a:pt x="8" y="14"/>
                    <a:pt x="8" y="17"/>
                  </a:cubicBezTo>
                  <a:cubicBezTo>
                    <a:pt x="8" y="18"/>
                    <a:pt x="10" y="19"/>
                    <a:pt x="11" y="19"/>
                  </a:cubicBezTo>
                  <a:close/>
                </a:path>
              </a:pathLst>
            </a:custGeom>
            <a:solidFill>
              <a:srgbClr val="FFFFFF"/>
            </a:solidFill>
            <a:ln w="9525">
              <a:noFill/>
              <a:round/>
              <a:headEnd/>
              <a:tailEnd/>
            </a:ln>
          </p:spPr>
          <p:txBody>
            <a:bodyPr/>
            <a:lstStyle/>
            <a:p>
              <a:pPr>
                <a:defRPr/>
              </a:pPr>
              <a:endParaRPr lang="en-US"/>
            </a:p>
          </p:txBody>
        </p:sp>
        <p:sp>
          <p:nvSpPr>
            <p:cNvPr id="16" name="Freeform 1438"/>
            <p:cNvSpPr>
              <a:spLocks/>
            </p:cNvSpPr>
            <p:nvPr userDrawn="1"/>
          </p:nvSpPr>
          <p:spPr bwMode="auto">
            <a:xfrm>
              <a:off x="1328" y="248"/>
              <a:ext cx="36" cy="64"/>
            </a:xfrm>
            <a:custGeom>
              <a:avLst/>
              <a:gdLst/>
              <a:ahLst/>
              <a:cxnLst>
                <a:cxn ang="0">
                  <a:pos x="0" y="7"/>
                </a:cxn>
                <a:cxn ang="0">
                  <a:pos x="5" y="7"/>
                </a:cxn>
                <a:cxn ang="0">
                  <a:pos x="5" y="2"/>
                </a:cxn>
                <a:cxn ang="0">
                  <a:pos x="13" y="0"/>
                </a:cxn>
                <a:cxn ang="0">
                  <a:pos x="13" y="7"/>
                </a:cxn>
                <a:cxn ang="0">
                  <a:pos x="19" y="7"/>
                </a:cxn>
                <a:cxn ang="0">
                  <a:pos x="19" y="13"/>
                </a:cxn>
                <a:cxn ang="0">
                  <a:pos x="13" y="13"/>
                </a:cxn>
                <a:cxn ang="0">
                  <a:pos x="13" y="22"/>
                </a:cxn>
                <a:cxn ang="0">
                  <a:pos x="16" y="26"/>
                </a:cxn>
                <a:cxn ang="0">
                  <a:pos x="19" y="26"/>
                </a:cxn>
                <a:cxn ang="0">
                  <a:pos x="19" y="31"/>
                </a:cxn>
                <a:cxn ang="0">
                  <a:pos x="14" y="32"/>
                </a:cxn>
                <a:cxn ang="0">
                  <a:pos x="5" y="23"/>
                </a:cxn>
                <a:cxn ang="0">
                  <a:pos x="5" y="13"/>
                </a:cxn>
                <a:cxn ang="0">
                  <a:pos x="0" y="13"/>
                </a:cxn>
                <a:cxn ang="0">
                  <a:pos x="0" y="7"/>
                </a:cxn>
              </a:cxnLst>
              <a:rect l="0" t="0" r="r" b="b"/>
              <a:pathLst>
                <a:path w="19" h="32">
                  <a:moveTo>
                    <a:pt x="0" y="7"/>
                  </a:moveTo>
                  <a:cubicBezTo>
                    <a:pt x="5" y="7"/>
                    <a:pt x="5" y="7"/>
                    <a:pt x="5" y="7"/>
                  </a:cubicBezTo>
                  <a:cubicBezTo>
                    <a:pt x="5" y="2"/>
                    <a:pt x="5" y="2"/>
                    <a:pt x="5" y="2"/>
                  </a:cubicBezTo>
                  <a:cubicBezTo>
                    <a:pt x="13" y="0"/>
                    <a:pt x="13" y="0"/>
                    <a:pt x="13" y="0"/>
                  </a:cubicBezTo>
                  <a:cubicBezTo>
                    <a:pt x="13" y="7"/>
                    <a:pt x="13" y="7"/>
                    <a:pt x="13" y="7"/>
                  </a:cubicBezTo>
                  <a:cubicBezTo>
                    <a:pt x="19" y="7"/>
                    <a:pt x="19" y="7"/>
                    <a:pt x="19" y="7"/>
                  </a:cubicBezTo>
                  <a:cubicBezTo>
                    <a:pt x="19" y="13"/>
                    <a:pt x="19" y="13"/>
                    <a:pt x="19" y="13"/>
                  </a:cubicBezTo>
                  <a:cubicBezTo>
                    <a:pt x="13" y="13"/>
                    <a:pt x="13" y="13"/>
                    <a:pt x="13" y="13"/>
                  </a:cubicBezTo>
                  <a:cubicBezTo>
                    <a:pt x="13" y="22"/>
                    <a:pt x="13" y="22"/>
                    <a:pt x="13" y="22"/>
                  </a:cubicBezTo>
                  <a:cubicBezTo>
                    <a:pt x="13" y="25"/>
                    <a:pt x="14" y="26"/>
                    <a:pt x="16" y="26"/>
                  </a:cubicBezTo>
                  <a:cubicBezTo>
                    <a:pt x="17" y="26"/>
                    <a:pt x="18" y="26"/>
                    <a:pt x="19" y="26"/>
                  </a:cubicBezTo>
                  <a:cubicBezTo>
                    <a:pt x="19" y="31"/>
                    <a:pt x="19" y="31"/>
                    <a:pt x="19" y="31"/>
                  </a:cubicBezTo>
                  <a:cubicBezTo>
                    <a:pt x="17" y="31"/>
                    <a:pt x="16" y="32"/>
                    <a:pt x="14" y="32"/>
                  </a:cubicBezTo>
                  <a:cubicBezTo>
                    <a:pt x="6" y="32"/>
                    <a:pt x="5" y="29"/>
                    <a:pt x="5" y="23"/>
                  </a:cubicBezTo>
                  <a:cubicBezTo>
                    <a:pt x="5" y="13"/>
                    <a:pt x="5" y="13"/>
                    <a:pt x="5" y="13"/>
                  </a:cubicBezTo>
                  <a:cubicBezTo>
                    <a:pt x="0" y="13"/>
                    <a:pt x="0" y="13"/>
                    <a:pt x="0" y="13"/>
                  </a:cubicBezTo>
                  <a:lnTo>
                    <a:pt x="0" y="7"/>
                  </a:lnTo>
                  <a:close/>
                </a:path>
              </a:pathLst>
            </a:custGeom>
            <a:solidFill>
              <a:srgbClr val="FFFFFF"/>
            </a:solidFill>
            <a:ln w="9525">
              <a:noFill/>
              <a:round/>
              <a:headEnd/>
              <a:tailEnd/>
            </a:ln>
          </p:spPr>
          <p:txBody>
            <a:bodyPr/>
            <a:lstStyle/>
            <a:p>
              <a:pPr>
                <a:defRPr/>
              </a:pPr>
              <a:endParaRPr lang="en-US"/>
            </a:p>
          </p:txBody>
        </p:sp>
        <p:sp>
          <p:nvSpPr>
            <p:cNvPr id="17" name="Freeform 1439"/>
            <p:cNvSpPr>
              <a:spLocks noEditPoints="1"/>
            </p:cNvSpPr>
            <p:nvPr userDrawn="1"/>
          </p:nvSpPr>
          <p:spPr bwMode="auto">
            <a:xfrm>
              <a:off x="1374" y="244"/>
              <a:ext cx="16" cy="68"/>
            </a:xfrm>
            <a:custGeom>
              <a:avLst/>
              <a:gdLst/>
              <a:ahLst/>
              <a:cxnLst>
                <a:cxn ang="0">
                  <a:pos x="16" y="12"/>
                </a:cxn>
                <a:cxn ang="0">
                  <a:pos x="0" y="12"/>
                </a:cxn>
                <a:cxn ang="0">
                  <a:pos x="0" y="0"/>
                </a:cxn>
                <a:cxn ang="0">
                  <a:pos x="16" y="0"/>
                </a:cxn>
                <a:cxn ang="0">
                  <a:pos x="16" y="12"/>
                </a:cxn>
                <a:cxn ang="0">
                  <a:pos x="0" y="18"/>
                </a:cxn>
                <a:cxn ang="0">
                  <a:pos x="16" y="18"/>
                </a:cxn>
                <a:cxn ang="0">
                  <a:pos x="16" y="66"/>
                </a:cxn>
                <a:cxn ang="0">
                  <a:pos x="0" y="66"/>
                </a:cxn>
                <a:cxn ang="0">
                  <a:pos x="0" y="18"/>
                </a:cxn>
              </a:cxnLst>
              <a:rect l="0" t="0" r="r" b="b"/>
              <a:pathLst>
                <a:path w="16" h="66">
                  <a:moveTo>
                    <a:pt x="16" y="12"/>
                  </a:moveTo>
                  <a:lnTo>
                    <a:pt x="0" y="12"/>
                  </a:lnTo>
                  <a:lnTo>
                    <a:pt x="0" y="0"/>
                  </a:lnTo>
                  <a:lnTo>
                    <a:pt x="16" y="0"/>
                  </a:lnTo>
                  <a:lnTo>
                    <a:pt x="16" y="12"/>
                  </a:lnTo>
                  <a:close/>
                  <a:moveTo>
                    <a:pt x="0" y="18"/>
                  </a:moveTo>
                  <a:lnTo>
                    <a:pt x="16" y="18"/>
                  </a:lnTo>
                  <a:lnTo>
                    <a:pt x="16" y="66"/>
                  </a:lnTo>
                  <a:lnTo>
                    <a:pt x="0" y="66"/>
                  </a:lnTo>
                  <a:lnTo>
                    <a:pt x="0" y="18"/>
                  </a:lnTo>
                  <a:close/>
                </a:path>
              </a:pathLst>
            </a:custGeom>
            <a:solidFill>
              <a:srgbClr val="FFFFFF"/>
            </a:solidFill>
            <a:ln w="9525">
              <a:noFill/>
              <a:round/>
              <a:headEnd/>
              <a:tailEnd/>
            </a:ln>
          </p:spPr>
          <p:txBody>
            <a:bodyPr/>
            <a:lstStyle/>
            <a:p>
              <a:pPr>
                <a:defRPr/>
              </a:pPr>
              <a:endParaRPr lang="en-US"/>
            </a:p>
          </p:txBody>
        </p:sp>
        <p:sp>
          <p:nvSpPr>
            <p:cNvPr id="18" name="Freeform 1440"/>
            <p:cNvSpPr>
              <a:spLocks noEditPoints="1"/>
            </p:cNvSpPr>
            <p:nvPr userDrawn="1"/>
          </p:nvSpPr>
          <p:spPr bwMode="auto">
            <a:xfrm>
              <a:off x="1398" y="262"/>
              <a:ext cx="60" cy="50"/>
            </a:xfrm>
            <a:custGeom>
              <a:avLst/>
              <a:gdLst/>
              <a:ahLst/>
              <a:cxnLst>
                <a:cxn ang="0">
                  <a:pos x="0" y="12"/>
                </a:cxn>
                <a:cxn ang="0">
                  <a:pos x="14" y="0"/>
                </a:cxn>
                <a:cxn ang="0">
                  <a:pos x="28" y="12"/>
                </a:cxn>
                <a:cxn ang="0">
                  <a:pos x="14" y="25"/>
                </a:cxn>
                <a:cxn ang="0">
                  <a:pos x="0" y="12"/>
                </a:cxn>
                <a:cxn ang="0">
                  <a:pos x="20" y="12"/>
                </a:cxn>
                <a:cxn ang="0">
                  <a:pos x="14" y="6"/>
                </a:cxn>
                <a:cxn ang="0">
                  <a:pos x="9" y="12"/>
                </a:cxn>
                <a:cxn ang="0">
                  <a:pos x="14" y="19"/>
                </a:cxn>
                <a:cxn ang="0">
                  <a:pos x="20" y="12"/>
                </a:cxn>
              </a:cxnLst>
              <a:rect l="0" t="0" r="r" b="b"/>
              <a:pathLst>
                <a:path w="28" h="25">
                  <a:moveTo>
                    <a:pt x="0" y="12"/>
                  </a:moveTo>
                  <a:cubicBezTo>
                    <a:pt x="0" y="4"/>
                    <a:pt x="6" y="0"/>
                    <a:pt x="14" y="0"/>
                  </a:cubicBezTo>
                  <a:cubicBezTo>
                    <a:pt x="22" y="0"/>
                    <a:pt x="28" y="4"/>
                    <a:pt x="28" y="12"/>
                  </a:cubicBezTo>
                  <a:cubicBezTo>
                    <a:pt x="28" y="20"/>
                    <a:pt x="22" y="25"/>
                    <a:pt x="14" y="25"/>
                  </a:cubicBezTo>
                  <a:cubicBezTo>
                    <a:pt x="6" y="25"/>
                    <a:pt x="0" y="20"/>
                    <a:pt x="0" y="12"/>
                  </a:cubicBezTo>
                  <a:close/>
                  <a:moveTo>
                    <a:pt x="20" y="12"/>
                  </a:moveTo>
                  <a:cubicBezTo>
                    <a:pt x="20" y="9"/>
                    <a:pt x="18" y="6"/>
                    <a:pt x="14" y="6"/>
                  </a:cubicBezTo>
                  <a:cubicBezTo>
                    <a:pt x="11" y="6"/>
                    <a:pt x="9" y="9"/>
                    <a:pt x="9" y="12"/>
                  </a:cubicBezTo>
                  <a:cubicBezTo>
                    <a:pt x="9" y="16"/>
                    <a:pt x="11" y="19"/>
                    <a:pt x="14" y="19"/>
                  </a:cubicBezTo>
                  <a:cubicBezTo>
                    <a:pt x="18" y="19"/>
                    <a:pt x="20" y="16"/>
                    <a:pt x="20" y="12"/>
                  </a:cubicBezTo>
                  <a:close/>
                </a:path>
              </a:pathLst>
            </a:custGeom>
            <a:solidFill>
              <a:srgbClr val="FFFFFF"/>
            </a:solidFill>
            <a:ln w="9525">
              <a:noFill/>
              <a:round/>
              <a:headEnd/>
              <a:tailEnd/>
            </a:ln>
          </p:spPr>
          <p:txBody>
            <a:bodyPr/>
            <a:lstStyle/>
            <a:p>
              <a:pPr>
                <a:defRPr/>
              </a:pPr>
              <a:endParaRPr lang="en-US"/>
            </a:p>
          </p:txBody>
        </p:sp>
        <p:sp>
          <p:nvSpPr>
            <p:cNvPr id="19" name="Freeform 1441"/>
            <p:cNvSpPr>
              <a:spLocks/>
            </p:cNvSpPr>
            <p:nvPr userDrawn="1"/>
          </p:nvSpPr>
          <p:spPr bwMode="auto">
            <a:xfrm>
              <a:off x="1463" y="262"/>
              <a:ext cx="50" cy="48"/>
            </a:xfrm>
            <a:custGeom>
              <a:avLst/>
              <a:gdLst/>
              <a:ahLst/>
              <a:cxnLst>
                <a:cxn ang="0">
                  <a:pos x="0" y="0"/>
                </a:cxn>
                <a:cxn ang="0">
                  <a:pos x="7" y="0"/>
                </a:cxn>
                <a:cxn ang="0">
                  <a:pos x="7" y="5"/>
                </a:cxn>
                <a:cxn ang="0">
                  <a:pos x="7" y="5"/>
                </a:cxn>
                <a:cxn ang="0">
                  <a:pos x="16" y="0"/>
                </a:cxn>
                <a:cxn ang="0">
                  <a:pos x="25" y="9"/>
                </a:cxn>
                <a:cxn ang="0">
                  <a:pos x="25" y="24"/>
                </a:cxn>
                <a:cxn ang="0">
                  <a:pos x="17" y="24"/>
                </a:cxn>
                <a:cxn ang="0">
                  <a:pos x="17" y="13"/>
                </a:cxn>
                <a:cxn ang="0">
                  <a:pos x="13" y="7"/>
                </a:cxn>
                <a:cxn ang="0">
                  <a:pos x="8" y="14"/>
                </a:cxn>
                <a:cxn ang="0">
                  <a:pos x="8" y="24"/>
                </a:cxn>
                <a:cxn ang="0">
                  <a:pos x="0" y="24"/>
                </a:cxn>
                <a:cxn ang="0">
                  <a:pos x="0" y="0"/>
                </a:cxn>
              </a:cxnLst>
              <a:rect l="0" t="0" r="r" b="b"/>
              <a:pathLst>
                <a:path w="25" h="24">
                  <a:moveTo>
                    <a:pt x="0" y="0"/>
                  </a:moveTo>
                  <a:cubicBezTo>
                    <a:pt x="7" y="0"/>
                    <a:pt x="7" y="0"/>
                    <a:pt x="7" y="0"/>
                  </a:cubicBezTo>
                  <a:cubicBezTo>
                    <a:pt x="7" y="5"/>
                    <a:pt x="7" y="5"/>
                    <a:pt x="7" y="5"/>
                  </a:cubicBezTo>
                  <a:cubicBezTo>
                    <a:pt x="7" y="5"/>
                    <a:pt x="7" y="5"/>
                    <a:pt x="7" y="5"/>
                  </a:cubicBezTo>
                  <a:cubicBezTo>
                    <a:pt x="9" y="1"/>
                    <a:pt x="12" y="0"/>
                    <a:pt x="16" y="0"/>
                  </a:cubicBezTo>
                  <a:cubicBezTo>
                    <a:pt x="22" y="0"/>
                    <a:pt x="25" y="4"/>
                    <a:pt x="25" y="9"/>
                  </a:cubicBezTo>
                  <a:cubicBezTo>
                    <a:pt x="25" y="24"/>
                    <a:pt x="25" y="24"/>
                    <a:pt x="25" y="24"/>
                  </a:cubicBezTo>
                  <a:cubicBezTo>
                    <a:pt x="17" y="24"/>
                    <a:pt x="17" y="24"/>
                    <a:pt x="17" y="24"/>
                  </a:cubicBezTo>
                  <a:cubicBezTo>
                    <a:pt x="17" y="13"/>
                    <a:pt x="17" y="13"/>
                    <a:pt x="17" y="13"/>
                  </a:cubicBezTo>
                  <a:cubicBezTo>
                    <a:pt x="17" y="8"/>
                    <a:pt x="15" y="7"/>
                    <a:pt x="13" y="7"/>
                  </a:cubicBezTo>
                  <a:cubicBezTo>
                    <a:pt x="10" y="7"/>
                    <a:pt x="8" y="9"/>
                    <a:pt x="8" y="14"/>
                  </a:cubicBezTo>
                  <a:cubicBezTo>
                    <a:pt x="8" y="24"/>
                    <a:pt x="8" y="24"/>
                    <a:pt x="8" y="24"/>
                  </a:cubicBezTo>
                  <a:cubicBezTo>
                    <a:pt x="0" y="24"/>
                    <a:pt x="0" y="24"/>
                    <a:pt x="0" y="24"/>
                  </a:cubicBezTo>
                  <a:lnTo>
                    <a:pt x="0" y="0"/>
                  </a:lnTo>
                  <a:close/>
                </a:path>
              </a:pathLst>
            </a:custGeom>
            <a:solidFill>
              <a:srgbClr val="FFFFFF"/>
            </a:solidFill>
            <a:ln w="9525">
              <a:noFill/>
              <a:round/>
              <a:headEnd/>
              <a:tailEnd/>
            </a:ln>
          </p:spPr>
          <p:txBody>
            <a:bodyPr/>
            <a:lstStyle/>
            <a:p>
              <a:pPr>
                <a:defRPr/>
              </a:pPr>
              <a:endParaRPr lang="en-US"/>
            </a:p>
          </p:txBody>
        </p:sp>
        <p:sp>
          <p:nvSpPr>
            <p:cNvPr id="20" name="Freeform 1442"/>
            <p:cNvSpPr>
              <a:spLocks noEditPoints="1"/>
            </p:cNvSpPr>
            <p:nvPr userDrawn="1"/>
          </p:nvSpPr>
          <p:spPr bwMode="auto">
            <a:xfrm>
              <a:off x="1519" y="262"/>
              <a:ext cx="50" cy="50"/>
            </a:xfrm>
            <a:custGeom>
              <a:avLst/>
              <a:gdLst/>
              <a:ahLst/>
              <a:cxnLst>
                <a:cxn ang="0">
                  <a:pos x="17" y="24"/>
                </a:cxn>
                <a:cxn ang="0">
                  <a:pos x="17" y="20"/>
                </a:cxn>
                <a:cxn ang="0">
                  <a:pos x="17" y="20"/>
                </a:cxn>
                <a:cxn ang="0">
                  <a:pos x="9" y="25"/>
                </a:cxn>
                <a:cxn ang="0">
                  <a:pos x="0" y="17"/>
                </a:cxn>
                <a:cxn ang="0">
                  <a:pos x="13" y="9"/>
                </a:cxn>
                <a:cxn ang="0">
                  <a:pos x="17" y="9"/>
                </a:cxn>
                <a:cxn ang="0">
                  <a:pos x="11" y="5"/>
                </a:cxn>
                <a:cxn ang="0">
                  <a:pos x="4" y="7"/>
                </a:cxn>
                <a:cxn ang="0">
                  <a:pos x="3" y="2"/>
                </a:cxn>
                <a:cxn ang="0">
                  <a:pos x="13" y="0"/>
                </a:cxn>
                <a:cxn ang="0">
                  <a:pos x="24" y="10"/>
                </a:cxn>
                <a:cxn ang="0">
                  <a:pos x="24" y="19"/>
                </a:cxn>
                <a:cxn ang="0">
                  <a:pos x="25" y="24"/>
                </a:cxn>
                <a:cxn ang="0">
                  <a:pos x="17" y="24"/>
                </a:cxn>
                <a:cxn ang="0">
                  <a:pos x="12" y="19"/>
                </a:cxn>
                <a:cxn ang="0">
                  <a:pos x="17" y="14"/>
                </a:cxn>
                <a:cxn ang="0">
                  <a:pos x="13" y="14"/>
                </a:cxn>
                <a:cxn ang="0">
                  <a:pos x="8" y="17"/>
                </a:cxn>
                <a:cxn ang="0">
                  <a:pos x="12" y="19"/>
                </a:cxn>
              </a:cxnLst>
              <a:rect l="0" t="0" r="r" b="b"/>
              <a:pathLst>
                <a:path w="25" h="25">
                  <a:moveTo>
                    <a:pt x="17" y="24"/>
                  </a:moveTo>
                  <a:cubicBezTo>
                    <a:pt x="17" y="23"/>
                    <a:pt x="17" y="22"/>
                    <a:pt x="17" y="20"/>
                  </a:cubicBezTo>
                  <a:cubicBezTo>
                    <a:pt x="17" y="20"/>
                    <a:pt x="17" y="20"/>
                    <a:pt x="17" y="20"/>
                  </a:cubicBezTo>
                  <a:cubicBezTo>
                    <a:pt x="15" y="23"/>
                    <a:pt x="13" y="25"/>
                    <a:pt x="9" y="25"/>
                  </a:cubicBezTo>
                  <a:cubicBezTo>
                    <a:pt x="5" y="25"/>
                    <a:pt x="0" y="22"/>
                    <a:pt x="0" y="17"/>
                  </a:cubicBezTo>
                  <a:cubicBezTo>
                    <a:pt x="0" y="10"/>
                    <a:pt x="8" y="9"/>
                    <a:pt x="13" y="9"/>
                  </a:cubicBezTo>
                  <a:cubicBezTo>
                    <a:pt x="14" y="9"/>
                    <a:pt x="16" y="9"/>
                    <a:pt x="17" y="9"/>
                  </a:cubicBezTo>
                  <a:cubicBezTo>
                    <a:pt x="17" y="6"/>
                    <a:pt x="14" y="5"/>
                    <a:pt x="11" y="5"/>
                  </a:cubicBezTo>
                  <a:cubicBezTo>
                    <a:pt x="9" y="5"/>
                    <a:pt x="6" y="6"/>
                    <a:pt x="4" y="7"/>
                  </a:cubicBezTo>
                  <a:cubicBezTo>
                    <a:pt x="3" y="2"/>
                    <a:pt x="3" y="2"/>
                    <a:pt x="3" y="2"/>
                  </a:cubicBezTo>
                  <a:cubicBezTo>
                    <a:pt x="6" y="0"/>
                    <a:pt x="9" y="0"/>
                    <a:pt x="13" y="0"/>
                  </a:cubicBezTo>
                  <a:cubicBezTo>
                    <a:pt x="19" y="0"/>
                    <a:pt x="24" y="2"/>
                    <a:pt x="24" y="10"/>
                  </a:cubicBezTo>
                  <a:cubicBezTo>
                    <a:pt x="24" y="19"/>
                    <a:pt x="24" y="19"/>
                    <a:pt x="24" y="19"/>
                  </a:cubicBezTo>
                  <a:cubicBezTo>
                    <a:pt x="24" y="20"/>
                    <a:pt x="24" y="22"/>
                    <a:pt x="25" y="24"/>
                  </a:cubicBezTo>
                  <a:lnTo>
                    <a:pt x="17" y="24"/>
                  </a:lnTo>
                  <a:close/>
                  <a:moveTo>
                    <a:pt x="12" y="19"/>
                  </a:moveTo>
                  <a:cubicBezTo>
                    <a:pt x="15" y="19"/>
                    <a:pt x="17" y="16"/>
                    <a:pt x="17" y="14"/>
                  </a:cubicBezTo>
                  <a:cubicBezTo>
                    <a:pt x="16" y="14"/>
                    <a:pt x="14" y="14"/>
                    <a:pt x="13" y="14"/>
                  </a:cubicBezTo>
                  <a:cubicBezTo>
                    <a:pt x="10" y="14"/>
                    <a:pt x="8" y="14"/>
                    <a:pt x="8" y="17"/>
                  </a:cubicBezTo>
                  <a:cubicBezTo>
                    <a:pt x="8" y="18"/>
                    <a:pt x="10" y="19"/>
                    <a:pt x="12" y="19"/>
                  </a:cubicBezTo>
                  <a:close/>
                </a:path>
              </a:pathLst>
            </a:custGeom>
            <a:solidFill>
              <a:srgbClr val="FFFFFF"/>
            </a:solidFill>
            <a:ln w="9525">
              <a:noFill/>
              <a:round/>
              <a:headEnd/>
              <a:tailEnd/>
            </a:ln>
          </p:spPr>
          <p:txBody>
            <a:bodyPr/>
            <a:lstStyle/>
            <a:p>
              <a:pPr>
                <a:defRPr/>
              </a:pPr>
              <a:endParaRPr lang="en-US"/>
            </a:p>
          </p:txBody>
        </p:sp>
        <p:sp>
          <p:nvSpPr>
            <p:cNvPr id="21" name="Rectangle 1443"/>
            <p:cNvSpPr>
              <a:spLocks noChangeArrowheads="1"/>
            </p:cNvSpPr>
            <p:nvPr userDrawn="1"/>
          </p:nvSpPr>
          <p:spPr bwMode="auto">
            <a:xfrm>
              <a:off x="1579" y="242"/>
              <a:ext cx="16" cy="68"/>
            </a:xfrm>
            <a:prstGeom prst="rect">
              <a:avLst/>
            </a:prstGeom>
            <a:solidFill>
              <a:srgbClr val="FFFFFF"/>
            </a:solidFill>
            <a:ln w="9525">
              <a:noFill/>
              <a:miter lim="800000"/>
              <a:headEnd/>
              <a:tailEnd/>
            </a:ln>
          </p:spPr>
          <p:txBody>
            <a:bodyPr/>
            <a:lstStyle/>
            <a:p>
              <a:pPr>
                <a:defRPr/>
              </a:pPr>
              <a:endParaRPr lang="en-US"/>
            </a:p>
          </p:txBody>
        </p:sp>
        <p:sp>
          <p:nvSpPr>
            <p:cNvPr id="22" name="Freeform 1444"/>
            <p:cNvSpPr>
              <a:spLocks/>
            </p:cNvSpPr>
            <p:nvPr userDrawn="1"/>
          </p:nvSpPr>
          <p:spPr bwMode="auto">
            <a:xfrm>
              <a:off x="994" y="334"/>
              <a:ext cx="42" cy="65"/>
            </a:xfrm>
            <a:custGeom>
              <a:avLst/>
              <a:gdLst/>
              <a:ahLst/>
              <a:cxnLst>
                <a:cxn ang="0">
                  <a:pos x="0" y="0"/>
                </a:cxn>
                <a:cxn ang="0">
                  <a:pos x="42" y="0"/>
                </a:cxn>
                <a:cxn ang="0">
                  <a:pos x="42" y="13"/>
                </a:cxn>
                <a:cxn ang="0">
                  <a:pos x="16" y="13"/>
                </a:cxn>
                <a:cxn ang="0">
                  <a:pos x="16" y="27"/>
                </a:cxn>
                <a:cxn ang="0">
                  <a:pos x="42" y="27"/>
                </a:cxn>
                <a:cxn ang="0">
                  <a:pos x="42" y="39"/>
                </a:cxn>
                <a:cxn ang="0">
                  <a:pos x="16" y="39"/>
                </a:cxn>
                <a:cxn ang="0">
                  <a:pos x="16" y="65"/>
                </a:cxn>
                <a:cxn ang="0">
                  <a:pos x="0" y="65"/>
                </a:cxn>
                <a:cxn ang="0">
                  <a:pos x="0" y="0"/>
                </a:cxn>
              </a:cxnLst>
              <a:rect l="0" t="0" r="r" b="b"/>
              <a:pathLst>
                <a:path w="42" h="65">
                  <a:moveTo>
                    <a:pt x="0" y="0"/>
                  </a:moveTo>
                  <a:lnTo>
                    <a:pt x="42" y="0"/>
                  </a:lnTo>
                  <a:lnTo>
                    <a:pt x="42" y="13"/>
                  </a:lnTo>
                  <a:lnTo>
                    <a:pt x="16" y="13"/>
                  </a:lnTo>
                  <a:lnTo>
                    <a:pt x="16" y="27"/>
                  </a:lnTo>
                  <a:lnTo>
                    <a:pt x="42" y="27"/>
                  </a:lnTo>
                  <a:lnTo>
                    <a:pt x="42" y="39"/>
                  </a:lnTo>
                  <a:lnTo>
                    <a:pt x="16" y="39"/>
                  </a:lnTo>
                  <a:lnTo>
                    <a:pt x="16" y="65"/>
                  </a:lnTo>
                  <a:lnTo>
                    <a:pt x="0" y="65"/>
                  </a:lnTo>
                  <a:lnTo>
                    <a:pt x="0" y="0"/>
                  </a:lnTo>
                  <a:close/>
                </a:path>
              </a:pathLst>
            </a:custGeom>
            <a:solidFill>
              <a:srgbClr val="FFFFFF"/>
            </a:solidFill>
            <a:ln w="9525">
              <a:noFill/>
              <a:round/>
              <a:headEnd/>
              <a:tailEnd/>
            </a:ln>
          </p:spPr>
          <p:txBody>
            <a:bodyPr/>
            <a:lstStyle/>
            <a:p>
              <a:pPr>
                <a:defRPr/>
              </a:pPr>
              <a:endParaRPr lang="en-US"/>
            </a:p>
          </p:txBody>
        </p:sp>
        <p:sp>
          <p:nvSpPr>
            <p:cNvPr id="23" name="Freeform 1445"/>
            <p:cNvSpPr>
              <a:spLocks noEditPoints="1"/>
            </p:cNvSpPr>
            <p:nvPr userDrawn="1"/>
          </p:nvSpPr>
          <p:spPr bwMode="auto">
            <a:xfrm>
              <a:off x="1046" y="330"/>
              <a:ext cx="16" cy="69"/>
            </a:xfrm>
            <a:custGeom>
              <a:avLst/>
              <a:gdLst/>
              <a:ahLst/>
              <a:cxnLst>
                <a:cxn ang="0">
                  <a:pos x="16" y="13"/>
                </a:cxn>
                <a:cxn ang="0">
                  <a:pos x="0" y="13"/>
                </a:cxn>
                <a:cxn ang="0">
                  <a:pos x="0" y="0"/>
                </a:cxn>
                <a:cxn ang="0">
                  <a:pos x="16" y="0"/>
                </a:cxn>
                <a:cxn ang="0">
                  <a:pos x="16" y="13"/>
                </a:cxn>
                <a:cxn ang="0">
                  <a:pos x="0" y="21"/>
                </a:cxn>
                <a:cxn ang="0">
                  <a:pos x="16" y="21"/>
                </a:cxn>
                <a:cxn ang="0">
                  <a:pos x="16" y="69"/>
                </a:cxn>
                <a:cxn ang="0">
                  <a:pos x="0" y="69"/>
                </a:cxn>
                <a:cxn ang="0">
                  <a:pos x="0" y="21"/>
                </a:cxn>
              </a:cxnLst>
              <a:rect l="0" t="0" r="r" b="b"/>
              <a:pathLst>
                <a:path w="16" h="69">
                  <a:moveTo>
                    <a:pt x="16" y="13"/>
                  </a:moveTo>
                  <a:lnTo>
                    <a:pt x="0" y="13"/>
                  </a:lnTo>
                  <a:lnTo>
                    <a:pt x="0" y="0"/>
                  </a:lnTo>
                  <a:lnTo>
                    <a:pt x="16" y="0"/>
                  </a:lnTo>
                  <a:lnTo>
                    <a:pt x="16" y="13"/>
                  </a:lnTo>
                  <a:close/>
                  <a:moveTo>
                    <a:pt x="0" y="21"/>
                  </a:moveTo>
                  <a:lnTo>
                    <a:pt x="16" y="21"/>
                  </a:lnTo>
                  <a:lnTo>
                    <a:pt x="16" y="69"/>
                  </a:lnTo>
                  <a:lnTo>
                    <a:pt x="0" y="69"/>
                  </a:lnTo>
                  <a:lnTo>
                    <a:pt x="0" y="21"/>
                  </a:lnTo>
                  <a:close/>
                </a:path>
              </a:pathLst>
            </a:custGeom>
            <a:solidFill>
              <a:srgbClr val="FFFFFF"/>
            </a:solidFill>
            <a:ln w="9525">
              <a:noFill/>
              <a:round/>
              <a:headEnd/>
              <a:tailEnd/>
            </a:ln>
          </p:spPr>
          <p:txBody>
            <a:bodyPr/>
            <a:lstStyle/>
            <a:p>
              <a:pPr>
                <a:defRPr/>
              </a:pPr>
              <a:endParaRPr lang="en-US"/>
            </a:p>
          </p:txBody>
        </p:sp>
        <p:sp>
          <p:nvSpPr>
            <p:cNvPr id="24" name="Freeform 1446"/>
            <p:cNvSpPr>
              <a:spLocks/>
            </p:cNvSpPr>
            <p:nvPr userDrawn="1"/>
          </p:nvSpPr>
          <p:spPr bwMode="auto">
            <a:xfrm>
              <a:off x="1072" y="349"/>
              <a:ext cx="52" cy="52"/>
            </a:xfrm>
            <a:custGeom>
              <a:avLst/>
              <a:gdLst/>
              <a:ahLst/>
              <a:cxnLst>
                <a:cxn ang="0">
                  <a:pos x="0" y="1"/>
                </a:cxn>
                <a:cxn ang="0">
                  <a:pos x="8" y="1"/>
                </a:cxn>
                <a:cxn ang="0">
                  <a:pos x="8" y="5"/>
                </a:cxn>
                <a:cxn ang="0">
                  <a:pos x="8" y="5"/>
                </a:cxn>
                <a:cxn ang="0">
                  <a:pos x="17" y="0"/>
                </a:cxn>
                <a:cxn ang="0">
                  <a:pos x="26" y="10"/>
                </a:cxn>
                <a:cxn ang="0">
                  <a:pos x="26" y="25"/>
                </a:cxn>
                <a:cxn ang="0">
                  <a:pos x="17" y="25"/>
                </a:cxn>
                <a:cxn ang="0">
                  <a:pos x="17" y="13"/>
                </a:cxn>
                <a:cxn ang="0">
                  <a:pos x="14" y="7"/>
                </a:cxn>
                <a:cxn ang="0">
                  <a:pos x="9" y="14"/>
                </a:cxn>
                <a:cxn ang="0">
                  <a:pos x="9" y="25"/>
                </a:cxn>
                <a:cxn ang="0">
                  <a:pos x="0" y="25"/>
                </a:cxn>
                <a:cxn ang="0">
                  <a:pos x="0" y="1"/>
                </a:cxn>
              </a:cxnLst>
              <a:rect l="0" t="0" r="r" b="b"/>
              <a:pathLst>
                <a:path w="26" h="25">
                  <a:moveTo>
                    <a:pt x="0" y="1"/>
                  </a:moveTo>
                  <a:cubicBezTo>
                    <a:pt x="8" y="1"/>
                    <a:pt x="8" y="1"/>
                    <a:pt x="8" y="1"/>
                  </a:cubicBezTo>
                  <a:cubicBezTo>
                    <a:pt x="8" y="5"/>
                    <a:pt x="8" y="5"/>
                    <a:pt x="8" y="5"/>
                  </a:cubicBezTo>
                  <a:cubicBezTo>
                    <a:pt x="8" y="5"/>
                    <a:pt x="8" y="5"/>
                    <a:pt x="8" y="5"/>
                  </a:cubicBezTo>
                  <a:cubicBezTo>
                    <a:pt x="10" y="2"/>
                    <a:pt x="13" y="0"/>
                    <a:pt x="17" y="0"/>
                  </a:cubicBezTo>
                  <a:cubicBezTo>
                    <a:pt x="23" y="0"/>
                    <a:pt x="26" y="5"/>
                    <a:pt x="26" y="10"/>
                  </a:cubicBezTo>
                  <a:cubicBezTo>
                    <a:pt x="26" y="25"/>
                    <a:pt x="26" y="25"/>
                    <a:pt x="26" y="25"/>
                  </a:cubicBezTo>
                  <a:cubicBezTo>
                    <a:pt x="17" y="25"/>
                    <a:pt x="17" y="25"/>
                    <a:pt x="17" y="25"/>
                  </a:cubicBezTo>
                  <a:cubicBezTo>
                    <a:pt x="17" y="13"/>
                    <a:pt x="17" y="13"/>
                    <a:pt x="17" y="13"/>
                  </a:cubicBezTo>
                  <a:cubicBezTo>
                    <a:pt x="17" y="9"/>
                    <a:pt x="16" y="7"/>
                    <a:pt x="14" y="7"/>
                  </a:cubicBezTo>
                  <a:cubicBezTo>
                    <a:pt x="10" y="7"/>
                    <a:pt x="9" y="9"/>
                    <a:pt x="9" y="14"/>
                  </a:cubicBezTo>
                  <a:cubicBezTo>
                    <a:pt x="9" y="25"/>
                    <a:pt x="9" y="25"/>
                    <a:pt x="9" y="25"/>
                  </a:cubicBezTo>
                  <a:cubicBezTo>
                    <a:pt x="0" y="25"/>
                    <a:pt x="0" y="25"/>
                    <a:pt x="0" y="25"/>
                  </a:cubicBezTo>
                  <a:lnTo>
                    <a:pt x="0" y="1"/>
                  </a:lnTo>
                  <a:close/>
                </a:path>
              </a:pathLst>
            </a:custGeom>
            <a:solidFill>
              <a:srgbClr val="FFFFFF"/>
            </a:solidFill>
            <a:ln w="9525">
              <a:noFill/>
              <a:round/>
              <a:headEnd/>
              <a:tailEnd/>
            </a:ln>
          </p:spPr>
          <p:txBody>
            <a:bodyPr/>
            <a:lstStyle/>
            <a:p>
              <a:pPr>
                <a:defRPr/>
              </a:pPr>
              <a:endParaRPr lang="en-US"/>
            </a:p>
          </p:txBody>
        </p:sp>
        <p:sp>
          <p:nvSpPr>
            <p:cNvPr id="25" name="Freeform 1447"/>
            <p:cNvSpPr>
              <a:spLocks noEditPoints="1"/>
            </p:cNvSpPr>
            <p:nvPr userDrawn="1"/>
          </p:nvSpPr>
          <p:spPr bwMode="auto">
            <a:xfrm>
              <a:off x="1130" y="349"/>
              <a:ext cx="48" cy="52"/>
            </a:xfrm>
            <a:custGeom>
              <a:avLst/>
              <a:gdLst/>
              <a:ahLst/>
              <a:cxnLst>
                <a:cxn ang="0">
                  <a:pos x="17" y="25"/>
                </a:cxn>
                <a:cxn ang="0">
                  <a:pos x="17" y="21"/>
                </a:cxn>
                <a:cxn ang="0">
                  <a:pos x="17" y="21"/>
                </a:cxn>
                <a:cxn ang="0">
                  <a:pos x="9" y="25"/>
                </a:cxn>
                <a:cxn ang="0">
                  <a:pos x="0" y="18"/>
                </a:cxn>
                <a:cxn ang="0">
                  <a:pos x="12" y="9"/>
                </a:cxn>
                <a:cxn ang="0">
                  <a:pos x="16" y="10"/>
                </a:cxn>
                <a:cxn ang="0">
                  <a:pos x="11" y="6"/>
                </a:cxn>
                <a:cxn ang="0">
                  <a:pos x="3" y="7"/>
                </a:cxn>
                <a:cxn ang="0">
                  <a:pos x="3" y="2"/>
                </a:cxn>
                <a:cxn ang="0">
                  <a:pos x="13" y="0"/>
                </a:cxn>
                <a:cxn ang="0">
                  <a:pos x="24" y="10"/>
                </a:cxn>
                <a:cxn ang="0">
                  <a:pos x="24" y="19"/>
                </a:cxn>
                <a:cxn ang="0">
                  <a:pos x="24" y="25"/>
                </a:cxn>
                <a:cxn ang="0">
                  <a:pos x="17" y="25"/>
                </a:cxn>
                <a:cxn ang="0">
                  <a:pos x="11" y="20"/>
                </a:cxn>
                <a:cxn ang="0">
                  <a:pos x="16" y="14"/>
                </a:cxn>
                <a:cxn ang="0">
                  <a:pos x="13" y="14"/>
                </a:cxn>
                <a:cxn ang="0">
                  <a:pos x="8" y="17"/>
                </a:cxn>
                <a:cxn ang="0">
                  <a:pos x="11" y="20"/>
                </a:cxn>
              </a:cxnLst>
              <a:rect l="0" t="0" r="r" b="b"/>
              <a:pathLst>
                <a:path w="24" h="25">
                  <a:moveTo>
                    <a:pt x="17" y="25"/>
                  </a:moveTo>
                  <a:cubicBezTo>
                    <a:pt x="17" y="23"/>
                    <a:pt x="17" y="22"/>
                    <a:pt x="17" y="21"/>
                  </a:cubicBezTo>
                  <a:cubicBezTo>
                    <a:pt x="17" y="21"/>
                    <a:pt x="17" y="21"/>
                    <a:pt x="17" y="21"/>
                  </a:cubicBezTo>
                  <a:cubicBezTo>
                    <a:pt x="15" y="24"/>
                    <a:pt x="12" y="25"/>
                    <a:pt x="9" y="25"/>
                  </a:cubicBezTo>
                  <a:cubicBezTo>
                    <a:pt x="4" y="25"/>
                    <a:pt x="0" y="23"/>
                    <a:pt x="0" y="18"/>
                  </a:cubicBezTo>
                  <a:cubicBezTo>
                    <a:pt x="0" y="10"/>
                    <a:pt x="8" y="9"/>
                    <a:pt x="12" y="9"/>
                  </a:cubicBezTo>
                  <a:cubicBezTo>
                    <a:pt x="14" y="9"/>
                    <a:pt x="15" y="10"/>
                    <a:pt x="16" y="10"/>
                  </a:cubicBezTo>
                  <a:cubicBezTo>
                    <a:pt x="16" y="7"/>
                    <a:pt x="14" y="6"/>
                    <a:pt x="11" y="6"/>
                  </a:cubicBezTo>
                  <a:cubicBezTo>
                    <a:pt x="8" y="6"/>
                    <a:pt x="6" y="6"/>
                    <a:pt x="3" y="7"/>
                  </a:cubicBezTo>
                  <a:cubicBezTo>
                    <a:pt x="3" y="2"/>
                    <a:pt x="3" y="2"/>
                    <a:pt x="3" y="2"/>
                  </a:cubicBezTo>
                  <a:cubicBezTo>
                    <a:pt x="6" y="1"/>
                    <a:pt x="9" y="0"/>
                    <a:pt x="13" y="0"/>
                  </a:cubicBezTo>
                  <a:cubicBezTo>
                    <a:pt x="19" y="0"/>
                    <a:pt x="24" y="3"/>
                    <a:pt x="24" y="10"/>
                  </a:cubicBezTo>
                  <a:cubicBezTo>
                    <a:pt x="24" y="19"/>
                    <a:pt x="24" y="19"/>
                    <a:pt x="24" y="19"/>
                  </a:cubicBezTo>
                  <a:cubicBezTo>
                    <a:pt x="24" y="21"/>
                    <a:pt x="24" y="23"/>
                    <a:pt x="24" y="25"/>
                  </a:cubicBezTo>
                  <a:lnTo>
                    <a:pt x="17" y="25"/>
                  </a:lnTo>
                  <a:close/>
                  <a:moveTo>
                    <a:pt x="11" y="20"/>
                  </a:moveTo>
                  <a:cubicBezTo>
                    <a:pt x="14" y="20"/>
                    <a:pt x="16" y="17"/>
                    <a:pt x="16" y="14"/>
                  </a:cubicBezTo>
                  <a:cubicBezTo>
                    <a:pt x="15" y="14"/>
                    <a:pt x="14" y="14"/>
                    <a:pt x="13" y="14"/>
                  </a:cubicBezTo>
                  <a:cubicBezTo>
                    <a:pt x="10" y="14"/>
                    <a:pt x="8" y="15"/>
                    <a:pt x="8" y="17"/>
                  </a:cubicBezTo>
                  <a:cubicBezTo>
                    <a:pt x="8" y="19"/>
                    <a:pt x="9" y="20"/>
                    <a:pt x="11" y="20"/>
                  </a:cubicBezTo>
                  <a:close/>
                </a:path>
              </a:pathLst>
            </a:custGeom>
            <a:solidFill>
              <a:srgbClr val="FFFFFF"/>
            </a:solidFill>
            <a:ln w="9525">
              <a:noFill/>
              <a:round/>
              <a:headEnd/>
              <a:tailEnd/>
            </a:ln>
          </p:spPr>
          <p:txBody>
            <a:bodyPr/>
            <a:lstStyle/>
            <a:p>
              <a:pPr>
                <a:defRPr/>
              </a:pPr>
              <a:endParaRPr lang="en-US"/>
            </a:p>
          </p:txBody>
        </p:sp>
        <p:sp>
          <p:nvSpPr>
            <p:cNvPr id="26" name="Freeform 1448"/>
            <p:cNvSpPr>
              <a:spLocks/>
            </p:cNvSpPr>
            <p:nvPr userDrawn="1"/>
          </p:nvSpPr>
          <p:spPr bwMode="auto">
            <a:xfrm>
              <a:off x="1188" y="349"/>
              <a:ext cx="50" cy="52"/>
            </a:xfrm>
            <a:custGeom>
              <a:avLst/>
              <a:gdLst/>
              <a:ahLst/>
              <a:cxnLst>
                <a:cxn ang="0">
                  <a:pos x="0" y="1"/>
                </a:cxn>
                <a:cxn ang="0">
                  <a:pos x="7" y="1"/>
                </a:cxn>
                <a:cxn ang="0">
                  <a:pos x="7" y="5"/>
                </a:cxn>
                <a:cxn ang="0">
                  <a:pos x="7" y="5"/>
                </a:cxn>
                <a:cxn ang="0">
                  <a:pos x="16" y="0"/>
                </a:cxn>
                <a:cxn ang="0">
                  <a:pos x="25" y="10"/>
                </a:cxn>
                <a:cxn ang="0">
                  <a:pos x="25" y="25"/>
                </a:cxn>
                <a:cxn ang="0">
                  <a:pos x="17" y="25"/>
                </a:cxn>
                <a:cxn ang="0">
                  <a:pos x="17" y="13"/>
                </a:cxn>
                <a:cxn ang="0">
                  <a:pos x="13" y="7"/>
                </a:cxn>
                <a:cxn ang="0">
                  <a:pos x="8" y="14"/>
                </a:cxn>
                <a:cxn ang="0">
                  <a:pos x="8" y="25"/>
                </a:cxn>
                <a:cxn ang="0">
                  <a:pos x="0" y="25"/>
                </a:cxn>
                <a:cxn ang="0">
                  <a:pos x="0" y="1"/>
                </a:cxn>
              </a:cxnLst>
              <a:rect l="0" t="0" r="r" b="b"/>
              <a:pathLst>
                <a:path w="25" h="25">
                  <a:moveTo>
                    <a:pt x="0" y="1"/>
                  </a:moveTo>
                  <a:cubicBezTo>
                    <a:pt x="7" y="1"/>
                    <a:pt x="7" y="1"/>
                    <a:pt x="7" y="1"/>
                  </a:cubicBezTo>
                  <a:cubicBezTo>
                    <a:pt x="7" y="5"/>
                    <a:pt x="7" y="5"/>
                    <a:pt x="7" y="5"/>
                  </a:cubicBezTo>
                  <a:cubicBezTo>
                    <a:pt x="7" y="5"/>
                    <a:pt x="7" y="5"/>
                    <a:pt x="7" y="5"/>
                  </a:cubicBezTo>
                  <a:cubicBezTo>
                    <a:pt x="9" y="2"/>
                    <a:pt x="12" y="0"/>
                    <a:pt x="16" y="0"/>
                  </a:cubicBezTo>
                  <a:cubicBezTo>
                    <a:pt x="23" y="0"/>
                    <a:pt x="25" y="5"/>
                    <a:pt x="25" y="10"/>
                  </a:cubicBezTo>
                  <a:cubicBezTo>
                    <a:pt x="25" y="25"/>
                    <a:pt x="25" y="25"/>
                    <a:pt x="25" y="25"/>
                  </a:cubicBezTo>
                  <a:cubicBezTo>
                    <a:pt x="17" y="25"/>
                    <a:pt x="17" y="25"/>
                    <a:pt x="17" y="25"/>
                  </a:cubicBezTo>
                  <a:cubicBezTo>
                    <a:pt x="17" y="13"/>
                    <a:pt x="17" y="13"/>
                    <a:pt x="17" y="13"/>
                  </a:cubicBezTo>
                  <a:cubicBezTo>
                    <a:pt x="17" y="9"/>
                    <a:pt x="15" y="7"/>
                    <a:pt x="13" y="7"/>
                  </a:cubicBezTo>
                  <a:cubicBezTo>
                    <a:pt x="10" y="7"/>
                    <a:pt x="8" y="9"/>
                    <a:pt x="8" y="14"/>
                  </a:cubicBezTo>
                  <a:cubicBezTo>
                    <a:pt x="8" y="25"/>
                    <a:pt x="8" y="25"/>
                    <a:pt x="8" y="25"/>
                  </a:cubicBezTo>
                  <a:cubicBezTo>
                    <a:pt x="0" y="25"/>
                    <a:pt x="0" y="25"/>
                    <a:pt x="0" y="25"/>
                  </a:cubicBezTo>
                  <a:lnTo>
                    <a:pt x="0" y="1"/>
                  </a:lnTo>
                  <a:close/>
                </a:path>
              </a:pathLst>
            </a:custGeom>
            <a:solidFill>
              <a:srgbClr val="FFFFFF"/>
            </a:solidFill>
            <a:ln w="9525">
              <a:noFill/>
              <a:round/>
              <a:headEnd/>
              <a:tailEnd/>
            </a:ln>
          </p:spPr>
          <p:txBody>
            <a:bodyPr/>
            <a:lstStyle/>
            <a:p>
              <a:pPr>
                <a:defRPr/>
              </a:pPr>
              <a:endParaRPr lang="en-US"/>
            </a:p>
          </p:txBody>
        </p:sp>
        <p:sp>
          <p:nvSpPr>
            <p:cNvPr id="27" name="Freeform 1449"/>
            <p:cNvSpPr>
              <a:spLocks/>
            </p:cNvSpPr>
            <p:nvPr userDrawn="1"/>
          </p:nvSpPr>
          <p:spPr bwMode="auto">
            <a:xfrm>
              <a:off x="1246" y="349"/>
              <a:ext cx="40" cy="52"/>
            </a:xfrm>
            <a:custGeom>
              <a:avLst/>
              <a:gdLst/>
              <a:ahLst/>
              <a:cxnLst>
                <a:cxn ang="0">
                  <a:pos x="19" y="8"/>
                </a:cxn>
                <a:cxn ang="0">
                  <a:pos x="14" y="6"/>
                </a:cxn>
                <a:cxn ang="0">
                  <a:pos x="8" y="13"/>
                </a:cxn>
                <a:cxn ang="0">
                  <a:pos x="15" y="19"/>
                </a:cxn>
                <a:cxn ang="0">
                  <a:pos x="20" y="18"/>
                </a:cxn>
                <a:cxn ang="0">
                  <a:pos x="20" y="24"/>
                </a:cxn>
                <a:cxn ang="0">
                  <a:pos x="13" y="25"/>
                </a:cxn>
                <a:cxn ang="0">
                  <a:pos x="0" y="13"/>
                </a:cxn>
                <a:cxn ang="0">
                  <a:pos x="13" y="0"/>
                </a:cxn>
                <a:cxn ang="0">
                  <a:pos x="20" y="1"/>
                </a:cxn>
                <a:cxn ang="0">
                  <a:pos x="19" y="8"/>
                </a:cxn>
              </a:cxnLst>
              <a:rect l="0" t="0" r="r" b="b"/>
              <a:pathLst>
                <a:path w="20" h="25">
                  <a:moveTo>
                    <a:pt x="19" y="8"/>
                  </a:moveTo>
                  <a:cubicBezTo>
                    <a:pt x="18" y="7"/>
                    <a:pt x="16" y="6"/>
                    <a:pt x="14" y="6"/>
                  </a:cubicBezTo>
                  <a:cubicBezTo>
                    <a:pt x="11" y="6"/>
                    <a:pt x="8" y="9"/>
                    <a:pt x="8" y="13"/>
                  </a:cubicBezTo>
                  <a:cubicBezTo>
                    <a:pt x="8" y="17"/>
                    <a:pt x="11" y="19"/>
                    <a:pt x="15" y="19"/>
                  </a:cubicBezTo>
                  <a:cubicBezTo>
                    <a:pt x="17" y="19"/>
                    <a:pt x="19" y="19"/>
                    <a:pt x="20" y="18"/>
                  </a:cubicBezTo>
                  <a:cubicBezTo>
                    <a:pt x="20" y="24"/>
                    <a:pt x="20" y="24"/>
                    <a:pt x="20" y="24"/>
                  </a:cubicBezTo>
                  <a:cubicBezTo>
                    <a:pt x="18" y="25"/>
                    <a:pt x="16" y="25"/>
                    <a:pt x="13" y="25"/>
                  </a:cubicBezTo>
                  <a:cubicBezTo>
                    <a:pt x="6" y="25"/>
                    <a:pt x="0" y="20"/>
                    <a:pt x="0" y="13"/>
                  </a:cubicBezTo>
                  <a:cubicBezTo>
                    <a:pt x="0" y="5"/>
                    <a:pt x="6" y="0"/>
                    <a:pt x="13" y="0"/>
                  </a:cubicBezTo>
                  <a:cubicBezTo>
                    <a:pt x="16" y="0"/>
                    <a:pt x="18" y="1"/>
                    <a:pt x="20" y="1"/>
                  </a:cubicBezTo>
                  <a:lnTo>
                    <a:pt x="19" y="8"/>
                  </a:lnTo>
                  <a:close/>
                </a:path>
              </a:pathLst>
            </a:custGeom>
            <a:solidFill>
              <a:srgbClr val="FFFFFF"/>
            </a:solidFill>
            <a:ln w="9525">
              <a:noFill/>
              <a:round/>
              <a:headEnd/>
              <a:tailEnd/>
            </a:ln>
          </p:spPr>
          <p:txBody>
            <a:bodyPr/>
            <a:lstStyle/>
            <a:p>
              <a:pPr>
                <a:defRPr/>
              </a:pPr>
              <a:endParaRPr lang="en-US"/>
            </a:p>
          </p:txBody>
        </p:sp>
        <p:sp>
          <p:nvSpPr>
            <p:cNvPr id="28" name="Freeform 1450"/>
            <p:cNvSpPr>
              <a:spLocks noEditPoints="1"/>
            </p:cNvSpPr>
            <p:nvPr userDrawn="1"/>
          </p:nvSpPr>
          <p:spPr bwMode="auto">
            <a:xfrm>
              <a:off x="1290" y="349"/>
              <a:ext cx="50" cy="52"/>
            </a:xfrm>
            <a:custGeom>
              <a:avLst/>
              <a:gdLst/>
              <a:ahLst/>
              <a:cxnLst>
                <a:cxn ang="0">
                  <a:pos x="8" y="15"/>
                </a:cxn>
                <a:cxn ang="0">
                  <a:pos x="15" y="20"/>
                </a:cxn>
                <a:cxn ang="0">
                  <a:pos x="23" y="18"/>
                </a:cxn>
                <a:cxn ang="0">
                  <a:pos x="23" y="24"/>
                </a:cxn>
                <a:cxn ang="0">
                  <a:pos x="14" y="25"/>
                </a:cxn>
                <a:cxn ang="0">
                  <a:pos x="0" y="13"/>
                </a:cxn>
                <a:cxn ang="0">
                  <a:pos x="13" y="0"/>
                </a:cxn>
                <a:cxn ang="0">
                  <a:pos x="25" y="14"/>
                </a:cxn>
                <a:cxn ang="0">
                  <a:pos x="25" y="15"/>
                </a:cxn>
                <a:cxn ang="0">
                  <a:pos x="8" y="15"/>
                </a:cxn>
                <a:cxn ang="0">
                  <a:pos x="17" y="10"/>
                </a:cxn>
                <a:cxn ang="0">
                  <a:pos x="13" y="5"/>
                </a:cxn>
                <a:cxn ang="0">
                  <a:pos x="8" y="10"/>
                </a:cxn>
                <a:cxn ang="0">
                  <a:pos x="17" y="10"/>
                </a:cxn>
              </a:cxnLst>
              <a:rect l="0" t="0" r="r" b="b"/>
              <a:pathLst>
                <a:path w="25" h="25">
                  <a:moveTo>
                    <a:pt x="8" y="15"/>
                  </a:moveTo>
                  <a:cubicBezTo>
                    <a:pt x="9" y="18"/>
                    <a:pt x="11" y="20"/>
                    <a:pt x="15" y="20"/>
                  </a:cubicBezTo>
                  <a:cubicBezTo>
                    <a:pt x="18" y="20"/>
                    <a:pt x="20" y="19"/>
                    <a:pt x="23" y="18"/>
                  </a:cubicBezTo>
                  <a:cubicBezTo>
                    <a:pt x="23" y="24"/>
                    <a:pt x="23" y="24"/>
                    <a:pt x="23" y="24"/>
                  </a:cubicBezTo>
                  <a:cubicBezTo>
                    <a:pt x="20" y="25"/>
                    <a:pt x="17" y="25"/>
                    <a:pt x="14" y="25"/>
                  </a:cubicBezTo>
                  <a:cubicBezTo>
                    <a:pt x="6" y="25"/>
                    <a:pt x="0" y="20"/>
                    <a:pt x="0" y="13"/>
                  </a:cubicBezTo>
                  <a:cubicBezTo>
                    <a:pt x="0" y="5"/>
                    <a:pt x="5" y="0"/>
                    <a:pt x="13" y="0"/>
                  </a:cubicBezTo>
                  <a:cubicBezTo>
                    <a:pt x="22" y="0"/>
                    <a:pt x="25" y="6"/>
                    <a:pt x="25" y="14"/>
                  </a:cubicBezTo>
                  <a:cubicBezTo>
                    <a:pt x="25" y="15"/>
                    <a:pt x="25" y="15"/>
                    <a:pt x="25" y="15"/>
                  </a:cubicBezTo>
                  <a:lnTo>
                    <a:pt x="8" y="15"/>
                  </a:lnTo>
                  <a:close/>
                  <a:moveTo>
                    <a:pt x="17" y="10"/>
                  </a:moveTo>
                  <a:cubicBezTo>
                    <a:pt x="17" y="8"/>
                    <a:pt x="16" y="5"/>
                    <a:pt x="13" y="5"/>
                  </a:cubicBezTo>
                  <a:cubicBezTo>
                    <a:pt x="10" y="5"/>
                    <a:pt x="8" y="8"/>
                    <a:pt x="8" y="10"/>
                  </a:cubicBezTo>
                  <a:lnTo>
                    <a:pt x="17" y="10"/>
                  </a:lnTo>
                  <a:close/>
                </a:path>
              </a:pathLst>
            </a:custGeom>
            <a:solidFill>
              <a:srgbClr val="FFFFFF"/>
            </a:solidFill>
            <a:ln w="9525">
              <a:noFill/>
              <a:round/>
              <a:headEnd/>
              <a:tailEnd/>
            </a:ln>
          </p:spPr>
          <p:txBody>
            <a:bodyPr/>
            <a:lstStyle/>
            <a:p>
              <a:pPr>
                <a:defRPr/>
              </a:pPr>
              <a:endParaRPr lang="en-US"/>
            </a:p>
          </p:txBody>
        </p:sp>
        <p:sp>
          <p:nvSpPr>
            <p:cNvPr id="29" name="Freeform 1451"/>
            <p:cNvSpPr>
              <a:spLocks/>
            </p:cNvSpPr>
            <p:nvPr userDrawn="1"/>
          </p:nvSpPr>
          <p:spPr bwMode="auto">
            <a:xfrm>
              <a:off x="1372" y="332"/>
              <a:ext cx="56" cy="68"/>
            </a:xfrm>
            <a:custGeom>
              <a:avLst/>
              <a:gdLst/>
              <a:ahLst/>
              <a:cxnLst>
                <a:cxn ang="0">
                  <a:pos x="28" y="32"/>
                </a:cxn>
                <a:cxn ang="0">
                  <a:pos x="19" y="33"/>
                </a:cxn>
                <a:cxn ang="0">
                  <a:pos x="0" y="17"/>
                </a:cxn>
                <a:cxn ang="0">
                  <a:pos x="19" y="0"/>
                </a:cxn>
                <a:cxn ang="0">
                  <a:pos x="28" y="2"/>
                </a:cxn>
                <a:cxn ang="0">
                  <a:pos x="27" y="9"/>
                </a:cxn>
                <a:cxn ang="0">
                  <a:pos x="19" y="6"/>
                </a:cxn>
                <a:cxn ang="0">
                  <a:pos x="9" y="17"/>
                </a:cxn>
                <a:cxn ang="0">
                  <a:pos x="20" y="27"/>
                </a:cxn>
                <a:cxn ang="0">
                  <a:pos x="28" y="25"/>
                </a:cxn>
                <a:cxn ang="0">
                  <a:pos x="28" y="32"/>
                </a:cxn>
              </a:cxnLst>
              <a:rect l="0" t="0" r="r" b="b"/>
              <a:pathLst>
                <a:path w="28" h="33">
                  <a:moveTo>
                    <a:pt x="28" y="32"/>
                  </a:moveTo>
                  <a:cubicBezTo>
                    <a:pt x="26" y="32"/>
                    <a:pt x="23" y="33"/>
                    <a:pt x="19" y="33"/>
                  </a:cubicBezTo>
                  <a:cubicBezTo>
                    <a:pt x="10" y="33"/>
                    <a:pt x="0" y="29"/>
                    <a:pt x="0" y="17"/>
                  </a:cubicBezTo>
                  <a:cubicBezTo>
                    <a:pt x="0" y="6"/>
                    <a:pt x="8" y="0"/>
                    <a:pt x="19" y="0"/>
                  </a:cubicBezTo>
                  <a:cubicBezTo>
                    <a:pt x="22" y="0"/>
                    <a:pt x="25" y="1"/>
                    <a:pt x="28" y="2"/>
                  </a:cubicBezTo>
                  <a:cubicBezTo>
                    <a:pt x="27" y="9"/>
                    <a:pt x="27" y="9"/>
                    <a:pt x="27" y="9"/>
                  </a:cubicBezTo>
                  <a:cubicBezTo>
                    <a:pt x="25" y="7"/>
                    <a:pt x="22" y="6"/>
                    <a:pt x="19" y="6"/>
                  </a:cubicBezTo>
                  <a:cubicBezTo>
                    <a:pt x="13" y="6"/>
                    <a:pt x="9" y="11"/>
                    <a:pt x="9" y="17"/>
                  </a:cubicBezTo>
                  <a:cubicBezTo>
                    <a:pt x="9" y="23"/>
                    <a:pt x="13" y="27"/>
                    <a:pt x="20" y="27"/>
                  </a:cubicBezTo>
                  <a:cubicBezTo>
                    <a:pt x="22" y="27"/>
                    <a:pt x="25" y="26"/>
                    <a:pt x="28" y="25"/>
                  </a:cubicBezTo>
                  <a:lnTo>
                    <a:pt x="28" y="32"/>
                  </a:lnTo>
                  <a:close/>
                </a:path>
              </a:pathLst>
            </a:custGeom>
            <a:solidFill>
              <a:srgbClr val="FFFFFF"/>
            </a:solidFill>
            <a:ln w="9525">
              <a:noFill/>
              <a:round/>
              <a:headEnd/>
              <a:tailEnd/>
            </a:ln>
          </p:spPr>
          <p:txBody>
            <a:bodyPr/>
            <a:lstStyle/>
            <a:p>
              <a:pPr>
                <a:defRPr/>
              </a:pPr>
              <a:endParaRPr lang="en-US"/>
            </a:p>
          </p:txBody>
        </p:sp>
        <p:sp>
          <p:nvSpPr>
            <p:cNvPr id="30" name="Freeform 1452"/>
            <p:cNvSpPr>
              <a:spLocks noEditPoints="1"/>
            </p:cNvSpPr>
            <p:nvPr userDrawn="1"/>
          </p:nvSpPr>
          <p:spPr bwMode="auto">
            <a:xfrm>
              <a:off x="1432" y="349"/>
              <a:ext cx="57" cy="52"/>
            </a:xfrm>
            <a:custGeom>
              <a:avLst/>
              <a:gdLst/>
              <a:ahLst/>
              <a:cxnLst>
                <a:cxn ang="0">
                  <a:pos x="0" y="13"/>
                </a:cxn>
                <a:cxn ang="0">
                  <a:pos x="14" y="0"/>
                </a:cxn>
                <a:cxn ang="0">
                  <a:pos x="28" y="13"/>
                </a:cxn>
                <a:cxn ang="0">
                  <a:pos x="14" y="25"/>
                </a:cxn>
                <a:cxn ang="0">
                  <a:pos x="0" y="13"/>
                </a:cxn>
                <a:cxn ang="0">
                  <a:pos x="19" y="13"/>
                </a:cxn>
                <a:cxn ang="0">
                  <a:pos x="14" y="6"/>
                </a:cxn>
                <a:cxn ang="0">
                  <a:pos x="8" y="13"/>
                </a:cxn>
                <a:cxn ang="0">
                  <a:pos x="14" y="19"/>
                </a:cxn>
                <a:cxn ang="0">
                  <a:pos x="19" y="13"/>
                </a:cxn>
              </a:cxnLst>
              <a:rect l="0" t="0" r="r" b="b"/>
              <a:pathLst>
                <a:path w="28" h="25">
                  <a:moveTo>
                    <a:pt x="0" y="13"/>
                  </a:moveTo>
                  <a:cubicBezTo>
                    <a:pt x="0" y="5"/>
                    <a:pt x="6" y="0"/>
                    <a:pt x="14" y="0"/>
                  </a:cubicBezTo>
                  <a:cubicBezTo>
                    <a:pt x="22" y="0"/>
                    <a:pt x="28" y="5"/>
                    <a:pt x="28" y="13"/>
                  </a:cubicBezTo>
                  <a:cubicBezTo>
                    <a:pt x="28" y="20"/>
                    <a:pt x="22" y="25"/>
                    <a:pt x="14" y="25"/>
                  </a:cubicBezTo>
                  <a:cubicBezTo>
                    <a:pt x="6" y="25"/>
                    <a:pt x="0" y="20"/>
                    <a:pt x="0" y="13"/>
                  </a:cubicBezTo>
                  <a:close/>
                  <a:moveTo>
                    <a:pt x="19" y="13"/>
                  </a:moveTo>
                  <a:cubicBezTo>
                    <a:pt x="19" y="9"/>
                    <a:pt x="18" y="6"/>
                    <a:pt x="14" y="6"/>
                  </a:cubicBezTo>
                  <a:cubicBezTo>
                    <a:pt x="10" y="6"/>
                    <a:pt x="8" y="9"/>
                    <a:pt x="8" y="13"/>
                  </a:cubicBezTo>
                  <a:cubicBezTo>
                    <a:pt x="8" y="16"/>
                    <a:pt x="10" y="19"/>
                    <a:pt x="14" y="19"/>
                  </a:cubicBezTo>
                  <a:cubicBezTo>
                    <a:pt x="18" y="19"/>
                    <a:pt x="19" y="16"/>
                    <a:pt x="19" y="13"/>
                  </a:cubicBezTo>
                  <a:close/>
                </a:path>
              </a:pathLst>
            </a:custGeom>
            <a:solidFill>
              <a:srgbClr val="FFFFFF"/>
            </a:solidFill>
            <a:ln w="9525">
              <a:noFill/>
              <a:round/>
              <a:headEnd/>
              <a:tailEnd/>
            </a:ln>
          </p:spPr>
          <p:txBody>
            <a:bodyPr/>
            <a:lstStyle/>
            <a:p>
              <a:pPr>
                <a:defRPr/>
              </a:pPr>
              <a:endParaRPr lang="en-US"/>
            </a:p>
          </p:txBody>
        </p:sp>
        <p:sp>
          <p:nvSpPr>
            <p:cNvPr id="31" name="Freeform 1453"/>
            <p:cNvSpPr>
              <a:spLocks/>
            </p:cNvSpPr>
            <p:nvPr userDrawn="1"/>
          </p:nvSpPr>
          <p:spPr bwMode="auto">
            <a:xfrm>
              <a:off x="1495" y="349"/>
              <a:ext cx="34" cy="52"/>
            </a:xfrm>
            <a:custGeom>
              <a:avLst/>
              <a:gdLst/>
              <a:ahLst/>
              <a:cxnLst>
                <a:cxn ang="0">
                  <a:pos x="17" y="7"/>
                </a:cxn>
                <a:cxn ang="0">
                  <a:pos x="14" y="7"/>
                </a:cxn>
                <a:cxn ang="0">
                  <a:pos x="8" y="14"/>
                </a:cxn>
                <a:cxn ang="0">
                  <a:pos x="8" y="25"/>
                </a:cxn>
                <a:cxn ang="0">
                  <a:pos x="0" y="25"/>
                </a:cxn>
                <a:cxn ang="0">
                  <a:pos x="0" y="1"/>
                </a:cxn>
                <a:cxn ang="0">
                  <a:pos x="8" y="1"/>
                </a:cxn>
                <a:cxn ang="0">
                  <a:pos x="8" y="5"/>
                </a:cxn>
                <a:cxn ang="0">
                  <a:pos x="8" y="5"/>
                </a:cxn>
                <a:cxn ang="0">
                  <a:pos x="15" y="0"/>
                </a:cxn>
                <a:cxn ang="0">
                  <a:pos x="17" y="0"/>
                </a:cxn>
                <a:cxn ang="0">
                  <a:pos x="17" y="7"/>
                </a:cxn>
              </a:cxnLst>
              <a:rect l="0" t="0" r="r" b="b"/>
              <a:pathLst>
                <a:path w="17" h="25">
                  <a:moveTo>
                    <a:pt x="17" y="7"/>
                  </a:moveTo>
                  <a:cubicBezTo>
                    <a:pt x="16" y="7"/>
                    <a:pt x="15" y="7"/>
                    <a:pt x="14" y="7"/>
                  </a:cubicBezTo>
                  <a:cubicBezTo>
                    <a:pt x="10" y="7"/>
                    <a:pt x="8" y="10"/>
                    <a:pt x="8" y="14"/>
                  </a:cubicBezTo>
                  <a:cubicBezTo>
                    <a:pt x="8" y="25"/>
                    <a:pt x="8" y="25"/>
                    <a:pt x="8" y="25"/>
                  </a:cubicBezTo>
                  <a:cubicBezTo>
                    <a:pt x="0" y="25"/>
                    <a:pt x="0" y="25"/>
                    <a:pt x="0" y="25"/>
                  </a:cubicBezTo>
                  <a:cubicBezTo>
                    <a:pt x="0" y="1"/>
                    <a:pt x="0" y="1"/>
                    <a:pt x="0" y="1"/>
                  </a:cubicBezTo>
                  <a:cubicBezTo>
                    <a:pt x="8" y="1"/>
                    <a:pt x="8" y="1"/>
                    <a:pt x="8" y="1"/>
                  </a:cubicBezTo>
                  <a:cubicBezTo>
                    <a:pt x="8" y="5"/>
                    <a:pt x="8" y="5"/>
                    <a:pt x="8" y="5"/>
                  </a:cubicBezTo>
                  <a:cubicBezTo>
                    <a:pt x="8" y="5"/>
                    <a:pt x="8" y="5"/>
                    <a:pt x="8" y="5"/>
                  </a:cubicBezTo>
                  <a:cubicBezTo>
                    <a:pt x="9" y="2"/>
                    <a:pt x="11" y="0"/>
                    <a:pt x="15" y="0"/>
                  </a:cubicBezTo>
                  <a:cubicBezTo>
                    <a:pt x="16" y="0"/>
                    <a:pt x="17" y="0"/>
                    <a:pt x="17" y="0"/>
                  </a:cubicBezTo>
                  <a:lnTo>
                    <a:pt x="17" y="7"/>
                  </a:lnTo>
                  <a:close/>
                </a:path>
              </a:pathLst>
            </a:custGeom>
            <a:solidFill>
              <a:srgbClr val="FFFFFF"/>
            </a:solidFill>
            <a:ln w="9525">
              <a:noFill/>
              <a:round/>
              <a:headEnd/>
              <a:tailEnd/>
            </a:ln>
          </p:spPr>
          <p:txBody>
            <a:bodyPr/>
            <a:lstStyle/>
            <a:p>
              <a:pPr>
                <a:defRPr/>
              </a:pPr>
              <a:endParaRPr lang="en-US"/>
            </a:p>
          </p:txBody>
        </p:sp>
        <p:sp>
          <p:nvSpPr>
            <p:cNvPr id="32" name="Freeform 1454"/>
            <p:cNvSpPr>
              <a:spLocks noEditPoints="1"/>
            </p:cNvSpPr>
            <p:nvPr userDrawn="1"/>
          </p:nvSpPr>
          <p:spPr bwMode="auto">
            <a:xfrm>
              <a:off x="1535" y="349"/>
              <a:ext cx="52" cy="68"/>
            </a:xfrm>
            <a:custGeom>
              <a:avLst/>
              <a:gdLst/>
              <a:ahLst/>
              <a:cxnLst>
                <a:cxn ang="0">
                  <a:pos x="0" y="1"/>
                </a:cxn>
                <a:cxn ang="0">
                  <a:pos x="8" y="1"/>
                </a:cxn>
                <a:cxn ang="0">
                  <a:pos x="8" y="5"/>
                </a:cxn>
                <a:cxn ang="0">
                  <a:pos x="8" y="5"/>
                </a:cxn>
                <a:cxn ang="0">
                  <a:pos x="17" y="0"/>
                </a:cxn>
                <a:cxn ang="0">
                  <a:pos x="27" y="12"/>
                </a:cxn>
                <a:cxn ang="0">
                  <a:pos x="16" y="25"/>
                </a:cxn>
                <a:cxn ang="0">
                  <a:pos x="8" y="21"/>
                </a:cxn>
                <a:cxn ang="0">
                  <a:pos x="8" y="21"/>
                </a:cxn>
                <a:cxn ang="0">
                  <a:pos x="8" y="34"/>
                </a:cxn>
                <a:cxn ang="0">
                  <a:pos x="0" y="34"/>
                </a:cxn>
                <a:cxn ang="0">
                  <a:pos x="0" y="1"/>
                </a:cxn>
                <a:cxn ang="0">
                  <a:pos x="13" y="6"/>
                </a:cxn>
                <a:cxn ang="0">
                  <a:pos x="8" y="13"/>
                </a:cxn>
                <a:cxn ang="0">
                  <a:pos x="13" y="19"/>
                </a:cxn>
                <a:cxn ang="0">
                  <a:pos x="18" y="12"/>
                </a:cxn>
                <a:cxn ang="0">
                  <a:pos x="13" y="6"/>
                </a:cxn>
              </a:cxnLst>
              <a:rect l="0" t="0" r="r" b="b"/>
              <a:pathLst>
                <a:path w="27" h="34">
                  <a:moveTo>
                    <a:pt x="0" y="1"/>
                  </a:moveTo>
                  <a:cubicBezTo>
                    <a:pt x="8" y="1"/>
                    <a:pt x="8" y="1"/>
                    <a:pt x="8" y="1"/>
                  </a:cubicBezTo>
                  <a:cubicBezTo>
                    <a:pt x="8" y="5"/>
                    <a:pt x="8" y="5"/>
                    <a:pt x="8" y="5"/>
                  </a:cubicBezTo>
                  <a:cubicBezTo>
                    <a:pt x="8" y="5"/>
                    <a:pt x="8" y="5"/>
                    <a:pt x="8" y="5"/>
                  </a:cubicBezTo>
                  <a:cubicBezTo>
                    <a:pt x="9" y="2"/>
                    <a:pt x="13" y="0"/>
                    <a:pt x="17" y="0"/>
                  </a:cubicBezTo>
                  <a:cubicBezTo>
                    <a:pt x="23" y="0"/>
                    <a:pt x="27" y="6"/>
                    <a:pt x="27" y="12"/>
                  </a:cubicBezTo>
                  <a:cubicBezTo>
                    <a:pt x="27" y="19"/>
                    <a:pt x="23" y="25"/>
                    <a:pt x="16" y="25"/>
                  </a:cubicBezTo>
                  <a:cubicBezTo>
                    <a:pt x="13" y="25"/>
                    <a:pt x="10" y="24"/>
                    <a:pt x="8" y="21"/>
                  </a:cubicBezTo>
                  <a:cubicBezTo>
                    <a:pt x="8" y="21"/>
                    <a:pt x="8" y="21"/>
                    <a:pt x="8" y="21"/>
                  </a:cubicBezTo>
                  <a:cubicBezTo>
                    <a:pt x="8" y="34"/>
                    <a:pt x="8" y="34"/>
                    <a:pt x="8" y="34"/>
                  </a:cubicBezTo>
                  <a:cubicBezTo>
                    <a:pt x="0" y="34"/>
                    <a:pt x="0" y="34"/>
                    <a:pt x="0" y="34"/>
                  </a:cubicBezTo>
                  <a:lnTo>
                    <a:pt x="0" y="1"/>
                  </a:lnTo>
                  <a:close/>
                  <a:moveTo>
                    <a:pt x="13" y="6"/>
                  </a:moveTo>
                  <a:cubicBezTo>
                    <a:pt x="10" y="6"/>
                    <a:pt x="8" y="9"/>
                    <a:pt x="8" y="13"/>
                  </a:cubicBezTo>
                  <a:cubicBezTo>
                    <a:pt x="8" y="16"/>
                    <a:pt x="11" y="19"/>
                    <a:pt x="13" y="19"/>
                  </a:cubicBezTo>
                  <a:cubicBezTo>
                    <a:pt x="16" y="19"/>
                    <a:pt x="18" y="16"/>
                    <a:pt x="18" y="12"/>
                  </a:cubicBezTo>
                  <a:cubicBezTo>
                    <a:pt x="18" y="9"/>
                    <a:pt x="17" y="6"/>
                    <a:pt x="13" y="6"/>
                  </a:cubicBezTo>
                  <a:close/>
                </a:path>
              </a:pathLst>
            </a:custGeom>
            <a:solidFill>
              <a:srgbClr val="FFFFFF"/>
            </a:solidFill>
            <a:ln w="9525">
              <a:noFill/>
              <a:round/>
              <a:headEnd/>
              <a:tailEnd/>
            </a:ln>
          </p:spPr>
          <p:txBody>
            <a:bodyPr/>
            <a:lstStyle/>
            <a:p>
              <a:pPr>
                <a:defRPr/>
              </a:pPr>
              <a:endParaRPr lang="en-US"/>
            </a:p>
          </p:txBody>
        </p:sp>
        <p:sp>
          <p:nvSpPr>
            <p:cNvPr id="33" name="Freeform 1455"/>
            <p:cNvSpPr>
              <a:spLocks noEditPoints="1"/>
            </p:cNvSpPr>
            <p:nvPr userDrawn="1"/>
          </p:nvSpPr>
          <p:spPr bwMode="auto">
            <a:xfrm>
              <a:off x="1593" y="349"/>
              <a:ext cx="56" cy="52"/>
            </a:xfrm>
            <a:custGeom>
              <a:avLst/>
              <a:gdLst/>
              <a:ahLst/>
              <a:cxnLst>
                <a:cxn ang="0">
                  <a:pos x="0" y="13"/>
                </a:cxn>
                <a:cxn ang="0">
                  <a:pos x="14" y="0"/>
                </a:cxn>
                <a:cxn ang="0">
                  <a:pos x="28" y="13"/>
                </a:cxn>
                <a:cxn ang="0">
                  <a:pos x="14" y="25"/>
                </a:cxn>
                <a:cxn ang="0">
                  <a:pos x="0" y="13"/>
                </a:cxn>
                <a:cxn ang="0">
                  <a:pos x="19" y="13"/>
                </a:cxn>
                <a:cxn ang="0">
                  <a:pos x="14" y="6"/>
                </a:cxn>
                <a:cxn ang="0">
                  <a:pos x="9" y="13"/>
                </a:cxn>
                <a:cxn ang="0">
                  <a:pos x="14" y="19"/>
                </a:cxn>
                <a:cxn ang="0">
                  <a:pos x="19" y="13"/>
                </a:cxn>
              </a:cxnLst>
              <a:rect l="0" t="0" r="r" b="b"/>
              <a:pathLst>
                <a:path w="28" h="25">
                  <a:moveTo>
                    <a:pt x="0" y="13"/>
                  </a:moveTo>
                  <a:cubicBezTo>
                    <a:pt x="0" y="5"/>
                    <a:pt x="6" y="0"/>
                    <a:pt x="14" y="0"/>
                  </a:cubicBezTo>
                  <a:cubicBezTo>
                    <a:pt x="22" y="0"/>
                    <a:pt x="28" y="5"/>
                    <a:pt x="28" y="13"/>
                  </a:cubicBezTo>
                  <a:cubicBezTo>
                    <a:pt x="28" y="20"/>
                    <a:pt x="22" y="25"/>
                    <a:pt x="14" y="25"/>
                  </a:cubicBezTo>
                  <a:cubicBezTo>
                    <a:pt x="6" y="25"/>
                    <a:pt x="0" y="20"/>
                    <a:pt x="0" y="13"/>
                  </a:cubicBezTo>
                  <a:close/>
                  <a:moveTo>
                    <a:pt x="19" y="13"/>
                  </a:moveTo>
                  <a:cubicBezTo>
                    <a:pt x="19" y="9"/>
                    <a:pt x="18" y="6"/>
                    <a:pt x="14" y="6"/>
                  </a:cubicBezTo>
                  <a:cubicBezTo>
                    <a:pt x="10" y="6"/>
                    <a:pt x="9" y="9"/>
                    <a:pt x="9" y="13"/>
                  </a:cubicBezTo>
                  <a:cubicBezTo>
                    <a:pt x="9" y="16"/>
                    <a:pt x="10" y="19"/>
                    <a:pt x="14" y="19"/>
                  </a:cubicBezTo>
                  <a:cubicBezTo>
                    <a:pt x="18" y="19"/>
                    <a:pt x="19" y="16"/>
                    <a:pt x="19" y="13"/>
                  </a:cubicBezTo>
                  <a:close/>
                </a:path>
              </a:pathLst>
            </a:custGeom>
            <a:solidFill>
              <a:srgbClr val="FFFFFF"/>
            </a:solidFill>
            <a:ln w="9525">
              <a:noFill/>
              <a:round/>
              <a:headEnd/>
              <a:tailEnd/>
            </a:ln>
          </p:spPr>
          <p:txBody>
            <a:bodyPr/>
            <a:lstStyle/>
            <a:p>
              <a:pPr>
                <a:defRPr/>
              </a:pPr>
              <a:endParaRPr lang="en-US"/>
            </a:p>
          </p:txBody>
        </p:sp>
        <p:sp>
          <p:nvSpPr>
            <p:cNvPr id="34" name="Freeform 1456"/>
            <p:cNvSpPr>
              <a:spLocks/>
            </p:cNvSpPr>
            <p:nvPr userDrawn="1"/>
          </p:nvSpPr>
          <p:spPr bwMode="auto">
            <a:xfrm>
              <a:off x="1655" y="349"/>
              <a:ext cx="36" cy="52"/>
            </a:xfrm>
            <a:custGeom>
              <a:avLst/>
              <a:gdLst/>
              <a:ahLst/>
              <a:cxnLst>
                <a:cxn ang="0">
                  <a:pos x="17" y="7"/>
                </a:cxn>
                <a:cxn ang="0">
                  <a:pos x="15" y="7"/>
                </a:cxn>
                <a:cxn ang="0">
                  <a:pos x="9" y="14"/>
                </a:cxn>
                <a:cxn ang="0">
                  <a:pos x="9" y="25"/>
                </a:cxn>
                <a:cxn ang="0">
                  <a:pos x="0" y="25"/>
                </a:cxn>
                <a:cxn ang="0">
                  <a:pos x="0" y="1"/>
                </a:cxn>
                <a:cxn ang="0">
                  <a:pos x="8" y="1"/>
                </a:cxn>
                <a:cxn ang="0">
                  <a:pos x="8" y="5"/>
                </a:cxn>
                <a:cxn ang="0">
                  <a:pos x="8" y="5"/>
                </a:cxn>
                <a:cxn ang="0">
                  <a:pos x="15" y="0"/>
                </a:cxn>
                <a:cxn ang="0">
                  <a:pos x="18" y="0"/>
                </a:cxn>
                <a:cxn ang="0">
                  <a:pos x="17" y="7"/>
                </a:cxn>
              </a:cxnLst>
              <a:rect l="0" t="0" r="r" b="b"/>
              <a:pathLst>
                <a:path w="18" h="25">
                  <a:moveTo>
                    <a:pt x="17" y="7"/>
                  </a:moveTo>
                  <a:cubicBezTo>
                    <a:pt x="16" y="7"/>
                    <a:pt x="16" y="7"/>
                    <a:pt x="15" y="7"/>
                  </a:cubicBezTo>
                  <a:cubicBezTo>
                    <a:pt x="11" y="7"/>
                    <a:pt x="9" y="10"/>
                    <a:pt x="9" y="14"/>
                  </a:cubicBezTo>
                  <a:cubicBezTo>
                    <a:pt x="9" y="25"/>
                    <a:pt x="9" y="25"/>
                    <a:pt x="9" y="25"/>
                  </a:cubicBezTo>
                  <a:cubicBezTo>
                    <a:pt x="0" y="25"/>
                    <a:pt x="0" y="25"/>
                    <a:pt x="0" y="25"/>
                  </a:cubicBezTo>
                  <a:cubicBezTo>
                    <a:pt x="0" y="1"/>
                    <a:pt x="0" y="1"/>
                    <a:pt x="0" y="1"/>
                  </a:cubicBezTo>
                  <a:cubicBezTo>
                    <a:pt x="8" y="1"/>
                    <a:pt x="8" y="1"/>
                    <a:pt x="8" y="1"/>
                  </a:cubicBezTo>
                  <a:cubicBezTo>
                    <a:pt x="8" y="5"/>
                    <a:pt x="8" y="5"/>
                    <a:pt x="8" y="5"/>
                  </a:cubicBezTo>
                  <a:cubicBezTo>
                    <a:pt x="8" y="5"/>
                    <a:pt x="8" y="5"/>
                    <a:pt x="8" y="5"/>
                  </a:cubicBezTo>
                  <a:cubicBezTo>
                    <a:pt x="9" y="2"/>
                    <a:pt x="11" y="0"/>
                    <a:pt x="15" y="0"/>
                  </a:cubicBezTo>
                  <a:cubicBezTo>
                    <a:pt x="16" y="0"/>
                    <a:pt x="17" y="0"/>
                    <a:pt x="18" y="0"/>
                  </a:cubicBezTo>
                  <a:lnTo>
                    <a:pt x="17" y="7"/>
                  </a:lnTo>
                  <a:close/>
                </a:path>
              </a:pathLst>
            </a:custGeom>
            <a:solidFill>
              <a:srgbClr val="FFFFFF"/>
            </a:solidFill>
            <a:ln w="9525">
              <a:noFill/>
              <a:round/>
              <a:headEnd/>
              <a:tailEnd/>
            </a:ln>
          </p:spPr>
          <p:txBody>
            <a:bodyPr/>
            <a:lstStyle/>
            <a:p>
              <a:pPr>
                <a:defRPr/>
              </a:pPr>
              <a:endParaRPr lang="en-US"/>
            </a:p>
          </p:txBody>
        </p:sp>
        <p:sp>
          <p:nvSpPr>
            <p:cNvPr id="35" name="Freeform 1457"/>
            <p:cNvSpPr>
              <a:spLocks noEditPoints="1"/>
            </p:cNvSpPr>
            <p:nvPr userDrawn="1"/>
          </p:nvSpPr>
          <p:spPr bwMode="auto">
            <a:xfrm>
              <a:off x="1693" y="349"/>
              <a:ext cx="48" cy="52"/>
            </a:xfrm>
            <a:custGeom>
              <a:avLst/>
              <a:gdLst/>
              <a:ahLst/>
              <a:cxnLst>
                <a:cxn ang="0">
                  <a:pos x="17" y="25"/>
                </a:cxn>
                <a:cxn ang="0">
                  <a:pos x="17" y="21"/>
                </a:cxn>
                <a:cxn ang="0">
                  <a:pos x="16" y="21"/>
                </a:cxn>
                <a:cxn ang="0">
                  <a:pos x="9" y="25"/>
                </a:cxn>
                <a:cxn ang="0">
                  <a:pos x="0" y="18"/>
                </a:cxn>
                <a:cxn ang="0">
                  <a:pos x="12" y="9"/>
                </a:cxn>
                <a:cxn ang="0">
                  <a:pos x="16" y="10"/>
                </a:cxn>
                <a:cxn ang="0">
                  <a:pos x="11" y="6"/>
                </a:cxn>
                <a:cxn ang="0">
                  <a:pos x="3" y="7"/>
                </a:cxn>
                <a:cxn ang="0">
                  <a:pos x="3" y="2"/>
                </a:cxn>
                <a:cxn ang="0">
                  <a:pos x="13" y="0"/>
                </a:cxn>
                <a:cxn ang="0">
                  <a:pos x="24" y="10"/>
                </a:cxn>
                <a:cxn ang="0">
                  <a:pos x="24" y="19"/>
                </a:cxn>
                <a:cxn ang="0">
                  <a:pos x="24" y="25"/>
                </a:cxn>
                <a:cxn ang="0">
                  <a:pos x="17" y="25"/>
                </a:cxn>
                <a:cxn ang="0">
                  <a:pos x="11" y="20"/>
                </a:cxn>
                <a:cxn ang="0">
                  <a:pos x="16" y="14"/>
                </a:cxn>
                <a:cxn ang="0">
                  <a:pos x="13" y="14"/>
                </a:cxn>
                <a:cxn ang="0">
                  <a:pos x="8" y="17"/>
                </a:cxn>
                <a:cxn ang="0">
                  <a:pos x="11" y="20"/>
                </a:cxn>
              </a:cxnLst>
              <a:rect l="0" t="0" r="r" b="b"/>
              <a:pathLst>
                <a:path w="24" h="25">
                  <a:moveTo>
                    <a:pt x="17" y="25"/>
                  </a:moveTo>
                  <a:cubicBezTo>
                    <a:pt x="17" y="23"/>
                    <a:pt x="17" y="22"/>
                    <a:pt x="17" y="21"/>
                  </a:cubicBezTo>
                  <a:cubicBezTo>
                    <a:pt x="16" y="21"/>
                    <a:pt x="16" y="21"/>
                    <a:pt x="16" y="21"/>
                  </a:cubicBezTo>
                  <a:cubicBezTo>
                    <a:pt x="15" y="24"/>
                    <a:pt x="12" y="25"/>
                    <a:pt x="9" y="25"/>
                  </a:cubicBezTo>
                  <a:cubicBezTo>
                    <a:pt x="4" y="25"/>
                    <a:pt x="0" y="23"/>
                    <a:pt x="0" y="18"/>
                  </a:cubicBezTo>
                  <a:cubicBezTo>
                    <a:pt x="0" y="10"/>
                    <a:pt x="8" y="9"/>
                    <a:pt x="12" y="9"/>
                  </a:cubicBezTo>
                  <a:cubicBezTo>
                    <a:pt x="14" y="9"/>
                    <a:pt x="15" y="10"/>
                    <a:pt x="16" y="10"/>
                  </a:cubicBezTo>
                  <a:cubicBezTo>
                    <a:pt x="16" y="7"/>
                    <a:pt x="14" y="6"/>
                    <a:pt x="11" y="6"/>
                  </a:cubicBezTo>
                  <a:cubicBezTo>
                    <a:pt x="8" y="6"/>
                    <a:pt x="5" y="6"/>
                    <a:pt x="3" y="7"/>
                  </a:cubicBezTo>
                  <a:cubicBezTo>
                    <a:pt x="3" y="2"/>
                    <a:pt x="3" y="2"/>
                    <a:pt x="3" y="2"/>
                  </a:cubicBezTo>
                  <a:cubicBezTo>
                    <a:pt x="6" y="1"/>
                    <a:pt x="9" y="0"/>
                    <a:pt x="13" y="0"/>
                  </a:cubicBezTo>
                  <a:cubicBezTo>
                    <a:pt x="19" y="0"/>
                    <a:pt x="24" y="3"/>
                    <a:pt x="24" y="10"/>
                  </a:cubicBezTo>
                  <a:cubicBezTo>
                    <a:pt x="24" y="19"/>
                    <a:pt x="24" y="19"/>
                    <a:pt x="24" y="19"/>
                  </a:cubicBezTo>
                  <a:cubicBezTo>
                    <a:pt x="24" y="21"/>
                    <a:pt x="24" y="23"/>
                    <a:pt x="24" y="25"/>
                  </a:cubicBezTo>
                  <a:lnTo>
                    <a:pt x="17" y="25"/>
                  </a:lnTo>
                  <a:close/>
                  <a:moveTo>
                    <a:pt x="11" y="20"/>
                  </a:moveTo>
                  <a:cubicBezTo>
                    <a:pt x="14" y="20"/>
                    <a:pt x="16" y="17"/>
                    <a:pt x="16" y="14"/>
                  </a:cubicBezTo>
                  <a:cubicBezTo>
                    <a:pt x="15" y="14"/>
                    <a:pt x="14" y="14"/>
                    <a:pt x="13" y="14"/>
                  </a:cubicBezTo>
                  <a:cubicBezTo>
                    <a:pt x="10" y="14"/>
                    <a:pt x="8" y="15"/>
                    <a:pt x="8" y="17"/>
                  </a:cubicBezTo>
                  <a:cubicBezTo>
                    <a:pt x="8" y="19"/>
                    <a:pt x="9" y="20"/>
                    <a:pt x="11" y="20"/>
                  </a:cubicBezTo>
                  <a:close/>
                </a:path>
              </a:pathLst>
            </a:custGeom>
            <a:solidFill>
              <a:srgbClr val="FFFFFF"/>
            </a:solidFill>
            <a:ln w="9525">
              <a:noFill/>
              <a:round/>
              <a:headEnd/>
              <a:tailEnd/>
            </a:ln>
          </p:spPr>
          <p:txBody>
            <a:bodyPr/>
            <a:lstStyle/>
            <a:p>
              <a:pPr>
                <a:defRPr/>
              </a:pPr>
              <a:endParaRPr lang="en-US"/>
            </a:p>
          </p:txBody>
        </p:sp>
        <p:sp>
          <p:nvSpPr>
            <p:cNvPr id="36" name="Freeform 1458"/>
            <p:cNvSpPr>
              <a:spLocks/>
            </p:cNvSpPr>
            <p:nvPr userDrawn="1"/>
          </p:nvSpPr>
          <p:spPr bwMode="auto">
            <a:xfrm>
              <a:off x="1747" y="334"/>
              <a:ext cx="38" cy="65"/>
            </a:xfrm>
            <a:custGeom>
              <a:avLst/>
              <a:gdLst/>
              <a:ahLst/>
              <a:cxnLst>
                <a:cxn ang="0">
                  <a:pos x="0" y="8"/>
                </a:cxn>
                <a:cxn ang="0">
                  <a:pos x="4" y="8"/>
                </a:cxn>
                <a:cxn ang="0">
                  <a:pos x="4" y="2"/>
                </a:cxn>
                <a:cxn ang="0">
                  <a:pos x="12" y="0"/>
                </a:cxn>
                <a:cxn ang="0">
                  <a:pos x="12" y="8"/>
                </a:cxn>
                <a:cxn ang="0">
                  <a:pos x="18" y="8"/>
                </a:cxn>
                <a:cxn ang="0">
                  <a:pos x="18" y="13"/>
                </a:cxn>
                <a:cxn ang="0">
                  <a:pos x="12" y="13"/>
                </a:cxn>
                <a:cxn ang="0">
                  <a:pos x="12" y="22"/>
                </a:cxn>
                <a:cxn ang="0">
                  <a:pos x="16" y="27"/>
                </a:cxn>
                <a:cxn ang="0">
                  <a:pos x="18" y="26"/>
                </a:cxn>
                <a:cxn ang="0">
                  <a:pos x="19" y="32"/>
                </a:cxn>
                <a:cxn ang="0">
                  <a:pos x="13" y="32"/>
                </a:cxn>
                <a:cxn ang="0">
                  <a:pos x="4" y="23"/>
                </a:cxn>
                <a:cxn ang="0">
                  <a:pos x="4" y="13"/>
                </a:cxn>
                <a:cxn ang="0">
                  <a:pos x="0" y="13"/>
                </a:cxn>
                <a:cxn ang="0">
                  <a:pos x="0" y="8"/>
                </a:cxn>
              </a:cxnLst>
              <a:rect l="0" t="0" r="r" b="b"/>
              <a:pathLst>
                <a:path w="19" h="32">
                  <a:moveTo>
                    <a:pt x="0" y="8"/>
                  </a:moveTo>
                  <a:cubicBezTo>
                    <a:pt x="4" y="8"/>
                    <a:pt x="4" y="8"/>
                    <a:pt x="4" y="8"/>
                  </a:cubicBezTo>
                  <a:cubicBezTo>
                    <a:pt x="4" y="2"/>
                    <a:pt x="4" y="2"/>
                    <a:pt x="4" y="2"/>
                  </a:cubicBezTo>
                  <a:cubicBezTo>
                    <a:pt x="12" y="0"/>
                    <a:pt x="12" y="0"/>
                    <a:pt x="12" y="0"/>
                  </a:cubicBezTo>
                  <a:cubicBezTo>
                    <a:pt x="12" y="8"/>
                    <a:pt x="12" y="8"/>
                    <a:pt x="12" y="8"/>
                  </a:cubicBezTo>
                  <a:cubicBezTo>
                    <a:pt x="18" y="8"/>
                    <a:pt x="18" y="8"/>
                    <a:pt x="18" y="8"/>
                  </a:cubicBezTo>
                  <a:cubicBezTo>
                    <a:pt x="18" y="13"/>
                    <a:pt x="18" y="13"/>
                    <a:pt x="18" y="13"/>
                  </a:cubicBezTo>
                  <a:cubicBezTo>
                    <a:pt x="12" y="13"/>
                    <a:pt x="12" y="13"/>
                    <a:pt x="12" y="13"/>
                  </a:cubicBezTo>
                  <a:cubicBezTo>
                    <a:pt x="12" y="22"/>
                    <a:pt x="12" y="22"/>
                    <a:pt x="12" y="22"/>
                  </a:cubicBezTo>
                  <a:cubicBezTo>
                    <a:pt x="12" y="25"/>
                    <a:pt x="13" y="27"/>
                    <a:pt x="16" y="27"/>
                  </a:cubicBezTo>
                  <a:cubicBezTo>
                    <a:pt x="17" y="27"/>
                    <a:pt x="17" y="26"/>
                    <a:pt x="18" y="26"/>
                  </a:cubicBezTo>
                  <a:cubicBezTo>
                    <a:pt x="19" y="32"/>
                    <a:pt x="19" y="32"/>
                    <a:pt x="19" y="32"/>
                  </a:cubicBezTo>
                  <a:cubicBezTo>
                    <a:pt x="17" y="32"/>
                    <a:pt x="15" y="32"/>
                    <a:pt x="13" y="32"/>
                  </a:cubicBezTo>
                  <a:cubicBezTo>
                    <a:pt x="6" y="32"/>
                    <a:pt x="4" y="29"/>
                    <a:pt x="4" y="23"/>
                  </a:cubicBezTo>
                  <a:cubicBezTo>
                    <a:pt x="4" y="13"/>
                    <a:pt x="4" y="13"/>
                    <a:pt x="4" y="13"/>
                  </a:cubicBezTo>
                  <a:cubicBezTo>
                    <a:pt x="0" y="13"/>
                    <a:pt x="0" y="13"/>
                    <a:pt x="0" y="13"/>
                  </a:cubicBezTo>
                  <a:lnTo>
                    <a:pt x="0" y="8"/>
                  </a:lnTo>
                  <a:close/>
                </a:path>
              </a:pathLst>
            </a:custGeom>
            <a:solidFill>
              <a:srgbClr val="FFFFFF"/>
            </a:solidFill>
            <a:ln w="9525">
              <a:noFill/>
              <a:round/>
              <a:headEnd/>
              <a:tailEnd/>
            </a:ln>
          </p:spPr>
          <p:txBody>
            <a:bodyPr/>
            <a:lstStyle/>
            <a:p>
              <a:pPr>
                <a:defRPr/>
              </a:pPr>
              <a:endParaRPr lang="en-US"/>
            </a:p>
          </p:txBody>
        </p:sp>
        <p:sp>
          <p:nvSpPr>
            <p:cNvPr id="37" name="Freeform 1459"/>
            <p:cNvSpPr>
              <a:spLocks noEditPoints="1"/>
            </p:cNvSpPr>
            <p:nvPr userDrawn="1"/>
          </p:nvSpPr>
          <p:spPr bwMode="auto">
            <a:xfrm>
              <a:off x="1791" y="330"/>
              <a:ext cx="18" cy="69"/>
            </a:xfrm>
            <a:custGeom>
              <a:avLst/>
              <a:gdLst/>
              <a:ahLst/>
              <a:cxnLst>
                <a:cxn ang="0">
                  <a:pos x="18" y="13"/>
                </a:cxn>
                <a:cxn ang="0">
                  <a:pos x="0" y="13"/>
                </a:cxn>
                <a:cxn ang="0">
                  <a:pos x="0" y="0"/>
                </a:cxn>
                <a:cxn ang="0">
                  <a:pos x="18" y="0"/>
                </a:cxn>
                <a:cxn ang="0">
                  <a:pos x="18" y="13"/>
                </a:cxn>
                <a:cxn ang="0">
                  <a:pos x="0" y="21"/>
                </a:cxn>
                <a:cxn ang="0">
                  <a:pos x="18" y="21"/>
                </a:cxn>
                <a:cxn ang="0">
                  <a:pos x="18" y="69"/>
                </a:cxn>
                <a:cxn ang="0">
                  <a:pos x="0" y="69"/>
                </a:cxn>
                <a:cxn ang="0">
                  <a:pos x="0" y="21"/>
                </a:cxn>
              </a:cxnLst>
              <a:rect l="0" t="0" r="r" b="b"/>
              <a:pathLst>
                <a:path w="18" h="69">
                  <a:moveTo>
                    <a:pt x="18" y="13"/>
                  </a:moveTo>
                  <a:lnTo>
                    <a:pt x="0" y="13"/>
                  </a:lnTo>
                  <a:lnTo>
                    <a:pt x="0" y="0"/>
                  </a:lnTo>
                  <a:lnTo>
                    <a:pt x="18" y="0"/>
                  </a:lnTo>
                  <a:lnTo>
                    <a:pt x="18" y="13"/>
                  </a:lnTo>
                  <a:close/>
                  <a:moveTo>
                    <a:pt x="0" y="21"/>
                  </a:moveTo>
                  <a:lnTo>
                    <a:pt x="18" y="21"/>
                  </a:lnTo>
                  <a:lnTo>
                    <a:pt x="18" y="69"/>
                  </a:lnTo>
                  <a:lnTo>
                    <a:pt x="0" y="69"/>
                  </a:lnTo>
                  <a:lnTo>
                    <a:pt x="0" y="21"/>
                  </a:lnTo>
                  <a:close/>
                </a:path>
              </a:pathLst>
            </a:custGeom>
            <a:solidFill>
              <a:srgbClr val="FFFFFF"/>
            </a:solidFill>
            <a:ln w="9525">
              <a:noFill/>
              <a:round/>
              <a:headEnd/>
              <a:tailEnd/>
            </a:ln>
          </p:spPr>
          <p:txBody>
            <a:bodyPr/>
            <a:lstStyle/>
            <a:p>
              <a:pPr>
                <a:defRPr/>
              </a:pPr>
              <a:endParaRPr lang="en-US"/>
            </a:p>
          </p:txBody>
        </p:sp>
        <p:sp>
          <p:nvSpPr>
            <p:cNvPr id="38" name="Freeform 1460"/>
            <p:cNvSpPr>
              <a:spLocks noEditPoints="1"/>
            </p:cNvSpPr>
            <p:nvPr userDrawn="1"/>
          </p:nvSpPr>
          <p:spPr bwMode="auto">
            <a:xfrm>
              <a:off x="1817" y="349"/>
              <a:ext cx="56" cy="52"/>
            </a:xfrm>
            <a:custGeom>
              <a:avLst/>
              <a:gdLst/>
              <a:ahLst/>
              <a:cxnLst>
                <a:cxn ang="0">
                  <a:pos x="0" y="13"/>
                </a:cxn>
                <a:cxn ang="0">
                  <a:pos x="14" y="0"/>
                </a:cxn>
                <a:cxn ang="0">
                  <a:pos x="28" y="13"/>
                </a:cxn>
                <a:cxn ang="0">
                  <a:pos x="14" y="25"/>
                </a:cxn>
                <a:cxn ang="0">
                  <a:pos x="0" y="13"/>
                </a:cxn>
                <a:cxn ang="0">
                  <a:pos x="19" y="13"/>
                </a:cxn>
                <a:cxn ang="0">
                  <a:pos x="14" y="6"/>
                </a:cxn>
                <a:cxn ang="0">
                  <a:pos x="9" y="13"/>
                </a:cxn>
                <a:cxn ang="0">
                  <a:pos x="14" y="19"/>
                </a:cxn>
                <a:cxn ang="0">
                  <a:pos x="19" y="13"/>
                </a:cxn>
              </a:cxnLst>
              <a:rect l="0" t="0" r="r" b="b"/>
              <a:pathLst>
                <a:path w="28" h="25">
                  <a:moveTo>
                    <a:pt x="0" y="13"/>
                  </a:moveTo>
                  <a:cubicBezTo>
                    <a:pt x="0" y="5"/>
                    <a:pt x="6" y="0"/>
                    <a:pt x="14" y="0"/>
                  </a:cubicBezTo>
                  <a:cubicBezTo>
                    <a:pt x="22" y="0"/>
                    <a:pt x="28" y="5"/>
                    <a:pt x="28" y="13"/>
                  </a:cubicBezTo>
                  <a:cubicBezTo>
                    <a:pt x="28" y="20"/>
                    <a:pt x="22" y="25"/>
                    <a:pt x="14" y="25"/>
                  </a:cubicBezTo>
                  <a:cubicBezTo>
                    <a:pt x="6" y="25"/>
                    <a:pt x="0" y="20"/>
                    <a:pt x="0" y="13"/>
                  </a:cubicBezTo>
                  <a:close/>
                  <a:moveTo>
                    <a:pt x="19" y="13"/>
                  </a:moveTo>
                  <a:cubicBezTo>
                    <a:pt x="19" y="9"/>
                    <a:pt x="18" y="6"/>
                    <a:pt x="14" y="6"/>
                  </a:cubicBezTo>
                  <a:cubicBezTo>
                    <a:pt x="10" y="6"/>
                    <a:pt x="9" y="9"/>
                    <a:pt x="9" y="13"/>
                  </a:cubicBezTo>
                  <a:cubicBezTo>
                    <a:pt x="9" y="16"/>
                    <a:pt x="10" y="19"/>
                    <a:pt x="14" y="19"/>
                  </a:cubicBezTo>
                  <a:cubicBezTo>
                    <a:pt x="18" y="19"/>
                    <a:pt x="19" y="16"/>
                    <a:pt x="19" y="13"/>
                  </a:cubicBezTo>
                  <a:close/>
                </a:path>
              </a:pathLst>
            </a:custGeom>
            <a:solidFill>
              <a:srgbClr val="FFFFFF"/>
            </a:solidFill>
            <a:ln w="9525">
              <a:noFill/>
              <a:round/>
              <a:headEnd/>
              <a:tailEnd/>
            </a:ln>
          </p:spPr>
          <p:txBody>
            <a:bodyPr/>
            <a:lstStyle/>
            <a:p>
              <a:pPr>
                <a:defRPr/>
              </a:pPr>
              <a:endParaRPr lang="en-US"/>
            </a:p>
          </p:txBody>
        </p:sp>
        <p:sp>
          <p:nvSpPr>
            <p:cNvPr id="39" name="Freeform 1461"/>
            <p:cNvSpPr>
              <a:spLocks/>
            </p:cNvSpPr>
            <p:nvPr userDrawn="1"/>
          </p:nvSpPr>
          <p:spPr bwMode="auto">
            <a:xfrm>
              <a:off x="1879" y="349"/>
              <a:ext cx="52" cy="52"/>
            </a:xfrm>
            <a:custGeom>
              <a:avLst/>
              <a:gdLst/>
              <a:ahLst/>
              <a:cxnLst>
                <a:cxn ang="0">
                  <a:pos x="0" y="1"/>
                </a:cxn>
                <a:cxn ang="0">
                  <a:pos x="8" y="1"/>
                </a:cxn>
                <a:cxn ang="0">
                  <a:pos x="8" y="5"/>
                </a:cxn>
                <a:cxn ang="0">
                  <a:pos x="8" y="5"/>
                </a:cxn>
                <a:cxn ang="0">
                  <a:pos x="16" y="0"/>
                </a:cxn>
                <a:cxn ang="0">
                  <a:pos x="26" y="10"/>
                </a:cxn>
                <a:cxn ang="0">
                  <a:pos x="26" y="25"/>
                </a:cxn>
                <a:cxn ang="0">
                  <a:pos x="17" y="25"/>
                </a:cxn>
                <a:cxn ang="0">
                  <a:pos x="17" y="13"/>
                </a:cxn>
                <a:cxn ang="0">
                  <a:pos x="14" y="7"/>
                </a:cxn>
                <a:cxn ang="0">
                  <a:pos x="8" y="14"/>
                </a:cxn>
                <a:cxn ang="0">
                  <a:pos x="8" y="25"/>
                </a:cxn>
                <a:cxn ang="0">
                  <a:pos x="0" y="25"/>
                </a:cxn>
                <a:cxn ang="0">
                  <a:pos x="0" y="1"/>
                </a:cxn>
              </a:cxnLst>
              <a:rect l="0" t="0" r="r" b="b"/>
              <a:pathLst>
                <a:path w="26" h="25">
                  <a:moveTo>
                    <a:pt x="0" y="1"/>
                  </a:moveTo>
                  <a:cubicBezTo>
                    <a:pt x="8" y="1"/>
                    <a:pt x="8" y="1"/>
                    <a:pt x="8" y="1"/>
                  </a:cubicBezTo>
                  <a:cubicBezTo>
                    <a:pt x="8" y="5"/>
                    <a:pt x="8" y="5"/>
                    <a:pt x="8" y="5"/>
                  </a:cubicBezTo>
                  <a:cubicBezTo>
                    <a:pt x="8" y="5"/>
                    <a:pt x="8" y="5"/>
                    <a:pt x="8" y="5"/>
                  </a:cubicBezTo>
                  <a:cubicBezTo>
                    <a:pt x="9" y="2"/>
                    <a:pt x="13" y="0"/>
                    <a:pt x="16" y="0"/>
                  </a:cubicBezTo>
                  <a:cubicBezTo>
                    <a:pt x="23" y="0"/>
                    <a:pt x="26" y="5"/>
                    <a:pt x="26" y="10"/>
                  </a:cubicBezTo>
                  <a:cubicBezTo>
                    <a:pt x="26" y="25"/>
                    <a:pt x="26" y="25"/>
                    <a:pt x="26" y="25"/>
                  </a:cubicBezTo>
                  <a:cubicBezTo>
                    <a:pt x="17" y="25"/>
                    <a:pt x="17" y="25"/>
                    <a:pt x="17" y="25"/>
                  </a:cubicBezTo>
                  <a:cubicBezTo>
                    <a:pt x="17" y="13"/>
                    <a:pt x="17" y="13"/>
                    <a:pt x="17" y="13"/>
                  </a:cubicBezTo>
                  <a:cubicBezTo>
                    <a:pt x="17" y="9"/>
                    <a:pt x="16" y="7"/>
                    <a:pt x="14" y="7"/>
                  </a:cubicBezTo>
                  <a:cubicBezTo>
                    <a:pt x="10" y="7"/>
                    <a:pt x="8" y="9"/>
                    <a:pt x="8" y="14"/>
                  </a:cubicBezTo>
                  <a:cubicBezTo>
                    <a:pt x="8" y="25"/>
                    <a:pt x="8" y="25"/>
                    <a:pt x="8" y="25"/>
                  </a:cubicBezTo>
                  <a:cubicBezTo>
                    <a:pt x="0" y="25"/>
                    <a:pt x="0" y="25"/>
                    <a:pt x="0" y="25"/>
                  </a:cubicBezTo>
                  <a:lnTo>
                    <a:pt x="0" y="1"/>
                  </a:lnTo>
                  <a:close/>
                </a:path>
              </a:pathLst>
            </a:custGeom>
            <a:solidFill>
              <a:srgbClr val="FFFFFF"/>
            </a:solidFill>
            <a:ln w="9525">
              <a:noFill/>
              <a:round/>
              <a:headEnd/>
              <a:tailEnd/>
            </a:ln>
          </p:spPr>
          <p:txBody>
            <a:bodyPr/>
            <a:lstStyle/>
            <a:p>
              <a:pPr>
                <a:defRPr/>
              </a:pPr>
              <a:endParaRPr lang="en-US"/>
            </a:p>
          </p:txBody>
        </p:sp>
        <p:sp>
          <p:nvSpPr>
            <p:cNvPr id="40" name="Freeform 1462"/>
            <p:cNvSpPr>
              <a:spLocks/>
            </p:cNvSpPr>
            <p:nvPr userDrawn="1"/>
          </p:nvSpPr>
          <p:spPr bwMode="auto">
            <a:xfrm>
              <a:off x="990" y="425"/>
              <a:ext cx="48" cy="38"/>
            </a:xfrm>
            <a:custGeom>
              <a:avLst/>
              <a:gdLst/>
              <a:ahLst/>
              <a:cxnLst>
                <a:cxn ang="0">
                  <a:pos x="38" y="38"/>
                </a:cxn>
                <a:cxn ang="0">
                  <a:pos x="34" y="38"/>
                </a:cxn>
                <a:cxn ang="0">
                  <a:pos x="24" y="4"/>
                </a:cxn>
                <a:cxn ang="0">
                  <a:pos x="24" y="4"/>
                </a:cxn>
                <a:cxn ang="0">
                  <a:pos x="16" y="38"/>
                </a:cxn>
                <a:cxn ang="0">
                  <a:pos x="10" y="38"/>
                </a:cxn>
                <a:cxn ang="0">
                  <a:pos x="0" y="0"/>
                </a:cxn>
                <a:cxn ang="0">
                  <a:pos x="4" y="0"/>
                </a:cxn>
                <a:cxn ang="0">
                  <a:pos x="14" y="34"/>
                </a:cxn>
                <a:cxn ang="0">
                  <a:pos x="14" y="34"/>
                </a:cxn>
                <a:cxn ang="0">
                  <a:pos x="22" y="0"/>
                </a:cxn>
                <a:cxn ang="0">
                  <a:pos x="26" y="0"/>
                </a:cxn>
                <a:cxn ang="0">
                  <a:pos x="36" y="34"/>
                </a:cxn>
                <a:cxn ang="0">
                  <a:pos x="36" y="34"/>
                </a:cxn>
                <a:cxn ang="0">
                  <a:pos x="46" y="0"/>
                </a:cxn>
                <a:cxn ang="0">
                  <a:pos x="48" y="0"/>
                </a:cxn>
                <a:cxn ang="0">
                  <a:pos x="38" y="38"/>
                </a:cxn>
              </a:cxnLst>
              <a:rect l="0" t="0" r="r" b="b"/>
              <a:pathLst>
                <a:path w="48" h="38">
                  <a:moveTo>
                    <a:pt x="38" y="38"/>
                  </a:moveTo>
                  <a:lnTo>
                    <a:pt x="34" y="38"/>
                  </a:lnTo>
                  <a:lnTo>
                    <a:pt x="24" y="4"/>
                  </a:lnTo>
                  <a:lnTo>
                    <a:pt x="24" y="4"/>
                  </a:lnTo>
                  <a:lnTo>
                    <a:pt x="16" y="38"/>
                  </a:lnTo>
                  <a:lnTo>
                    <a:pt x="10" y="38"/>
                  </a:lnTo>
                  <a:lnTo>
                    <a:pt x="0" y="0"/>
                  </a:lnTo>
                  <a:lnTo>
                    <a:pt x="4" y="0"/>
                  </a:lnTo>
                  <a:lnTo>
                    <a:pt x="14" y="34"/>
                  </a:lnTo>
                  <a:lnTo>
                    <a:pt x="14" y="34"/>
                  </a:lnTo>
                  <a:lnTo>
                    <a:pt x="22" y="0"/>
                  </a:lnTo>
                  <a:lnTo>
                    <a:pt x="26" y="0"/>
                  </a:lnTo>
                  <a:lnTo>
                    <a:pt x="36" y="34"/>
                  </a:lnTo>
                  <a:lnTo>
                    <a:pt x="36" y="34"/>
                  </a:lnTo>
                  <a:lnTo>
                    <a:pt x="46" y="0"/>
                  </a:lnTo>
                  <a:lnTo>
                    <a:pt x="48" y="0"/>
                  </a:lnTo>
                  <a:lnTo>
                    <a:pt x="38" y="38"/>
                  </a:lnTo>
                  <a:close/>
                </a:path>
              </a:pathLst>
            </a:custGeom>
            <a:solidFill>
              <a:srgbClr val="FFFFFF"/>
            </a:solidFill>
            <a:ln w="9525">
              <a:noFill/>
              <a:round/>
              <a:headEnd/>
              <a:tailEnd/>
            </a:ln>
          </p:spPr>
          <p:txBody>
            <a:bodyPr/>
            <a:lstStyle/>
            <a:p>
              <a:pPr>
                <a:defRPr/>
              </a:pPr>
              <a:endParaRPr lang="en-US"/>
            </a:p>
          </p:txBody>
        </p:sp>
        <p:sp>
          <p:nvSpPr>
            <p:cNvPr id="41" name="Freeform 1463"/>
            <p:cNvSpPr>
              <a:spLocks noEditPoints="1"/>
            </p:cNvSpPr>
            <p:nvPr userDrawn="1"/>
          </p:nvSpPr>
          <p:spPr bwMode="auto">
            <a:xfrm>
              <a:off x="1040" y="435"/>
              <a:ext cx="24" cy="28"/>
            </a:xfrm>
            <a:custGeom>
              <a:avLst/>
              <a:gdLst/>
              <a:ahLst/>
              <a:cxnLst>
                <a:cxn ang="0">
                  <a:pos x="6" y="0"/>
                </a:cxn>
                <a:cxn ang="0">
                  <a:pos x="12" y="7"/>
                </a:cxn>
                <a:cxn ang="0">
                  <a:pos x="6" y="14"/>
                </a:cxn>
                <a:cxn ang="0">
                  <a:pos x="0" y="7"/>
                </a:cxn>
                <a:cxn ang="0">
                  <a:pos x="6" y="0"/>
                </a:cxn>
                <a:cxn ang="0">
                  <a:pos x="6" y="13"/>
                </a:cxn>
                <a:cxn ang="0">
                  <a:pos x="11" y="7"/>
                </a:cxn>
                <a:cxn ang="0">
                  <a:pos x="6" y="1"/>
                </a:cxn>
                <a:cxn ang="0">
                  <a:pos x="2" y="7"/>
                </a:cxn>
                <a:cxn ang="0">
                  <a:pos x="6" y="13"/>
                </a:cxn>
              </a:cxnLst>
              <a:rect l="0" t="0" r="r" b="b"/>
              <a:pathLst>
                <a:path w="12" h="14">
                  <a:moveTo>
                    <a:pt x="6" y="0"/>
                  </a:moveTo>
                  <a:cubicBezTo>
                    <a:pt x="10" y="0"/>
                    <a:pt x="12" y="3"/>
                    <a:pt x="12" y="7"/>
                  </a:cubicBezTo>
                  <a:cubicBezTo>
                    <a:pt x="12" y="11"/>
                    <a:pt x="10" y="14"/>
                    <a:pt x="6" y="14"/>
                  </a:cubicBezTo>
                  <a:cubicBezTo>
                    <a:pt x="2" y="14"/>
                    <a:pt x="0" y="11"/>
                    <a:pt x="0" y="7"/>
                  </a:cubicBezTo>
                  <a:cubicBezTo>
                    <a:pt x="0" y="3"/>
                    <a:pt x="2" y="0"/>
                    <a:pt x="6" y="0"/>
                  </a:cubicBezTo>
                  <a:close/>
                  <a:moveTo>
                    <a:pt x="6" y="13"/>
                  </a:moveTo>
                  <a:cubicBezTo>
                    <a:pt x="9" y="13"/>
                    <a:pt x="11" y="10"/>
                    <a:pt x="11" y="7"/>
                  </a:cubicBezTo>
                  <a:cubicBezTo>
                    <a:pt x="11" y="4"/>
                    <a:pt x="9" y="1"/>
                    <a:pt x="6" y="1"/>
                  </a:cubicBezTo>
                  <a:cubicBezTo>
                    <a:pt x="3" y="1"/>
                    <a:pt x="2" y="4"/>
                    <a:pt x="2" y="7"/>
                  </a:cubicBezTo>
                  <a:cubicBezTo>
                    <a:pt x="2" y="10"/>
                    <a:pt x="3" y="13"/>
                    <a:pt x="6" y="13"/>
                  </a:cubicBezTo>
                  <a:close/>
                </a:path>
              </a:pathLst>
            </a:custGeom>
            <a:solidFill>
              <a:srgbClr val="FFFFFF"/>
            </a:solidFill>
            <a:ln w="9525">
              <a:noFill/>
              <a:round/>
              <a:headEnd/>
              <a:tailEnd/>
            </a:ln>
          </p:spPr>
          <p:txBody>
            <a:bodyPr/>
            <a:lstStyle/>
            <a:p>
              <a:pPr>
                <a:defRPr/>
              </a:pPr>
              <a:endParaRPr lang="en-US"/>
            </a:p>
          </p:txBody>
        </p:sp>
        <p:sp>
          <p:nvSpPr>
            <p:cNvPr id="42" name="Freeform 1464"/>
            <p:cNvSpPr>
              <a:spLocks/>
            </p:cNvSpPr>
            <p:nvPr userDrawn="1"/>
          </p:nvSpPr>
          <p:spPr bwMode="auto">
            <a:xfrm>
              <a:off x="1070" y="435"/>
              <a:ext cx="12" cy="28"/>
            </a:xfrm>
            <a:custGeom>
              <a:avLst/>
              <a:gdLst/>
              <a:ahLst/>
              <a:cxnLst>
                <a:cxn ang="0">
                  <a:pos x="0" y="3"/>
                </a:cxn>
                <a:cxn ang="0">
                  <a:pos x="0" y="0"/>
                </a:cxn>
                <a:cxn ang="0">
                  <a:pos x="2" y="0"/>
                </a:cxn>
                <a:cxn ang="0">
                  <a:pos x="2" y="3"/>
                </a:cxn>
                <a:cxn ang="0">
                  <a:pos x="2" y="3"/>
                </a:cxn>
                <a:cxn ang="0">
                  <a:pos x="5" y="0"/>
                </a:cxn>
                <a:cxn ang="0">
                  <a:pos x="6" y="0"/>
                </a:cxn>
                <a:cxn ang="0">
                  <a:pos x="6" y="2"/>
                </a:cxn>
                <a:cxn ang="0">
                  <a:pos x="5" y="2"/>
                </a:cxn>
                <a:cxn ang="0">
                  <a:pos x="2" y="7"/>
                </a:cxn>
                <a:cxn ang="0">
                  <a:pos x="2" y="14"/>
                </a:cxn>
                <a:cxn ang="0">
                  <a:pos x="0" y="14"/>
                </a:cxn>
                <a:cxn ang="0">
                  <a:pos x="0" y="3"/>
                </a:cxn>
              </a:cxnLst>
              <a:rect l="0" t="0" r="r" b="b"/>
              <a:pathLst>
                <a:path w="6" h="14">
                  <a:moveTo>
                    <a:pt x="0" y="3"/>
                  </a:moveTo>
                  <a:cubicBezTo>
                    <a:pt x="0" y="2"/>
                    <a:pt x="0" y="1"/>
                    <a:pt x="0" y="0"/>
                  </a:cubicBezTo>
                  <a:cubicBezTo>
                    <a:pt x="2" y="0"/>
                    <a:pt x="2" y="0"/>
                    <a:pt x="2" y="0"/>
                  </a:cubicBezTo>
                  <a:cubicBezTo>
                    <a:pt x="2" y="3"/>
                    <a:pt x="2" y="3"/>
                    <a:pt x="2" y="3"/>
                  </a:cubicBezTo>
                  <a:cubicBezTo>
                    <a:pt x="2" y="3"/>
                    <a:pt x="2" y="3"/>
                    <a:pt x="2" y="3"/>
                  </a:cubicBezTo>
                  <a:cubicBezTo>
                    <a:pt x="2" y="1"/>
                    <a:pt x="3" y="0"/>
                    <a:pt x="5" y="0"/>
                  </a:cubicBezTo>
                  <a:cubicBezTo>
                    <a:pt x="6" y="0"/>
                    <a:pt x="6" y="0"/>
                    <a:pt x="6" y="0"/>
                  </a:cubicBezTo>
                  <a:cubicBezTo>
                    <a:pt x="6" y="2"/>
                    <a:pt x="6" y="2"/>
                    <a:pt x="6" y="2"/>
                  </a:cubicBezTo>
                  <a:cubicBezTo>
                    <a:pt x="6" y="2"/>
                    <a:pt x="6" y="2"/>
                    <a:pt x="5" y="2"/>
                  </a:cubicBezTo>
                  <a:cubicBezTo>
                    <a:pt x="3" y="2"/>
                    <a:pt x="2" y="5"/>
                    <a:pt x="2" y="7"/>
                  </a:cubicBezTo>
                  <a:cubicBezTo>
                    <a:pt x="2" y="14"/>
                    <a:pt x="2" y="14"/>
                    <a:pt x="2" y="14"/>
                  </a:cubicBezTo>
                  <a:cubicBezTo>
                    <a:pt x="0" y="14"/>
                    <a:pt x="0" y="14"/>
                    <a:pt x="0" y="14"/>
                  </a:cubicBezTo>
                  <a:lnTo>
                    <a:pt x="0" y="3"/>
                  </a:lnTo>
                  <a:close/>
                </a:path>
              </a:pathLst>
            </a:custGeom>
            <a:solidFill>
              <a:srgbClr val="FFFFFF"/>
            </a:solidFill>
            <a:ln w="9525">
              <a:noFill/>
              <a:round/>
              <a:headEnd/>
              <a:tailEnd/>
            </a:ln>
          </p:spPr>
          <p:txBody>
            <a:bodyPr/>
            <a:lstStyle/>
            <a:p>
              <a:pPr>
                <a:defRPr/>
              </a:pPr>
              <a:endParaRPr lang="en-US"/>
            </a:p>
          </p:txBody>
        </p:sp>
        <p:sp>
          <p:nvSpPr>
            <p:cNvPr id="43" name="Rectangle 1465"/>
            <p:cNvSpPr>
              <a:spLocks noChangeArrowheads="1"/>
            </p:cNvSpPr>
            <p:nvPr userDrawn="1"/>
          </p:nvSpPr>
          <p:spPr bwMode="auto">
            <a:xfrm>
              <a:off x="1088" y="423"/>
              <a:ext cx="2" cy="40"/>
            </a:xfrm>
            <a:prstGeom prst="rect">
              <a:avLst/>
            </a:prstGeom>
            <a:solidFill>
              <a:srgbClr val="FFFFFF"/>
            </a:solidFill>
            <a:ln w="9525">
              <a:noFill/>
              <a:miter lim="800000"/>
              <a:headEnd/>
              <a:tailEnd/>
            </a:ln>
          </p:spPr>
          <p:txBody>
            <a:bodyPr/>
            <a:lstStyle/>
            <a:p>
              <a:pPr>
                <a:defRPr/>
              </a:pPr>
              <a:endParaRPr lang="en-US"/>
            </a:p>
          </p:txBody>
        </p:sp>
        <p:sp>
          <p:nvSpPr>
            <p:cNvPr id="44" name="Freeform 1466"/>
            <p:cNvSpPr>
              <a:spLocks noEditPoints="1"/>
            </p:cNvSpPr>
            <p:nvPr userDrawn="1"/>
          </p:nvSpPr>
          <p:spPr bwMode="auto">
            <a:xfrm>
              <a:off x="1096" y="423"/>
              <a:ext cx="24" cy="40"/>
            </a:xfrm>
            <a:custGeom>
              <a:avLst/>
              <a:gdLst/>
              <a:ahLst/>
              <a:cxnLst>
                <a:cxn ang="0">
                  <a:pos x="12" y="20"/>
                </a:cxn>
                <a:cxn ang="0">
                  <a:pos x="10" y="20"/>
                </a:cxn>
                <a:cxn ang="0">
                  <a:pos x="10" y="17"/>
                </a:cxn>
                <a:cxn ang="0">
                  <a:pos x="10" y="17"/>
                </a:cxn>
                <a:cxn ang="0">
                  <a:pos x="6" y="20"/>
                </a:cxn>
                <a:cxn ang="0">
                  <a:pos x="0" y="13"/>
                </a:cxn>
                <a:cxn ang="0">
                  <a:pos x="6" y="6"/>
                </a:cxn>
                <a:cxn ang="0">
                  <a:pos x="10" y="9"/>
                </a:cxn>
                <a:cxn ang="0">
                  <a:pos x="10" y="9"/>
                </a:cxn>
                <a:cxn ang="0">
                  <a:pos x="10" y="0"/>
                </a:cxn>
                <a:cxn ang="0">
                  <a:pos x="12" y="0"/>
                </a:cxn>
                <a:cxn ang="0">
                  <a:pos x="12" y="20"/>
                </a:cxn>
                <a:cxn ang="0">
                  <a:pos x="6" y="19"/>
                </a:cxn>
                <a:cxn ang="0">
                  <a:pos x="10" y="13"/>
                </a:cxn>
                <a:cxn ang="0">
                  <a:pos x="6" y="7"/>
                </a:cxn>
                <a:cxn ang="0">
                  <a:pos x="2" y="13"/>
                </a:cxn>
                <a:cxn ang="0">
                  <a:pos x="6" y="19"/>
                </a:cxn>
              </a:cxnLst>
              <a:rect l="0" t="0" r="r" b="b"/>
              <a:pathLst>
                <a:path w="12" h="20">
                  <a:moveTo>
                    <a:pt x="12" y="20"/>
                  </a:moveTo>
                  <a:cubicBezTo>
                    <a:pt x="10" y="20"/>
                    <a:pt x="10" y="20"/>
                    <a:pt x="10" y="20"/>
                  </a:cubicBezTo>
                  <a:cubicBezTo>
                    <a:pt x="10" y="17"/>
                    <a:pt x="10" y="17"/>
                    <a:pt x="10" y="17"/>
                  </a:cubicBezTo>
                  <a:cubicBezTo>
                    <a:pt x="10" y="17"/>
                    <a:pt x="10" y="17"/>
                    <a:pt x="10" y="17"/>
                  </a:cubicBezTo>
                  <a:cubicBezTo>
                    <a:pt x="9" y="19"/>
                    <a:pt x="8" y="20"/>
                    <a:pt x="6" y="20"/>
                  </a:cubicBezTo>
                  <a:cubicBezTo>
                    <a:pt x="2" y="20"/>
                    <a:pt x="0" y="17"/>
                    <a:pt x="0" y="13"/>
                  </a:cubicBezTo>
                  <a:cubicBezTo>
                    <a:pt x="0" y="9"/>
                    <a:pt x="2" y="6"/>
                    <a:pt x="6" y="6"/>
                  </a:cubicBezTo>
                  <a:cubicBezTo>
                    <a:pt x="8" y="6"/>
                    <a:pt x="10" y="8"/>
                    <a:pt x="10" y="9"/>
                  </a:cubicBezTo>
                  <a:cubicBezTo>
                    <a:pt x="10" y="9"/>
                    <a:pt x="10" y="9"/>
                    <a:pt x="10" y="9"/>
                  </a:cubicBezTo>
                  <a:cubicBezTo>
                    <a:pt x="10" y="0"/>
                    <a:pt x="10" y="0"/>
                    <a:pt x="10" y="0"/>
                  </a:cubicBezTo>
                  <a:cubicBezTo>
                    <a:pt x="12" y="0"/>
                    <a:pt x="12" y="0"/>
                    <a:pt x="12" y="0"/>
                  </a:cubicBezTo>
                  <a:lnTo>
                    <a:pt x="12" y="20"/>
                  </a:lnTo>
                  <a:close/>
                  <a:moveTo>
                    <a:pt x="6" y="19"/>
                  </a:moveTo>
                  <a:cubicBezTo>
                    <a:pt x="9" y="19"/>
                    <a:pt x="10" y="15"/>
                    <a:pt x="10" y="13"/>
                  </a:cubicBezTo>
                  <a:cubicBezTo>
                    <a:pt x="10" y="11"/>
                    <a:pt x="9" y="7"/>
                    <a:pt x="6" y="7"/>
                  </a:cubicBezTo>
                  <a:cubicBezTo>
                    <a:pt x="3" y="7"/>
                    <a:pt x="2" y="10"/>
                    <a:pt x="2" y="13"/>
                  </a:cubicBezTo>
                  <a:cubicBezTo>
                    <a:pt x="2" y="16"/>
                    <a:pt x="3" y="19"/>
                    <a:pt x="6" y="19"/>
                  </a:cubicBezTo>
                  <a:close/>
                </a:path>
              </a:pathLst>
            </a:custGeom>
            <a:solidFill>
              <a:srgbClr val="FFFFFF"/>
            </a:solidFill>
            <a:ln w="9525">
              <a:noFill/>
              <a:round/>
              <a:headEnd/>
              <a:tailEnd/>
            </a:ln>
          </p:spPr>
          <p:txBody>
            <a:bodyPr/>
            <a:lstStyle/>
            <a:p>
              <a:pPr>
                <a:defRPr/>
              </a:pPr>
              <a:endParaRPr lang="en-US"/>
            </a:p>
          </p:txBody>
        </p:sp>
        <p:sp>
          <p:nvSpPr>
            <p:cNvPr id="45" name="Freeform 1467"/>
            <p:cNvSpPr>
              <a:spLocks noEditPoints="1"/>
            </p:cNvSpPr>
            <p:nvPr userDrawn="1"/>
          </p:nvSpPr>
          <p:spPr bwMode="auto">
            <a:xfrm>
              <a:off x="1140" y="425"/>
              <a:ext cx="22" cy="38"/>
            </a:xfrm>
            <a:custGeom>
              <a:avLst/>
              <a:gdLst/>
              <a:ahLst/>
              <a:cxnLst>
                <a:cxn ang="0">
                  <a:pos x="0" y="0"/>
                </a:cxn>
                <a:cxn ang="0">
                  <a:pos x="5" y="0"/>
                </a:cxn>
                <a:cxn ang="0">
                  <a:pos x="10" y="5"/>
                </a:cxn>
                <a:cxn ang="0">
                  <a:pos x="7" y="9"/>
                </a:cxn>
                <a:cxn ang="0">
                  <a:pos x="7" y="9"/>
                </a:cxn>
                <a:cxn ang="0">
                  <a:pos x="11" y="13"/>
                </a:cxn>
                <a:cxn ang="0">
                  <a:pos x="4" y="19"/>
                </a:cxn>
                <a:cxn ang="0">
                  <a:pos x="0" y="19"/>
                </a:cxn>
                <a:cxn ang="0">
                  <a:pos x="0" y="0"/>
                </a:cxn>
                <a:cxn ang="0">
                  <a:pos x="2" y="17"/>
                </a:cxn>
                <a:cxn ang="0">
                  <a:pos x="4" y="17"/>
                </a:cxn>
                <a:cxn ang="0">
                  <a:pos x="9" y="13"/>
                </a:cxn>
                <a:cxn ang="0">
                  <a:pos x="4" y="10"/>
                </a:cxn>
                <a:cxn ang="0">
                  <a:pos x="2" y="10"/>
                </a:cxn>
                <a:cxn ang="0">
                  <a:pos x="2" y="17"/>
                </a:cxn>
                <a:cxn ang="0">
                  <a:pos x="2" y="8"/>
                </a:cxn>
                <a:cxn ang="0">
                  <a:pos x="4" y="8"/>
                </a:cxn>
                <a:cxn ang="0">
                  <a:pos x="9" y="5"/>
                </a:cxn>
                <a:cxn ang="0">
                  <a:pos x="5" y="2"/>
                </a:cxn>
                <a:cxn ang="0">
                  <a:pos x="2" y="2"/>
                </a:cxn>
                <a:cxn ang="0">
                  <a:pos x="2" y="8"/>
                </a:cxn>
              </a:cxnLst>
              <a:rect l="0" t="0" r="r" b="b"/>
              <a:pathLst>
                <a:path w="11" h="19">
                  <a:moveTo>
                    <a:pt x="0" y="0"/>
                  </a:moveTo>
                  <a:cubicBezTo>
                    <a:pt x="5" y="0"/>
                    <a:pt x="5" y="0"/>
                    <a:pt x="5" y="0"/>
                  </a:cubicBezTo>
                  <a:cubicBezTo>
                    <a:pt x="8" y="0"/>
                    <a:pt x="10" y="1"/>
                    <a:pt x="10" y="5"/>
                  </a:cubicBezTo>
                  <a:cubicBezTo>
                    <a:pt x="10" y="7"/>
                    <a:pt x="9" y="9"/>
                    <a:pt x="7" y="9"/>
                  </a:cubicBezTo>
                  <a:cubicBezTo>
                    <a:pt x="7" y="9"/>
                    <a:pt x="7" y="9"/>
                    <a:pt x="7" y="9"/>
                  </a:cubicBezTo>
                  <a:cubicBezTo>
                    <a:pt x="9" y="9"/>
                    <a:pt x="11" y="11"/>
                    <a:pt x="11" y="13"/>
                  </a:cubicBezTo>
                  <a:cubicBezTo>
                    <a:pt x="11" y="17"/>
                    <a:pt x="8" y="19"/>
                    <a:pt x="4" y="19"/>
                  </a:cubicBezTo>
                  <a:cubicBezTo>
                    <a:pt x="0" y="19"/>
                    <a:pt x="0" y="19"/>
                    <a:pt x="0" y="19"/>
                  </a:cubicBezTo>
                  <a:lnTo>
                    <a:pt x="0" y="0"/>
                  </a:lnTo>
                  <a:close/>
                  <a:moveTo>
                    <a:pt x="2" y="17"/>
                  </a:moveTo>
                  <a:cubicBezTo>
                    <a:pt x="4" y="17"/>
                    <a:pt x="4" y="17"/>
                    <a:pt x="4" y="17"/>
                  </a:cubicBezTo>
                  <a:cubicBezTo>
                    <a:pt x="6" y="17"/>
                    <a:pt x="9" y="16"/>
                    <a:pt x="9" y="13"/>
                  </a:cubicBezTo>
                  <a:cubicBezTo>
                    <a:pt x="9" y="10"/>
                    <a:pt x="6" y="10"/>
                    <a:pt x="4" y="10"/>
                  </a:cubicBezTo>
                  <a:cubicBezTo>
                    <a:pt x="2" y="10"/>
                    <a:pt x="2" y="10"/>
                    <a:pt x="2" y="10"/>
                  </a:cubicBezTo>
                  <a:lnTo>
                    <a:pt x="2" y="17"/>
                  </a:lnTo>
                  <a:close/>
                  <a:moveTo>
                    <a:pt x="2" y="8"/>
                  </a:moveTo>
                  <a:cubicBezTo>
                    <a:pt x="4" y="8"/>
                    <a:pt x="4" y="8"/>
                    <a:pt x="4" y="8"/>
                  </a:cubicBezTo>
                  <a:cubicBezTo>
                    <a:pt x="6" y="8"/>
                    <a:pt x="9" y="8"/>
                    <a:pt x="9" y="5"/>
                  </a:cubicBezTo>
                  <a:cubicBezTo>
                    <a:pt x="9" y="2"/>
                    <a:pt x="6" y="2"/>
                    <a:pt x="5" y="2"/>
                  </a:cubicBezTo>
                  <a:cubicBezTo>
                    <a:pt x="2" y="2"/>
                    <a:pt x="2" y="2"/>
                    <a:pt x="2" y="2"/>
                  </a:cubicBezTo>
                  <a:lnTo>
                    <a:pt x="2" y="8"/>
                  </a:lnTo>
                  <a:close/>
                </a:path>
              </a:pathLst>
            </a:custGeom>
            <a:solidFill>
              <a:srgbClr val="FFFFFF"/>
            </a:solidFill>
            <a:ln w="9525">
              <a:noFill/>
              <a:round/>
              <a:headEnd/>
              <a:tailEnd/>
            </a:ln>
          </p:spPr>
          <p:txBody>
            <a:bodyPr/>
            <a:lstStyle/>
            <a:p>
              <a:pPr>
                <a:defRPr/>
              </a:pPr>
              <a:endParaRPr lang="en-US"/>
            </a:p>
          </p:txBody>
        </p:sp>
        <p:sp>
          <p:nvSpPr>
            <p:cNvPr id="46" name="Freeform 1468"/>
            <p:cNvSpPr>
              <a:spLocks noEditPoints="1"/>
            </p:cNvSpPr>
            <p:nvPr userDrawn="1"/>
          </p:nvSpPr>
          <p:spPr bwMode="auto">
            <a:xfrm>
              <a:off x="1168" y="435"/>
              <a:ext cx="20" cy="28"/>
            </a:xfrm>
            <a:custGeom>
              <a:avLst/>
              <a:gdLst/>
              <a:ahLst/>
              <a:cxnLst>
                <a:cxn ang="0">
                  <a:pos x="8" y="11"/>
                </a:cxn>
                <a:cxn ang="0">
                  <a:pos x="8" y="11"/>
                </a:cxn>
                <a:cxn ang="0">
                  <a:pos x="4" y="14"/>
                </a:cxn>
                <a:cxn ang="0">
                  <a:pos x="0" y="10"/>
                </a:cxn>
                <a:cxn ang="0">
                  <a:pos x="8" y="5"/>
                </a:cxn>
                <a:cxn ang="0">
                  <a:pos x="8" y="5"/>
                </a:cxn>
                <a:cxn ang="0">
                  <a:pos x="8" y="5"/>
                </a:cxn>
                <a:cxn ang="0">
                  <a:pos x="5" y="1"/>
                </a:cxn>
                <a:cxn ang="0">
                  <a:pos x="1" y="2"/>
                </a:cxn>
                <a:cxn ang="0">
                  <a:pos x="1" y="1"/>
                </a:cxn>
                <a:cxn ang="0">
                  <a:pos x="5" y="0"/>
                </a:cxn>
                <a:cxn ang="0">
                  <a:pos x="10" y="5"/>
                </a:cxn>
                <a:cxn ang="0">
                  <a:pos x="10" y="11"/>
                </a:cxn>
                <a:cxn ang="0">
                  <a:pos x="10" y="14"/>
                </a:cxn>
                <a:cxn ang="0">
                  <a:pos x="8" y="14"/>
                </a:cxn>
                <a:cxn ang="0">
                  <a:pos x="8" y="11"/>
                </a:cxn>
                <a:cxn ang="0">
                  <a:pos x="8" y="7"/>
                </a:cxn>
                <a:cxn ang="0">
                  <a:pos x="8" y="7"/>
                </a:cxn>
                <a:cxn ang="0">
                  <a:pos x="1" y="10"/>
                </a:cxn>
                <a:cxn ang="0">
                  <a:pos x="4" y="13"/>
                </a:cxn>
                <a:cxn ang="0">
                  <a:pos x="8" y="8"/>
                </a:cxn>
                <a:cxn ang="0">
                  <a:pos x="8" y="7"/>
                </a:cxn>
              </a:cxnLst>
              <a:rect l="0" t="0" r="r" b="b"/>
              <a:pathLst>
                <a:path w="10" h="14">
                  <a:moveTo>
                    <a:pt x="8" y="11"/>
                  </a:moveTo>
                  <a:cubicBezTo>
                    <a:pt x="8" y="11"/>
                    <a:pt x="8" y="11"/>
                    <a:pt x="8" y="11"/>
                  </a:cubicBezTo>
                  <a:cubicBezTo>
                    <a:pt x="7" y="13"/>
                    <a:pt x="6" y="14"/>
                    <a:pt x="4" y="14"/>
                  </a:cubicBezTo>
                  <a:cubicBezTo>
                    <a:pt x="0" y="14"/>
                    <a:pt x="0" y="11"/>
                    <a:pt x="0" y="10"/>
                  </a:cubicBezTo>
                  <a:cubicBezTo>
                    <a:pt x="0" y="6"/>
                    <a:pt x="4" y="5"/>
                    <a:pt x="8" y="5"/>
                  </a:cubicBezTo>
                  <a:cubicBezTo>
                    <a:pt x="8" y="5"/>
                    <a:pt x="8" y="5"/>
                    <a:pt x="8" y="5"/>
                  </a:cubicBezTo>
                  <a:cubicBezTo>
                    <a:pt x="8" y="5"/>
                    <a:pt x="8" y="5"/>
                    <a:pt x="8" y="5"/>
                  </a:cubicBezTo>
                  <a:cubicBezTo>
                    <a:pt x="8" y="3"/>
                    <a:pt x="7" y="1"/>
                    <a:pt x="5" y="1"/>
                  </a:cubicBezTo>
                  <a:cubicBezTo>
                    <a:pt x="4" y="1"/>
                    <a:pt x="2" y="2"/>
                    <a:pt x="1" y="2"/>
                  </a:cubicBezTo>
                  <a:cubicBezTo>
                    <a:pt x="1" y="1"/>
                    <a:pt x="1" y="1"/>
                    <a:pt x="1" y="1"/>
                  </a:cubicBezTo>
                  <a:cubicBezTo>
                    <a:pt x="2" y="0"/>
                    <a:pt x="4" y="0"/>
                    <a:pt x="5" y="0"/>
                  </a:cubicBezTo>
                  <a:cubicBezTo>
                    <a:pt x="8" y="0"/>
                    <a:pt x="10" y="1"/>
                    <a:pt x="10" y="5"/>
                  </a:cubicBezTo>
                  <a:cubicBezTo>
                    <a:pt x="10" y="11"/>
                    <a:pt x="10" y="11"/>
                    <a:pt x="10" y="11"/>
                  </a:cubicBezTo>
                  <a:cubicBezTo>
                    <a:pt x="10" y="12"/>
                    <a:pt x="10" y="13"/>
                    <a:pt x="10" y="14"/>
                  </a:cubicBezTo>
                  <a:cubicBezTo>
                    <a:pt x="8" y="14"/>
                    <a:pt x="8" y="14"/>
                    <a:pt x="8" y="14"/>
                  </a:cubicBezTo>
                  <a:lnTo>
                    <a:pt x="8" y="11"/>
                  </a:lnTo>
                  <a:close/>
                  <a:moveTo>
                    <a:pt x="8" y="7"/>
                  </a:moveTo>
                  <a:cubicBezTo>
                    <a:pt x="8" y="7"/>
                    <a:pt x="8" y="7"/>
                    <a:pt x="8" y="7"/>
                  </a:cubicBezTo>
                  <a:cubicBezTo>
                    <a:pt x="5" y="7"/>
                    <a:pt x="1" y="7"/>
                    <a:pt x="1" y="10"/>
                  </a:cubicBezTo>
                  <a:cubicBezTo>
                    <a:pt x="1" y="12"/>
                    <a:pt x="3" y="13"/>
                    <a:pt x="4" y="13"/>
                  </a:cubicBezTo>
                  <a:cubicBezTo>
                    <a:pt x="8" y="13"/>
                    <a:pt x="8" y="9"/>
                    <a:pt x="8" y="8"/>
                  </a:cubicBezTo>
                  <a:lnTo>
                    <a:pt x="8" y="7"/>
                  </a:lnTo>
                  <a:close/>
                </a:path>
              </a:pathLst>
            </a:custGeom>
            <a:solidFill>
              <a:srgbClr val="FFFFFF"/>
            </a:solidFill>
            <a:ln w="9525">
              <a:noFill/>
              <a:round/>
              <a:headEnd/>
              <a:tailEnd/>
            </a:ln>
          </p:spPr>
          <p:txBody>
            <a:bodyPr/>
            <a:lstStyle/>
            <a:p>
              <a:pPr>
                <a:defRPr/>
              </a:pPr>
              <a:endParaRPr lang="en-US"/>
            </a:p>
          </p:txBody>
        </p:sp>
        <p:sp>
          <p:nvSpPr>
            <p:cNvPr id="47" name="Freeform 1469"/>
            <p:cNvSpPr>
              <a:spLocks/>
            </p:cNvSpPr>
            <p:nvPr userDrawn="1"/>
          </p:nvSpPr>
          <p:spPr bwMode="auto">
            <a:xfrm>
              <a:off x="1194" y="435"/>
              <a:ext cx="22" cy="28"/>
            </a:xfrm>
            <a:custGeom>
              <a:avLst/>
              <a:gdLst/>
              <a:ahLst/>
              <a:cxnLst>
                <a:cxn ang="0">
                  <a:pos x="0" y="3"/>
                </a:cxn>
                <a:cxn ang="0">
                  <a:pos x="0" y="0"/>
                </a:cxn>
                <a:cxn ang="0">
                  <a:pos x="2" y="0"/>
                </a:cxn>
                <a:cxn ang="0">
                  <a:pos x="2" y="3"/>
                </a:cxn>
                <a:cxn ang="0">
                  <a:pos x="2" y="3"/>
                </a:cxn>
                <a:cxn ang="0">
                  <a:pos x="6" y="0"/>
                </a:cxn>
                <a:cxn ang="0">
                  <a:pos x="11" y="5"/>
                </a:cxn>
                <a:cxn ang="0">
                  <a:pos x="11" y="14"/>
                </a:cxn>
                <a:cxn ang="0">
                  <a:pos x="9" y="14"/>
                </a:cxn>
                <a:cxn ang="0">
                  <a:pos x="9" y="6"/>
                </a:cxn>
                <a:cxn ang="0">
                  <a:pos x="6" y="1"/>
                </a:cxn>
                <a:cxn ang="0">
                  <a:pos x="2" y="6"/>
                </a:cxn>
                <a:cxn ang="0">
                  <a:pos x="2" y="14"/>
                </a:cxn>
                <a:cxn ang="0">
                  <a:pos x="0" y="14"/>
                </a:cxn>
                <a:cxn ang="0">
                  <a:pos x="0" y="3"/>
                </a:cxn>
              </a:cxnLst>
              <a:rect l="0" t="0" r="r" b="b"/>
              <a:pathLst>
                <a:path w="11" h="14">
                  <a:moveTo>
                    <a:pt x="0" y="3"/>
                  </a:moveTo>
                  <a:cubicBezTo>
                    <a:pt x="0" y="2"/>
                    <a:pt x="0" y="1"/>
                    <a:pt x="0" y="0"/>
                  </a:cubicBezTo>
                  <a:cubicBezTo>
                    <a:pt x="2" y="0"/>
                    <a:pt x="2" y="0"/>
                    <a:pt x="2" y="0"/>
                  </a:cubicBezTo>
                  <a:cubicBezTo>
                    <a:pt x="2" y="3"/>
                    <a:pt x="2" y="3"/>
                    <a:pt x="2" y="3"/>
                  </a:cubicBezTo>
                  <a:cubicBezTo>
                    <a:pt x="2" y="3"/>
                    <a:pt x="2" y="3"/>
                    <a:pt x="2" y="3"/>
                  </a:cubicBezTo>
                  <a:cubicBezTo>
                    <a:pt x="2" y="1"/>
                    <a:pt x="3" y="0"/>
                    <a:pt x="6" y="0"/>
                  </a:cubicBezTo>
                  <a:cubicBezTo>
                    <a:pt x="9" y="0"/>
                    <a:pt x="11" y="2"/>
                    <a:pt x="11" y="5"/>
                  </a:cubicBezTo>
                  <a:cubicBezTo>
                    <a:pt x="11" y="14"/>
                    <a:pt x="11" y="14"/>
                    <a:pt x="11" y="14"/>
                  </a:cubicBezTo>
                  <a:cubicBezTo>
                    <a:pt x="9" y="14"/>
                    <a:pt x="9" y="14"/>
                    <a:pt x="9" y="14"/>
                  </a:cubicBezTo>
                  <a:cubicBezTo>
                    <a:pt x="9" y="6"/>
                    <a:pt x="9" y="6"/>
                    <a:pt x="9" y="6"/>
                  </a:cubicBezTo>
                  <a:cubicBezTo>
                    <a:pt x="9" y="3"/>
                    <a:pt x="8" y="1"/>
                    <a:pt x="6" y="1"/>
                  </a:cubicBezTo>
                  <a:cubicBezTo>
                    <a:pt x="3" y="1"/>
                    <a:pt x="2" y="4"/>
                    <a:pt x="2" y="6"/>
                  </a:cubicBezTo>
                  <a:cubicBezTo>
                    <a:pt x="2" y="14"/>
                    <a:pt x="2" y="14"/>
                    <a:pt x="2" y="14"/>
                  </a:cubicBezTo>
                  <a:cubicBezTo>
                    <a:pt x="0" y="14"/>
                    <a:pt x="0" y="14"/>
                    <a:pt x="0" y="14"/>
                  </a:cubicBezTo>
                  <a:lnTo>
                    <a:pt x="0" y="3"/>
                  </a:lnTo>
                  <a:close/>
                </a:path>
              </a:pathLst>
            </a:custGeom>
            <a:solidFill>
              <a:srgbClr val="FFFFFF"/>
            </a:solidFill>
            <a:ln w="9525">
              <a:noFill/>
              <a:round/>
              <a:headEnd/>
              <a:tailEnd/>
            </a:ln>
          </p:spPr>
          <p:txBody>
            <a:bodyPr/>
            <a:lstStyle/>
            <a:p>
              <a:pPr>
                <a:defRPr/>
              </a:pPr>
              <a:endParaRPr lang="en-US"/>
            </a:p>
          </p:txBody>
        </p:sp>
        <p:sp>
          <p:nvSpPr>
            <p:cNvPr id="48" name="Freeform 1470"/>
            <p:cNvSpPr>
              <a:spLocks/>
            </p:cNvSpPr>
            <p:nvPr userDrawn="1"/>
          </p:nvSpPr>
          <p:spPr bwMode="auto">
            <a:xfrm>
              <a:off x="1224" y="423"/>
              <a:ext cx="20" cy="40"/>
            </a:xfrm>
            <a:custGeom>
              <a:avLst/>
              <a:gdLst/>
              <a:ahLst/>
              <a:cxnLst>
                <a:cxn ang="0">
                  <a:pos x="0" y="0"/>
                </a:cxn>
                <a:cxn ang="0">
                  <a:pos x="2" y="0"/>
                </a:cxn>
                <a:cxn ang="0">
                  <a:pos x="2" y="24"/>
                </a:cxn>
                <a:cxn ang="0">
                  <a:pos x="14" y="12"/>
                </a:cxn>
                <a:cxn ang="0">
                  <a:pos x="18" y="12"/>
                </a:cxn>
                <a:cxn ang="0">
                  <a:pos x="6" y="24"/>
                </a:cxn>
                <a:cxn ang="0">
                  <a:pos x="20" y="40"/>
                </a:cxn>
                <a:cxn ang="0">
                  <a:pos x="16" y="40"/>
                </a:cxn>
                <a:cxn ang="0">
                  <a:pos x="2" y="26"/>
                </a:cxn>
                <a:cxn ang="0">
                  <a:pos x="2" y="40"/>
                </a:cxn>
                <a:cxn ang="0">
                  <a:pos x="0" y="40"/>
                </a:cxn>
                <a:cxn ang="0">
                  <a:pos x="0" y="0"/>
                </a:cxn>
              </a:cxnLst>
              <a:rect l="0" t="0" r="r" b="b"/>
              <a:pathLst>
                <a:path w="20" h="40">
                  <a:moveTo>
                    <a:pt x="0" y="0"/>
                  </a:moveTo>
                  <a:lnTo>
                    <a:pt x="2" y="0"/>
                  </a:lnTo>
                  <a:lnTo>
                    <a:pt x="2" y="24"/>
                  </a:lnTo>
                  <a:lnTo>
                    <a:pt x="14" y="12"/>
                  </a:lnTo>
                  <a:lnTo>
                    <a:pt x="18" y="12"/>
                  </a:lnTo>
                  <a:lnTo>
                    <a:pt x="6" y="24"/>
                  </a:lnTo>
                  <a:lnTo>
                    <a:pt x="20" y="40"/>
                  </a:lnTo>
                  <a:lnTo>
                    <a:pt x="16" y="40"/>
                  </a:lnTo>
                  <a:lnTo>
                    <a:pt x="2" y="26"/>
                  </a:lnTo>
                  <a:lnTo>
                    <a:pt x="2" y="40"/>
                  </a:lnTo>
                  <a:lnTo>
                    <a:pt x="0" y="40"/>
                  </a:lnTo>
                  <a:lnTo>
                    <a:pt x="0" y="0"/>
                  </a:lnTo>
                  <a:close/>
                </a:path>
              </a:pathLst>
            </a:custGeom>
            <a:solidFill>
              <a:srgbClr val="FFFFFF"/>
            </a:solidFill>
            <a:ln w="9525">
              <a:noFill/>
              <a:round/>
              <a:headEnd/>
              <a:tailEnd/>
            </a:ln>
          </p:spPr>
          <p:txBody>
            <a:bodyPr/>
            <a:lstStyle/>
            <a:p>
              <a:pPr>
                <a:defRPr/>
              </a:pPr>
              <a:endParaRPr lang="en-US"/>
            </a:p>
          </p:txBody>
        </p:sp>
        <p:sp>
          <p:nvSpPr>
            <p:cNvPr id="49" name="Freeform 1471"/>
            <p:cNvSpPr>
              <a:spLocks/>
            </p:cNvSpPr>
            <p:nvPr userDrawn="1"/>
          </p:nvSpPr>
          <p:spPr bwMode="auto">
            <a:xfrm>
              <a:off x="1262" y="425"/>
              <a:ext cx="30" cy="38"/>
            </a:xfrm>
            <a:custGeom>
              <a:avLst/>
              <a:gdLst/>
              <a:ahLst/>
              <a:cxnLst>
                <a:cxn ang="0">
                  <a:pos x="13" y="10"/>
                </a:cxn>
                <a:cxn ang="0">
                  <a:pos x="9" y="10"/>
                </a:cxn>
                <a:cxn ang="0">
                  <a:pos x="9" y="9"/>
                </a:cxn>
                <a:cxn ang="0">
                  <a:pos x="15" y="9"/>
                </a:cxn>
                <a:cxn ang="0">
                  <a:pos x="15" y="18"/>
                </a:cxn>
                <a:cxn ang="0">
                  <a:pos x="9" y="19"/>
                </a:cxn>
                <a:cxn ang="0">
                  <a:pos x="0" y="9"/>
                </a:cxn>
                <a:cxn ang="0">
                  <a:pos x="9" y="0"/>
                </a:cxn>
                <a:cxn ang="0">
                  <a:pos x="14" y="1"/>
                </a:cxn>
                <a:cxn ang="0">
                  <a:pos x="14" y="3"/>
                </a:cxn>
                <a:cxn ang="0">
                  <a:pos x="9" y="2"/>
                </a:cxn>
                <a:cxn ang="0">
                  <a:pos x="2" y="9"/>
                </a:cxn>
                <a:cxn ang="0">
                  <a:pos x="9" y="17"/>
                </a:cxn>
                <a:cxn ang="0">
                  <a:pos x="13" y="17"/>
                </a:cxn>
                <a:cxn ang="0">
                  <a:pos x="13" y="10"/>
                </a:cxn>
              </a:cxnLst>
              <a:rect l="0" t="0" r="r" b="b"/>
              <a:pathLst>
                <a:path w="15" h="19">
                  <a:moveTo>
                    <a:pt x="13" y="10"/>
                  </a:moveTo>
                  <a:cubicBezTo>
                    <a:pt x="9" y="10"/>
                    <a:pt x="9" y="10"/>
                    <a:pt x="9" y="10"/>
                  </a:cubicBezTo>
                  <a:cubicBezTo>
                    <a:pt x="9" y="9"/>
                    <a:pt x="9" y="9"/>
                    <a:pt x="9" y="9"/>
                  </a:cubicBezTo>
                  <a:cubicBezTo>
                    <a:pt x="15" y="9"/>
                    <a:pt x="15" y="9"/>
                    <a:pt x="15" y="9"/>
                  </a:cubicBezTo>
                  <a:cubicBezTo>
                    <a:pt x="15" y="18"/>
                    <a:pt x="15" y="18"/>
                    <a:pt x="15" y="18"/>
                  </a:cubicBezTo>
                  <a:cubicBezTo>
                    <a:pt x="13" y="19"/>
                    <a:pt x="11" y="19"/>
                    <a:pt x="9" y="19"/>
                  </a:cubicBezTo>
                  <a:cubicBezTo>
                    <a:pt x="3" y="19"/>
                    <a:pt x="0" y="15"/>
                    <a:pt x="0" y="9"/>
                  </a:cubicBezTo>
                  <a:cubicBezTo>
                    <a:pt x="0" y="4"/>
                    <a:pt x="4" y="0"/>
                    <a:pt x="9" y="0"/>
                  </a:cubicBezTo>
                  <a:cubicBezTo>
                    <a:pt x="11" y="0"/>
                    <a:pt x="13" y="0"/>
                    <a:pt x="14" y="1"/>
                  </a:cubicBezTo>
                  <a:cubicBezTo>
                    <a:pt x="14" y="3"/>
                    <a:pt x="14" y="3"/>
                    <a:pt x="14" y="3"/>
                  </a:cubicBezTo>
                  <a:cubicBezTo>
                    <a:pt x="12" y="2"/>
                    <a:pt x="11" y="2"/>
                    <a:pt x="9" y="2"/>
                  </a:cubicBezTo>
                  <a:cubicBezTo>
                    <a:pt x="4" y="2"/>
                    <a:pt x="2" y="5"/>
                    <a:pt x="2" y="9"/>
                  </a:cubicBezTo>
                  <a:cubicBezTo>
                    <a:pt x="2" y="14"/>
                    <a:pt x="4" y="17"/>
                    <a:pt x="9" y="17"/>
                  </a:cubicBezTo>
                  <a:cubicBezTo>
                    <a:pt x="10" y="17"/>
                    <a:pt x="12" y="17"/>
                    <a:pt x="13" y="17"/>
                  </a:cubicBezTo>
                  <a:lnTo>
                    <a:pt x="13" y="10"/>
                  </a:lnTo>
                  <a:close/>
                </a:path>
              </a:pathLst>
            </a:custGeom>
            <a:solidFill>
              <a:srgbClr val="FFFFFF"/>
            </a:solidFill>
            <a:ln w="9525">
              <a:noFill/>
              <a:round/>
              <a:headEnd/>
              <a:tailEnd/>
            </a:ln>
          </p:spPr>
          <p:txBody>
            <a:bodyPr/>
            <a:lstStyle/>
            <a:p>
              <a:pPr>
                <a:defRPr/>
              </a:pPr>
              <a:endParaRPr lang="en-US"/>
            </a:p>
          </p:txBody>
        </p:sp>
        <p:sp>
          <p:nvSpPr>
            <p:cNvPr id="50" name="Freeform 1472"/>
            <p:cNvSpPr>
              <a:spLocks/>
            </p:cNvSpPr>
            <p:nvPr userDrawn="1"/>
          </p:nvSpPr>
          <p:spPr bwMode="auto">
            <a:xfrm>
              <a:off x="1300" y="435"/>
              <a:ext cx="12" cy="28"/>
            </a:xfrm>
            <a:custGeom>
              <a:avLst/>
              <a:gdLst/>
              <a:ahLst/>
              <a:cxnLst>
                <a:cxn ang="0">
                  <a:pos x="0" y="3"/>
                </a:cxn>
                <a:cxn ang="0">
                  <a:pos x="0" y="0"/>
                </a:cxn>
                <a:cxn ang="0">
                  <a:pos x="1" y="0"/>
                </a:cxn>
                <a:cxn ang="0">
                  <a:pos x="1" y="3"/>
                </a:cxn>
                <a:cxn ang="0">
                  <a:pos x="2" y="3"/>
                </a:cxn>
                <a:cxn ang="0">
                  <a:pos x="5" y="0"/>
                </a:cxn>
                <a:cxn ang="0">
                  <a:pos x="6" y="0"/>
                </a:cxn>
                <a:cxn ang="0">
                  <a:pos x="6" y="2"/>
                </a:cxn>
                <a:cxn ang="0">
                  <a:pos x="5" y="2"/>
                </a:cxn>
                <a:cxn ang="0">
                  <a:pos x="2" y="7"/>
                </a:cxn>
                <a:cxn ang="0">
                  <a:pos x="2" y="14"/>
                </a:cxn>
                <a:cxn ang="0">
                  <a:pos x="0" y="14"/>
                </a:cxn>
                <a:cxn ang="0">
                  <a:pos x="0" y="3"/>
                </a:cxn>
              </a:cxnLst>
              <a:rect l="0" t="0" r="r" b="b"/>
              <a:pathLst>
                <a:path w="6" h="14">
                  <a:moveTo>
                    <a:pt x="0" y="3"/>
                  </a:moveTo>
                  <a:cubicBezTo>
                    <a:pt x="0" y="2"/>
                    <a:pt x="0" y="1"/>
                    <a:pt x="0" y="0"/>
                  </a:cubicBezTo>
                  <a:cubicBezTo>
                    <a:pt x="1" y="0"/>
                    <a:pt x="1" y="0"/>
                    <a:pt x="1" y="0"/>
                  </a:cubicBezTo>
                  <a:cubicBezTo>
                    <a:pt x="1" y="3"/>
                    <a:pt x="1" y="3"/>
                    <a:pt x="1" y="3"/>
                  </a:cubicBezTo>
                  <a:cubicBezTo>
                    <a:pt x="2" y="3"/>
                    <a:pt x="2" y="3"/>
                    <a:pt x="2" y="3"/>
                  </a:cubicBezTo>
                  <a:cubicBezTo>
                    <a:pt x="2" y="1"/>
                    <a:pt x="3" y="0"/>
                    <a:pt x="5" y="0"/>
                  </a:cubicBezTo>
                  <a:cubicBezTo>
                    <a:pt x="5" y="0"/>
                    <a:pt x="6" y="0"/>
                    <a:pt x="6" y="0"/>
                  </a:cubicBezTo>
                  <a:cubicBezTo>
                    <a:pt x="6" y="2"/>
                    <a:pt x="6" y="2"/>
                    <a:pt x="6" y="2"/>
                  </a:cubicBezTo>
                  <a:cubicBezTo>
                    <a:pt x="6" y="2"/>
                    <a:pt x="5" y="2"/>
                    <a:pt x="5" y="2"/>
                  </a:cubicBezTo>
                  <a:cubicBezTo>
                    <a:pt x="2" y="2"/>
                    <a:pt x="2" y="5"/>
                    <a:pt x="2" y="7"/>
                  </a:cubicBezTo>
                  <a:cubicBezTo>
                    <a:pt x="2" y="14"/>
                    <a:pt x="2" y="14"/>
                    <a:pt x="2" y="14"/>
                  </a:cubicBezTo>
                  <a:cubicBezTo>
                    <a:pt x="0" y="14"/>
                    <a:pt x="0" y="14"/>
                    <a:pt x="0" y="14"/>
                  </a:cubicBezTo>
                  <a:lnTo>
                    <a:pt x="0" y="3"/>
                  </a:lnTo>
                  <a:close/>
                </a:path>
              </a:pathLst>
            </a:custGeom>
            <a:solidFill>
              <a:srgbClr val="FFFFFF"/>
            </a:solidFill>
            <a:ln w="9525">
              <a:noFill/>
              <a:round/>
              <a:headEnd/>
              <a:tailEnd/>
            </a:ln>
          </p:spPr>
          <p:txBody>
            <a:bodyPr/>
            <a:lstStyle/>
            <a:p>
              <a:pPr>
                <a:defRPr/>
              </a:pPr>
              <a:endParaRPr lang="en-US"/>
            </a:p>
          </p:txBody>
        </p:sp>
        <p:sp>
          <p:nvSpPr>
            <p:cNvPr id="51" name="Freeform 1473"/>
            <p:cNvSpPr>
              <a:spLocks noEditPoints="1"/>
            </p:cNvSpPr>
            <p:nvPr userDrawn="1"/>
          </p:nvSpPr>
          <p:spPr bwMode="auto">
            <a:xfrm>
              <a:off x="1314" y="435"/>
              <a:ext cx="24" cy="28"/>
            </a:xfrm>
            <a:custGeom>
              <a:avLst/>
              <a:gdLst/>
              <a:ahLst/>
              <a:cxnLst>
                <a:cxn ang="0">
                  <a:pos x="6" y="0"/>
                </a:cxn>
                <a:cxn ang="0">
                  <a:pos x="12" y="7"/>
                </a:cxn>
                <a:cxn ang="0">
                  <a:pos x="6" y="14"/>
                </a:cxn>
                <a:cxn ang="0">
                  <a:pos x="0" y="7"/>
                </a:cxn>
                <a:cxn ang="0">
                  <a:pos x="6" y="0"/>
                </a:cxn>
                <a:cxn ang="0">
                  <a:pos x="6" y="13"/>
                </a:cxn>
                <a:cxn ang="0">
                  <a:pos x="10" y="7"/>
                </a:cxn>
                <a:cxn ang="0">
                  <a:pos x="6" y="1"/>
                </a:cxn>
                <a:cxn ang="0">
                  <a:pos x="2" y="7"/>
                </a:cxn>
                <a:cxn ang="0">
                  <a:pos x="6" y="13"/>
                </a:cxn>
              </a:cxnLst>
              <a:rect l="0" t="0" r="r" b="b"/>
              <a:pathLst>
                <a:path w="12" h="14">
                  <a:moveTo>
                    <a:pt x="6" y="0"/>
                  </a:moveTo>
                  <a:cubicBezTo>
                    <a:pt x="10" y="0"/>
                    <a:pt x="12" y="3"/>
                    <a:pt x="12" y="7"/>
                  </a:cubicBezTo>
                  <a:cubicBezTo>
                    <a:pt x="12" y="11"/>
                    <a:pt x="10" y="14"/>
                    <a:pt x="6" y="14"/>
                  </a:cubicBezTo>
                  <a:cubicBezTo>
                    <a:pt x="2" y="14"/>
                    <a:pt x="0" y="11"/>
                    <a:pt x="0" y="7"/>
                  </a:cubicBezTo>
                  <a:cubicBezTo>
                    <a:pt x="0" y="3"/>
                    <a:pt x="2" y="0"/>
                    <a:pt x="6" y="0"/>
                  </a:cubicBezTo>
                  <a:close/>
                  <a:moveTo>
                    <a:pt x="6" y="13"/>
                  </a:moveTo>
                  <a:cubicBezTo>
                    <a:pt x="9" y="13"/>
                    <a:pt x="10" y="10"/>
                    <a:pt x="10" y="7"/>
                  </a:cubicBezTo>
                  <a:cubicBezTo>
                    <a:pt x="10" y="4"/>
                    <a:pt x="9" y="1"/>
                    <a:pt x="6" y="1"/>
                  </a:cubicBezTo>
                  <a:cubicBezTo>
                    <a:pt x="3" y="1"/>
                    <a:pt x="2" y="4"/>
                    <a:pt x="2" y="7"/>
                  </a:cubicBezTo>
                  <a:cubicBezTo>
                    <a:pt x="2" y="10"/>
                    <a:pt x="3" y="13"/>
                    <a:pt x="6" y="13"/>
                  </a:cubicBezTo>
                  <a:close/>
                </a:path>
              </a:pathLst>
            </a:custGeom>
            <a:solidFill>
              <a:srgbClr val="FFFFFF"/>
            </a:solidFill>
            <a:ln w="9525">
              <a:noFill/>
              <a:round/>
              <a:headEnd/>
              <a:tailEnd/>
            </a:ln>
          </p:spPr>
          <p:txBody>
            <a:bodyPr/>
            <a:lstStyle/>
            <a:p>
              <a:pPr>
                <a:defRPr/>
              </a:pPr>
              <a:endParaRPr lang="en-US"/>
            </a:p>
          </p:txBody>
        </p:sp>
        <p:sp>
          <p:nvSpPr>
            <p:cNvPr id="52" name="Freeform 1474"/>
            <p:cNvSpPr>
              <a:spLocks/>
            </p:cNvSpPr>
            <p:nvPr userDrawn="1"/>
          </p:nvSpPr>
          <p:spPr bwMode="auto">
            <a:xfrm>
              <a:off x="1344" y="435"/>
              <a:ext cx="20" cy="28"/>
            </a:xfrm>
            <a:custGeom>
              <a:avLst/>
              <a:gdLst/>
              <a:ahLst/>
              <a:cxnLst>
                <a:cxn ang="0">
                  <a:pos x="11" y="10"/>
                </a:cxn>
                <a:cxn ang="0">
                  <a:pos x="11" y="14"/>
                </a:cxn>
                <a:cxn ang="0">
                  <a:pos x="9" y="14"/>
                </a:cxn>
                <a:cxn ang="0">
                  <a:pos x="9" y="11"/>
                </a:cxn>
                <a:cxn ang="0">
                  <a:pos x="9" y="11"/>
                </a:cxn>
                <a:cxn ang="0">
                  <a:pos x="5" y="14"/>
                </a:cxn>
                <a:cxn ang="0">
                  <a:pos x="0" y="9"/>
                </a:cxn>
                <a:cxn ang="0">
                  <a:pos x="0" y="0"/>
                </a:cxn>
                <a:cxn ang="0">
                  <a:pos x="2" y="0"/>
                </a:cxn>
                <a:cxn ang="0">
                  <a:pos x="2" y="8"/>
                </a:cxn>
                <a:cxn ang="0">
                  <a:pos x="5" y="13"/>
                </a:cxn>
                <a:cxn ang="0">
                  <a:pos x="9" y="8"/>
                </a:cxn>
                <a:cxn ang="0">
                  <a:pos x="9" y="0"/>
                </a:cxn>
                <a:cxn ang="0">
                  <a:pos x="11" y="0"/>
                </a:cxn>
                <a:cxn ang="0">
                  <a:pos x="11" y="10"/>
                </a:cxn>
              </a:cxnLst>
              <a:rect l="0" t="0" r="r" b="b"/>
              <a:pathLst>
                <a:path w="11" h="14">
                  <a:moveTo>
                    <a:pt x="11" y="10"/>
                  </a:moveTo>
                  <a:cubicBezTo>
                    <a:pt x="11" y="11"/>
                    <a:pt x="11" y="13"/>
                    <a:pt x="11" y="14"/>
                  </a:cubicBezTo>
                  <a:cubicBezTo>
                    <a:pt x="9" y="14"/>
                    <a:pt x="9" y="14"/>
                    <a:pt x="9" y="14"/>
                  </a:cubicBezTo>
                  <a:cubicBezTo>
                    <a:pt x="9" y="11"/>
                    <a:pt x="9" y="11"/>
                    <a:pt x="9" y="11"/>
                  </a:cubicBezTo>
                  <a:cubicBezTo>
                    <a:pt x="9" y="11"/>
                    <a:pt x="9" y="11"/>
                    <a:pt x="9" y="11"/>
                  </a:cubicBezTo>
                  <a:cubicBezTo>
                    <a:pt x="8" y="12"/>
                    <a:pt x="7" y="14"/>
                    <a:pt x="5" y="14"/>
                  </a:cubicBezTo>
                  <a:cubicBezTo>
                    <a:pt x="1" y="14"/>
                    <a:pt x="0" y="12"/>
                    <a:pt x="0" y="9"/>
                  </a:cubicBezTo>
                  <a:cubicBezTo>
                    <a:pt x="0" y="0"/>
                    <a:pt x="0" y="0"/>
                    <a:pt x="0" y="0"/>
                  </a:cubicBezTo>
                  <a:cubicBezTo>
                    <a:pt x="2" y="0"/>
                    <a:pt x="2" y="0"/>
                    <a:pt x="2" y="0"/>
                  </a:cubicBezTo>
                  <a:cubicBezTo>
                    <a:pt x="2" y="8"/>
                    <a:pt x="2" y="8"/>
                    <a:pt x="2" y="8"/>
                  </a:cubicBezTo>
                  <a:cubicBezTo>
                    <a:pt x="2" y="11"/>
                    <a:pt x="3" y="13"/>
                    <a:pt x="5" y="13"/>
                  </a:cubicBezTo>
                  <a:cubicBezTo>
                    <a:pt x="8" y="13"/>
                    <a:pt x="9" y="10"/>
                    <a:pt x="9" y="8"/>
                  </a:cubicBezTo>
                  <a:cubicBezTo>
                    <a:pt x="9" y="0"/>
                    <a:pt x="9" y="0"/>
                    <a:pt x="9" y="0"/>
                  </a:cubicBezTo>
                  <a:cubicBezTo>
                    <a:pt x="11" y="0"/>
                    <a:pt x="11" y="0"/>
                    <a:pt x="11" y="0"/>
                  </a:cubicBezTo>
                  <a:lnTo>
                    <a:pt x="11" y="10"/>
                  </a:lnTo>
                  <a:close/>
                </a:path>
              </a:pathLst>
            </a:custGeom>
            <a:solidFill>
              <a:srgbClr val="FFFFFF"/>
            </a:solidFill>
            <a:ln w="9525">
              <a:noFill/>
              <a:round/>
              <a:headEnd/>
              <a:tailEnd/>
            </a:ln>
          </p:spPr>
          <p:txBody>
            <a:bodyPr/>
            <a:lstStyle/>
            <a:p>
              <a:pPr>
                <a:defRPr/>
              </a:pPr>
              <a:endParaRPr lang="en-US"/>
            </a:p>
          </p:txBody>
        </p:sp>
        <p:sp>
          <p:nvSpPr>
            <p:cNvPr id="53" name="Freeform 1475"/>
            <p:cNvSpPr>
              <a:spLocks noEditPoints="1"/>
            </p:cNvSpPr>
            <p:nvPr userDrawn="1"/>
          </p:nvSpPr>
          <p:spPr bwMode="auto">
            <a:xfrm>
              <a:off x="1372" y="435"/>
              <a:ext cx="24" cy="38"/>
            </a:xfrm>
            <a:custGeom>
              <a:avLst/>
              <a:gdLst/>
              <a:ahLst/>
              <a:cxnLst>
                <a:cxn ang="0">
                  <a:pos x="0" y="0"/>
                </a:cxn>
                <a:cxn ang="0">
                  <a:pos x="2" y="0"/>
                </a:cxn>
                <a:cxn ang="0">
                  <a:pos x="2" y="3"/>
                </a:cxn>
                <a:cxn ang="0">
                  <a:pos x="2" y="3"/>
                </a:cxn>
                <a:cxn ang="0">
                  <a:pos x="6" y="0"/>
                </a:cxn>
                <a:cxn ang="0">
                  <a:pos x="12" y="7"/>
                </a:cxn>
                <a:cxn ang="0">
                  <a:pos x="6" y="14"/>
                </a:cxn>
                <a:cxn ang="0">
                  <a:pos x="2" y="11"/>
                </a:cxn>
                <a:cxn ang="0">
                  <a:pos x="2" y="11"/>
                </a:cxn>
                <a:cxn ang="0">
                  <a:pos x="2" y="19"/>
                </a:cxn>
                <a:cxn ang="0">
                  <a:pos x="0" y="19"/>
                </a:cxn>
                <a:cxn ang="0">
                  <a:pos x="0" y="0"/>
                </a:cxn>
                <a:cxn ang="0">
                  <a:pos x="6" y="1"/>
                </a:cxn>
                <a:cxn ang="0">
                  <a:pos x="2" y="7"/>
                </a:cxn>
                <a:cxn ang="0">
                  <a:pos x="6" y="13"/>
                </a:cxn>
                <a:cxn ang="0">
                  <a:pos x="10" y="7"/>
                </a:cxn>
                <a:cxn ang="0">
                  <a:pos x="6" y="1"/>
                </a:cxn>
              </a:cxnLst>
              <a:rect l="0" t="0" r="r" b="b"/>
              <a:pathLst>
                <a:path w="12" h="19">
                  <a:moveTo>
                    <a:pt x="0" y="0"/>
                  </a:moveTo>
                  <a:cubicBezTo>
                    <a:pt x="2" y="0"/>
                    <a:pt x="2" y="0"/>
                    <a:pt x="2" y="0"/>
                  </a:cubicBezTo>
                  <a:cubicBezTo>
                    <a:pt x="2" y="3"/>
                    <a:pt x="2" y="3"/>
                    <a:pt x="2" y="3"/>
                  </a:cubicBezTo>
                  <a:cubicBezTo>
                    <a:pt x="2" y="3"/>
                    <a:pt x="2" y="3"/>
                    <a:pt x="2" y="3"/>
                  </a:cubicBezTo>
                  <a:cubicBezTo>
                    <a:pt x="2" y="2"/>
                    <a:pt x="3" y="0"/>
                    <a:pt x="6" y="0"/>
                  </a:cubicBezTo>
                  <a:cubicBezTo>
                    <a:pt x="10" y="0"/>
                    <a:pt x="12" y="3"/>
                    <a:pt x="12" y="7"/>
                  </a:cubicBezTo>
                  <a:cubicBezTo>
                    <a:pt x="12" y="11"/>
                    <a:pt x="10" y="14"/>
                    <a:pt x="6" y="14"/>
                  </a:cubicBezTo>
                  <a:cubicBezTo>
                    <a:pt x="4" y="14"/>
                    <a:pt x="3" y="13"/>
                    <a:pt x="2" y="11"/>
                  </a:cubicBezTo>
                  <a:cubicBezTo>
                    <a:pt x="2" y="11"/>
                    <a:pt x="2" y="11"/>
                    <a:pt x="2" y="11"/>
                  </a:cubicBezTo>
                  <a:cubicBezTo>
                    <a:pt x="2" y="19"/>
                    <a:pt x="2" y="19"/>
                    <a:pt x="2" y="19"/>
                  </a:cubicBezTo>
                  <a:cubicBezTo>
                    <a:pt x="0" y="19"/>
                    <a:pt x="0" y="19"/>
                    <a:pt x="0" y="19"/>
                  </a:cubicBezTo>
                  <a:lnTo>
                    <a:pt x="0" y="0"/>
                  </a:lnTo>
                  <a:close/>
                  <a:moveTo>
                    <a:pt x="6" y="1"/>
                  </a:moveTo>
                  <a:cubicBezTo>
                    <a:pt x="3" y="1"/>
                    <a:pt x="2" y="5"/>
                    <a:pt x="2" y="7"/>
                  </a:cubicBezTo>
                  <a:cubicBezTo>
                    <a:pt x="2" y="9"/>
                    <a:pt x="3" y="13"/>
                    <a:pt x="6" y="13"/>
                  </a:cubicBezTo>
                  <a:cubicBezTo>
                    <a:pt x="9" y="13"/>
                    <a:pt x="10" y="10"/>
                    <a:pt x="10" y="7"/>
                  </a:cubicBezTo>
                  <a:cubicBezTo>
                    <a:pt x="10" y="4"/>
                    <a:pt x="9" y="1"/>
                    <a:pt x="6" y="1"/>
                  </a:cubicBezTo>
                  <a:close/>
                </a:path>
              </a:pathLst>
            </a:custGeom>
            <a:solidFill>
              <a:srgbClr val="FFFFFF"/>
            </a:solidFill>
            <a:ln w="9525">
              <a:noFill/>
              <a:round/>
              <a:headEnd/>
              <a:tailEnd/>
            </a:ln>
          </p:spPr>
          <p:txBody>
            <a:bodyPr/>
            <a:lstStyle/>
            <a:p>
              <a:pPr>
                <a:defRPr/>
              </a:pPr>
              <a:endParaRPr lang="en-US"/>
            </a:p>
          </p:txBody>
        </p:sp>
        <p:sp>
          <p:nvSpPr>
            <p:cNvPr id="54" name="Freeform 1476"/>
            <p:cNvSpPr>
              <a:spLocks noEditPoints="1"/>
            </p:cNvSpPr>
            <p:nvPr userDrawn="1"/>
          </p:nvSpPr>
          <p:spPr bwMode="auto">
            <a:xfrm>
              <a:off x="257" y="248"/>
              <a:ext cx="212" cy="211"/>
            </a:xfrm>
            <a:custGeom>
              <a:avLst/>
              <a:gdLst/>
              <a:ahLst/>
              <a:cxnLst>
                <a:cxn ang="0">
                  <a:pos x="106" y="30"/>
                </a:cxn>
                <a:cxn ang="0">
                  <a:pos x="106" y="0"/>
                </a:cxn>
                <a:cxn ang="0">
                  <a:pos x="106" y="0"/>
                </a:cxn>
                <a:cxn ang="0">
                  <a:pos x="76" y="0"/>
                </a:cxn>
                <a:cxn ang="0">
                  <a:pos x="106" y="30"/>
                </a:cxn>
                <a:cxn ang="0">
                  <a:pos x="29" y="0"/>
                </a:cxn>
                <a:cxn ang="0">
                  <a:pos x="0" y="0"/>
                </a:cxn>
                <a:cxn ang="0">
                  <a:pos x="0" y="0"/>
                </a:cxn>
                <a:cxn ang="0">
                  <a:pos x="0" y="30"/>
                </a:cxn>
                <a:cxn ang="0">
                  <a:pos x="29" y="0"/>
                </a:cxn>
                <a:cxn ang="0">
                  <a:pos x="76" y="106"/>
                </a:cxn>
                <a:cxn ang="0">
                  <a:pos x="106" y="106"/>
                </a:cxn>
                <a:cxn ang="0">
                  <a:pos x="106" y="106"/>
                </a:cxn>
                <a:cxn ang="0">
                  <a:pos x="106" y="77"/>
                </a:cxn>
                <a:cxn ang="0">
                  <a:pos x="76" y="106"/>
                </a:cxn>
                <a:cxn ang="0">
                  <a:pos x="0" y="77"/>
                </a:cxn>
                <a:cxn ang="0">
                  <a:pos x="0" y="106"/>
                </a:cxn>
                <a:cxn ang="0">
                  <a:pos x="0" y="106"/>
                </a:cxn>
                <a:cxn ang="0">
                  <a:pos x="29" y="106"/>
                </a:cxn>
                <a:cxn ang="0">
                  <a:pos x="0" y="77"/>
                </a:cxn>
              </a:cxnLst>
              <a:rect l="0" t="0" r="r" b="b"/>
              <a:pathLst>
                <a:path w="106" h="106">
                  <a:moveTo>
                    <a:pt x="106" y="30"/>
                  </a:moveTo>
                  <a:cubicBezTo>
                    <a:pt x="106" y="0"/>
                    <a:pt x="106" y="0"/>
                    <a:pt x="106" y="0"/>
                  </a:cubicBezTo>
                  <a:cubicBezTo>
                    <a:pt x="106" y="0"/>
                    <a:pt x="106" y="0"/>
                    <a:pt x="106" y="0"/>
                  </a:cubicBezTo>
                  <a:cubicBezTo>
                    <a:pt x="76" y="0"/>
                    <a:pt x="76" y="0"/>
                    <a:pt x="76" y="0"/>
                  </a:cubicBezTo>
                  <a:cubicBezTo>
                    <a:pt x="90" y="6"/>
                    <a:pt x="100" y="16"/>
                    <a:pt x="106" y="30"/>
                  </a:cubicBezTo>
                  <a:close/>
                  <a:moveTo>
                    <a:pt x="29" y="0"/>
                  </a:moveTo>
                  <a:cubicBezTo>
                    <a:pt x="0" y="0"/>
                    <a:pt x="0" y="0"/>
                    <a:pt x="0" y="0"/>
                  </a:cubicBezTo>
                  <a:cubicBezTo>
                    <a:pt x="0" y="0"/>
                    <a:pt x="0" y="0"/>
                    <a:pt x="0" y="0"/>
                  </a:cubicBezTo>
                  <a:cubicBezTo>
                    <a:pt x="0" y="30"/>
                    <a:pt x="0" y="30"/>
                    <a:pt x="0" y="30"/>
                  </a:cubicBezTo>
                  <a:cubicBezTo>
                    <a:pt x="6" y="16"/>
                    <a:pt x="16" y="6"/>
                    <a:pt x="29" y="0"/>
                  </a:cubicBezTo>
                  <a:close/>
                  <a:moveTo>
                    <a:pt x="76" y="106"/>
                  </a:moveTo>
                  <a:cubicBezTo>
                    <a:pt x="106" y="106"/>
                    <a:pt x="106" y="106"/>
                    <a:pt x="106" y="106"/>
                  </a:cubicBezTo>
                  <a:cubicBezTo>
                    <a:pt x="106" y="106"/>
                    <a:pt x="106" y="106"/>
                    <a:pt x="106" y="106"/>
                  </a:cubicBezTo>
                  <a:cubicBezTo>
                    <a:pt x="106" y="77"/>
                    <a:pt x="106" y="77"/>
                    <a:pt x="106" y="77"/>
                  </a:cubicBezTo>
                  <a:cubicBezTo>
                    <a:pt x="100" y="90"/>
                    <a:pt x="90" y="101"/>
                    <a:pt x="76" y="106"/>
                  </a:cubicBezTo>
                  <a:close/>
                  <a:moveTo>
                    <a:pt x="0" y="77"/>
                  </a:moveTo>
                  <a:cubicBezTo>
                    <a:pt x="0" y="106"/>
                    <a:pt x="0" y="106"/>
                    <a:pt x="0" y="106"/>
                  </a:cubicBezTo>
                  <a:cubicBezTo>
                    <a:pt x="0" y="106"/>
                    <a:pt x="0" y="106"/>
                    <a:pt x="0" y="106"/>
                  </a:cubicBezTo>
                  <a:cubicBezTo>
                    <a:pt x="29" y="106"/>
                    <a:pt x="29" y="106"/>
                    <a:pt x="29" y="106"/>
                  </a:cubicBezTo>
                  <a:cubicBezTo>
                    <a:pt x="16" y="101"/>
                    <a:pt x="6" y="90"/>
                    <a:pt x="0" y="77"/>
                  </a:cubicBezTo>
                  <a:close/>
                </a:path>
              </a:pathLst>
            </a:custGeom>
            <a:solidFill>
              <a:srgbClr val="FFFFFF"/>
            </a:solidFill>
            <a:ln w="9525">
              <a:noFill/>
              <a:round/>
              <a:headEnd/>
              <a:tailEnd/>
            </a:ln>
          </p:spPr>
          <p:txBody>
            <a:bodyPr/>
            <a:lstStyle/>
            <a:p>
              <a:pPr>
                <a:defRPr/>
              </a:pPr>
              <a:endParaRPr lang="en-US"/>
            </a:p>
          </p:txBody>
        </p:sp>
        <p:sp>
          <p:nvSpPr>
            <p:cNvPr id="55" name="Freeform 1477"/>
            <p:cNvSpPr>
              <a:spLocks/>
            </p:cNvSpPr>
            <p:nvPr userDrawn="1"/>
          </p:nvSpPr>
          <p:spPr bwMode="auto">
            <a:xfrm>
              <a:off x="295" y="395"/>
              <a:ext cx="56" cy="58"/>
            </a:xfrm>
            <a:custGeom>
              <a:avLst/>
              <a:gdLst/>
              <a:ahLst/>
              <a:cxnLst>
                <a:cxn ang="0">
                  <a:pos x="2" y="3"/>
                </a:cxn>
                <a:cxn ang="0">
                  <a:pos x="1" y="6"/>
                </a:cxn>
                <a:cxn ang="0">
                  <a:pos x="2" y="7"/>
                </a:cxn>
                <a:cxn ang="0">
                  <a:pos x="2" y="7"/>
                </a:cxn>
                <a:cxn ang="0">
                  <a:pos x="11" y="15"/>
                </a:cxn>
                <a:cxn ang="0">
                  <a:pos x="14" y="21"/>
                </a:cxn>
                <a:cxn ang="0">
                  <a:pos x="15" y="24"/>
                </a:cxn>
                <a:cxn ang="0">
                  <a:pos x="17" y="26"/>
                </a:cxn>
                <a:cxn ang="0">
                  <a:pos x="16" y="25"/>
                </a:cxn>
                <a:cxn ang="0">
                  <a:pos x="16" y="26"/>
                </a:cxn>
                <a:cxn ang="0">
                  <a:pos x="18" y="27"/>
                </a:cxn>
                <a:cxn ang="0">
                  <a:pos x="17" y="26"/>
                </a:cxn>
                <a:cxn ang="0">
                  <a:pos x="18" y="28"/>
                </a:cxn>
                <a:cxn ang="0">
                  <a:pos x="18" y="27"/>
                </a:cxn>
                <a:cxn ang="0">
                  <a:pos x="19" y="28"/>
                </a:cxn>
                <a:cxn ang="0">
                  <a:pos x="19" y="28"/>
                </a:cxn>
                <a:cxn ang="0">
                  <a:pos x="19" y="28"/>
                </a:cxn>
                <a:cxn ang="0">
                  <a:pos x="19" y="28"/>
                </a:cxn>
                <a:cxn ang="0">
                  <a:pos x="19" y="28"/>
                </a:cxn>
                <a:cxn ang="0">
                  <a:pos x="21" y="29"/>
                </a:cxn>
                <a:cxn ang="0">
                  <a:pos x="21" y="29"/>
                </a:cxn>
                <a:cxn ang="0">
                  <a:pos x="21" y="29"/>
                </a:cxn>
                <a:cxn ang="0">
                  <a:pos x="21" y="29"/>
                </a:cxn>
                <a:cxn ang="0">
                  <a:pos x="22" y="29"/>
                </a:cxn>
                <a:cxn ang="0">
                  <a:pos x="21" y="27"/>
                </a:cxn>
                <a:cxn ang="0">
                  <a:pos x="20" y="26"/>
                </a:cxn>
                <a:cxn ang="0">
                  <a:pos x="20" y="25"/>
                </a:cxn>
                <a:cxn ang="0">
                  <a:pos x="20" y="25"/>
                </a:cxn>
                <a:cxn ang="0">
                  <a:pos x="20" y="25"/>
                </a:cxn>
                <a:cxn ang="0">
                  <a:pos x="19" y="24"/>
                </a:cxn>
                <a:cxn ang="0">
                  <a:pos x="20" y="24"/>
                </a:cxn>
                <a:cxn ang="0">
                  <a:pos x="20" y="23"/>
                </a:cxn>
                <a:cxn ang="0">
                  <a:pos x="20" y="21"/>
                </a:cxn>
                <a:cxn ang="0">
                  <a:pos x="23" y="21"/>
                </a:cxn>
                <a:cxn ang="0">
                  <a:pos x="24" y="19"/>
                </a:cxn>
                <a:cxn ang="0">
                  <a:pos x="23" y="17"/>
                </a:cxn>
                <a:cxn ang="0">
                  <a:pos x="26" y="16"/>
                </a:cxn>
                <a:cxn ang="0">
                  <a:pos x="26" y="13"/>
                </a:cxn>
                <a:cxn ang="0">
                  <a:pos x="26" y="11"/>
                </a:cxn>
                <a:cxn ang="0">
                  <a:pos x="27" y="8"/>
                </a:cxn>
                <a:cxn ang="0">
                  <a:pos x="21" y="7"/>
                </a:cxn>
                <a:cxn ang="0">
                  <a:pos x="18" y="6"/>
                </a:cxn>
                <a:cxn ang="0">
                  <a:pos x="17" y="7"/>
                </a:cxn>
                <a:cxn ang="0">
                  <a:pos x="17" y="6"/>
                </a:cxn>
                <a:cxn ang="0">
                  <a:pos x="15" y="3"/>
                </a:cxn>
                <a:cxn ang="0">
                  <a:pos x="12" y="3"/>
                </a:cxn>
                <a:cxn ang="0">
                  <a:pos x="10" y="2"/>
                </a:cxn>
                <a:cxn ang="0">
                  <a:pos x="8" y="1"/>
                </a:cxn>
                <a:cxn ang="0">
                  <a:pos x="9" y="1"/>
                </a:cxn>
                <a:cxn ang="0">
                  <a:pos x="5" y="0"/>
                </a:cxn>
                <a:cxn ang="0">
                  <a:pos x="4" y="2"/>
                </a:cxn>
                <a:cxn ang="0">
                  <a:pos x="4" y="2"/>
                </a:cxn>
                <a:cxn ang="0">
                  <a:pos x="4" y="0"/>
                </a:cxn>
                <a:cxn ang="0">
                  <a:pos x="2" y="3"/>
                </a:cxn>
              </a:cxnLst>
              <a:rect l="0" t="0" r="r" b="b"/>
              <a:pathLst>
                <a:path w="28" h="29">
                  <a:moveTo>
                    <a:pt x="2" y="3"/>
                  </a:moveTo>
                  <a:cubicBezTo>
                    <a:pt x="2" y="5"/>
                    <a:pt x="2" y="5"/>
                    <a:pt x="1" y="6"/>
                  </a:cubicBezTo>
                  <a:cubicBezTo>
                    <a:pt x="1" y="6"/>
                    <a:pt x="1" y="7"/>
                    <a:pt x="2" y="7"/>
                  </a:cubicBezTo>
                  <a:cubicBezTo>
                    <a:pt x="2" y="7"/>
                    <a:pt x="2" y="7"/>
                    <a:pt x="2" y="7"/>
                  </a:cubicBezTo>
                  <a:cubicBezTo>
                    <a:pt x="0" y="9"/>
                    <a:pt x="9" y="13"/>
                    <a:pt x="11" y="15"/>
                  </a:cubicBezTo>
                  <a:cubicBezTo>
                    <a:pt x="12" y="16"/>
                    <a:pt x="13" y="19"/>
                    <a:pt x="14" y="21"/>
                  </a:cubicBezTo>
                  <a:cubicBezTo>
                    <a:pt x="14" y="22"/>
                    <a:pt x="14" y="23"/>
                    <a:pt x="15" y="24"/>
                  </a:cubicBezTo>
                  <a:cubicBezTo>
                    <a:pt x="16" y="24"/>
                    <a:pt x="16" y="24"/>
                    <a:pt x="17" y="26"/>
                  </a:cubicBezTo>
                  <a:cubicBezTo>
                    <a:pt x="16" y="25"/>
                    <a:pt x="16" y="25"/>
                    <a:pt x="16" y="25"/>
                  </a:cubicBezTo>
                  <a:cubicBezTo>
                    <a:pt x="16" y="25"/>
                    <a:pt x="16" y="26"/>
                    <a:pt x="16" y="26"/>
                  </a:cubicBezTo>
                  <a:cubicBezTo>
                    <a:pt x="17" y="26"/>
                    <a:pt x="17" y="26"/>
                    <a:pt x="18" y="27"/>
                  </a:cubicBezTo>
                  <a:cubicBezTo>
                    <a:pt x="17" y="26"/>
                    <a:pt x="17" y="26"/>
                    <a:pt x="17" y="26"/>
                  </a:cubicBezTo>
                  <a:cubicBezTo>
                    <a:pt x="17" y="27"/>
                    <a:pt x="18" y="27"/>
                    <a:pt x="18" y="28"/>
                  </a:cubicBezTo>
                  <a:cubicBezTo>
                    <a:pt x="18" y="27"/>
                    <a:pt x="18" y="27"/>
                    <a:pt x="18" y="27"/>
                  </a:cubicBezTo>
                  <a:cubicBezTo>
                    <a:pt x="19" y="28"/>
                    <a:pt x="19" y="28"/>
                    <a:pt x="19" y="28"/>
                  </a:cubicBezTo>
                  <a:cubicBezTo>
                    <a:pt x="18" y="27"/>
                    <a:pt x="19" y="28"/>
                    <a:pt x="19" y="28"/>
                  </a:cubicBezTo>
                  <a:cubicBezTo>
                    <a:pt x="19" y="28"/>
                    <a:pt x="19" y="28"/>
                    <a:pt x="19" y="28"/>
                  </a:cubicBezTo>
                  <a:cubicBezTo>
                    <a:pt x="19" y="28"/>
                    <a:pt x="19" y="28"/>
                    <a:pt x="19" y="28"/>
                  </a:cubicBezTo>
                  <a:cubicBezTo>
                    <a:pt x="19" y="28"/>
                    <a:pt x="19" y="28"/>
                    <a:pt x="19" y="28"/>
                  </a:cubicBezTo>
                  <a:cubicBezTo>
                    <a:pt x="20" y="28"/>
                    <a:pt x="20" y="29"/>
                    <a:pt x="21" y="29"/>
                  </a:cubicBezTo>
                  <a:cubicBezTo>
                    <a:pt x="21" y="29"/>
                    <a:pt x="21" y="29"/>
                    <a:pt x="21" y="29"/>
                  </a:cubicBezTo>
                  <a:cubicBezTo>
                    <a:pt x="21" y="29"/>
                    <a:pt x="21" y="29"/>
                    <a:pt x="21" y="29"/>
                  </a:cubicBezTo>
                  <a:cubicBezTo>
                    <a:pt x="21" y="29"/>
                    <a:pt x="21" y="29"/>
                    <a:pt x="21" y="29"/>
                  </a:cubicBezTo>
                  <a:cubicBezTo>
                    <a:pt x="22" y="29"/>
                    <a:pt x="22" y="29"/>
                    <a:pt x="22" y="29"/>
                  </a:cubicBezTo>
                  <a:cubicBezTo>
                    <a:pt x="20" y="28"/>
                    <a:pt x="22" y="28"/>
                    <a:pt x="21" y="27"/>
                  </a:cubicBezTo>
                  <a:cubicBezTo>
                    <a:pt x="21" y="26"/>
                    <a:pt x="19" y="26"/>
                    <a:pt x="20" y="26"/>
                  </a:cubicBezTo>
                  <a:cubicBezTo>
                    <a:pt x="20" y="25"/>
                    <a:pt x="20" y="25"/>
                    <a:pt x="20" y="25"/>
                  </a:cubicBezTo>
                  <a:cubicBezTo>
                    <a:pt x="20" y="25"/>
                    <a:pt x="20" y="25"/>
                    <a:pt x="20" y="25"/>
                  </a:cubicBezTo>
                  <a:cubicBezTo>
                    <a:pt x="20" y="25"/>
                    <a:pt x="20" y="25"/>
                    <a:pt x="20" y="25"/>
                  </a:cubicBezTo>
                  <a:cubicBezTo>
                    <a:pt x="20" y="25"/>
                    <a:pt x="20" y="24"/>
                    <a:pt x="19" y="24"/>
                  </a:cubicBezTo>
                  <a:cubicBezTo>
                    <a:pt x="19" y="24"/>
                    <a:pt x="20" y="24"/>
                    <a:pt x="20" y="24"/>
                  </a:cubicBezTo>
                  <a:cubicBezTo>
                    <a:pt x="20" y="23"/>
                    <a:pt x="20" y="23"/>
                    <a:pt x="20" y="23"/>
                  </a:cubicBezTo>
                  <a:cubicBezTo>
                    <a:pt x="23" y="24"/>
                    <a:pt x="22" y="22"/>
                    <a:pt x="20" y="21"/>
                  </a:cubicBezTo>
                  <a:cubicBezTo>
                    <a:pt x="22" y="22"/>
                    <a:pt x="22" y="21"/>
                    <a:pt x="23" y="21"/>
                  </a:cubicBezTo>
                  <a:cubicBezTo>
                    <a:pt x="23" y="20"/>
                    <a:pt x="23" y="20"/>
                    <a:pt x="24" y="19"/>
                  </a:cubicBezTo>
                  <a:cubicBezTo>
                    <a:pt x="24" y="18"/>
                    <a:pt x="23" y="18"/>
                    <a:pt x="23" y="17"/>
                  </a:cubicBezTo>
                  <a:cubicBezTo>
                    <a:pt x="24" y="16"/>
                    <a:pt x="25" y="17"/>
                    <a:pt x="26" y="16"/>
                  </a:cubicBezTo>
                  <a:cubicBezTo>
                    <a:pt x="26" y="15"/>
                    <a:pt x="27" y="15"/>
                    <a:pt x="26" y="13"/>
                  </a:cubicBezTo>
                  <a:cubicBezTo>
                    <a:pt x="26" y="12"/>
                    <a:pt x="26" y="12"/>
                    <a:pt x="26" y="11"/>
                  </a:cubicBezTo>
                  <a:cubicBezTo>
                    <a:pt x="27" y="10"/>
                    <a:pt x="28" y="9"/>
                    <a:pt x="27" y="8"/>
                  </a:cubicBezTo>
                  <a:cubicBezTo>
                    <a:pt x="26" y="7"/>
                    <a:pt x="22" y="6"/>
                    <a:pt x="21" y="7"/>
                  </a:cubicBezTo>
                  <a:cubicBezTo>
                    <a:pt x="20" y="6"/>
                    <a:pt x="19" y="6"/>
                    <a:pt x="18" y="6"/>
                  </a:cubicBezTo>
                  <a:cubicBezTo>
                    <a:pt x="18" y="6"/>
                    <a:pt x="17" y="6"/>
                    <a:pt x="17" y="7"/>
                  </a:cubicBezTo>
                  <a:cubicBezTo>
                    <a:pt x="17" y="6"/>
                    <a:pt x="17" y="6"/>
                    <a:pt x="17" y="6"/>
                  </a:cubicBezTo>
                  <a:cubicBezTo>
                    <a:pt x="17" y="5"/>
                    <a:pt x="16" y="4"/>
                    <a:pt x="15" y="3"/>
                  </a:cubicBezTo>
                  <a:cubicBezTo>
                    <a:pt x="14" y="3"/>
                    <a:pt x="13" y="3"/>
                    <a:pt x="12" y="3"/>
                  </a:cubicBezTo>
                  <a:cubicBezTo>
                    <a:pt x="11" y="3"/>
                    <a:pt x="11" y="2"/>
                    <a:pt x="10" y="2"/>
                  </a:cubicBezTo>
                  <a:cubicBezTo>
                    <a:pt x="9" y="2"/>
                    <a:pt x="9" y="1"/>
                    <a:pt x="8" y="1"/>
                  </a:cubicBezTo>
                  <a:cubicBezTo>
                    <a:pt x="9" y="1"/>
                    <a:pt x="9" y="1"/>
                    <a:pt x="9" y="1"/>
                  </a:cubicBezTo>
                  <a:cubicBezTo>
                    <a:pt x="7" y="1"/>
                    <a:pt x="6" y="1"/>
                    <a:pt x="5" y="0"/>
                  </a:cubicBezTo>
                  <a:cubicBezTo>
                    <a:pt x="4" y="1"/>
                    <a:pt x="4" y="1"/>
                    <a:pt x="4" y="2"/>
                  </a:cubicBezTo>
                  <a:cubicBezTo>
                    <a:pt x="4" y="2"/>
                    <a:pt x="4" y="2"/>
                    <a:pt x="4" y="2"/>
                  </a:cubicBezTo>
                  <a:cubicBezTo>
                    <a:pt x="4" y="1"/>
                    <a:pt x="4" y="1"/>
                    <a:pt x="4" y="0"/>
                  </a:cubicBezTo>
                  <a:cubicBezTo>
                    <a:pt x="2" y="1"/>
                    <a:pt x="2" y="1"/>
                    <a:pt x="2" y="3"/>
                  </a:cubicBezTo>
                </a:path>
              </a:pathLst>
            </a:custGeom>
            <a:solidFill>
              <a:srgbClr val="FFFFFF"/>
            </a:solidFill>
            <a:ln w="9525">
              <a:noFill/>
              <a:round/>
              <a:headEnd/>
              <a:tailEnd/>
            </a:ln>
          </p:spPr>
          <p:txBody>
            <a:bodyPr/>
            <a:lstStyle/>
            <a:p>
              <a:pPr>
                <a:defRPr/>
              </a:pPr>
              <a:endParaRPr lang="en-US"/>
            </a:p>
          </p:txBody>
        </p:sp>
        <p:sp>
          <p:nvSpPr>
            <p:cNvPr id="56" name="Freeform 1478"/>
            <p:cNvSpPr>
              <a:spLocks/>
            </p:cNvSpPr>
            <p:nvPr userDrawn="1"/>
          </p:nvSpPr>
          <p:spPr bwMode="auto">
            <a:xfrm>
              <a:off x="295" y="389"/>
              <a:ext cx="2" cy="4"/>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solidFill>
              <a:srgbClr val="000000"/>
            </a:solidFill>
            <a:ln w="9525">
              <a:noFill/>
              <a:round/>
              <a:headEnd/>
              <a:tailEnd/>
            </a:ln>
          </p:spPr>
          <p:txBody>
            <a:bodyPr/>
            <a:lstStyle/>
            <a:p>
              <a:pPr>
                <a:defRPr/>
              </a:pPr>
              <a:endParaRPr lang="en-US"/>
            </a:p>
          </p:txBody>
        </p:sp>
        <p:sp>
          <p:nvSpPr>
            <p:cNvPr id="57" name="Freeform 1479"/>
            <p:cNvSpPr>
              <a:spLocks/>
            </p:cNvSpPr>
            <p:nvPr userDrawn="1"/>
          </p:nvSpPr>
          <p:spPr bwMode="auto">
            <a:xfrm>
              <a:off x="295" y="389"/>
              <a:ext cx="4" cy="4"/>
            </a:xfrm>
            <a:custGeom>
              <a:avLst/>
              <a:gdLst/>
              <a:ahLst/>
              <a:cxnLst>
                <a:cxn ang="0">
                  <a:pos x="0" y="0"/>
                </a:cxn>
                <a:cxn ang="0">
                  <a:pos x="1" y="1"/>
                </a:cxn>
                <a:cxn ang="0">
                  <a:pos x="1" y="1"/>
                </a:cxn>
                <a:cxn ang="0">
                  <a:pos x="2" y="0"/>
                </a:cxn>
                <a:cxn ang="0">
                  <a:pos x="2" y="0"/>
                </a:cxn>
                <a:cxn ang="0">
                  <a:pos x="1"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1"/>
                </a:cxn>
                <a:cxn ang="0">
                  <a:pos x="1" y="0"/>
                </a:cxn>
                <a:cxn ang="0">
                  <a:pos x="1" y="0"/>
                </a:cxn>
                <a:cxn ang="0">
                  <a:pos x="1" y="0"/>
                </a:cxn>
                <a:cxn ang="0">
                  <a:pos x="0" y="0"/>
                </a:cxn>
                <a:cxn ang="0">
                  <a:pos x="0" y="0"/>
                </a:cxn>
                <a:cxn ang="0">
                  <a:pos x="0" y="0"/>
                </a:cxn>
              </a:cxnLst>
              <a:rect l="0" t="0" r="r" b="b"/>
              <a:pathLst>
                <a:path w="2" h="1">
                  <a:moveTo>
                    <a:pt x="0" y="0"/>
                  </a:moveTo>
                  <a:cubicBezTo>
                    <a:pt x="1" y="0"/>
                    <a:pt x="1" y="1"/>
                    <a:pt x="1" y="1"/>
                  </a:cubicBezTo>
                  <a:cubicBezTo>
                    <a:pt x="1" y="1"/>
                    <a:pt x="1" y="1"/>
                    <a:pt x="1" y="1"/>
                  </a:cubicBezTo>
                  <a:cubicBezTo>
                    <a:pt x="2" y="0"/>
                    <a:pt x="2" y="0"/>
                    <a:pt x="2" y="0"/>
                  </a:cubicBezTo>
                  <a:cubicBezTo>
                    <a:pt x="2" y="0"/>
                    <a:pt x="2" y="0"/>
                    <a:pt x="2" y="0"/>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1"/>
                    <a:pt x="1" y="1"/>
                    <a:pt x="1" y="1"/>
                  </a:cubicBezTo>
                  <a:cubicBezTo>
                    <a:pt x="1" y="0"/>
                    <a:pt x="1" y="0"/>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path>
              </a:pathLst>
            </a:custGeom>
            <a:solidFill>
              <a:srgbClr val="000000"/>
            </a:solidFill>
            <a:ln w="9525">
              <a:noFill/>
              <a:round/>
              <a:headEnd/>
              <a:tailEnd/>
            </a:ln>
          </p:spPr>
          <p:txBody>
            <a:bodyPr/>
            <a:lstStyle/>
            <a:p>
              <a:pPr>
                <a:defRPr/>
              </a:pPr>
              <a:endParaRPr lang="en-US"/>
            </a:p>
          </p:txBody>
        </p:sp>
        <p:sp>
          <p:nvSpPr>
            <p:cNvPr id="58" name="Freeform 1480"/>
            <p:cNvSpPr>
              <a:spLocks/>
            </p:cNvSpPr>
            <p:nvPr userDrawn="1"/>
          </p:nvSpPr>
          <p:spPr bwMode="auto">
            <a:xfrm>
              <a:off x="289" y="383"/>
              <a:ext cx="10" cy="4"/>
            </a:xfrm>
            <a:custGeom>
              <a:avLst/>
              <a:gdLst/>
              <a:ahLst/>
              <a:cxnLst>
                <a:cxn ang="0">
                  <a:pos x="0" y="1"/>
                </a:cxn>
                <a:cxn ang="0">
                  <a:pos x="1" y="1"/>
                </a:cxn>
                <a:cxn ang="0">
                  <a:pos x="3" y="2"/>
                </a:cxn>
                <a:cxn ang="0">
                  <a:pos x="5" y="2"/>
                </a:cxn>
                <a:cxn ang="0">
                  <a:pos x="0" y="1"/>
                </a:cxn>
              </a:cxnLst>
              <a:rect l="0" t="0" r="r" b="b"/>
              <a:pathLst>
                <a:path w="5" h="2">
                  <a:moveTo>
                    <a:pt x="0" y="1"/>
                  </a:moveTo>
                  <a:cubicBezTo>
                    <a:pt x="0" y="1"/>
                    <a:pt x="1" y="1"/>
                    <a:pt x="1" y="1"/>
                  </a:cubicBezTo>
                  <a:cubicBezTo>
                    <a:pt x="1" y="1"/>
                    <a:pt x="4" y="1"/>
                    <a:pt x="3" y="2"/>
                  </a:cubicBezTo>
                  <a:cubicBezTo>
                    <a:pt x="4" y="2"/>
                    <a:pt x="5" y="2"/>
                    <a:pt x="5" y="2"/>
                  </a:cubicBezTo>
                  <a:cubicBezTo>
                    <a:pt x="4" y="2"/>
                    <a:pt x="1" y="0"/>
                    <a:pt x="0" y="1"/>
                  </a:cubicBezTo>
                </a:path>
              </a:pathLst>
            </a:custGeom>
            <a:solidFill>
              <a:srgbClr val="FFFFFF"/>
            </a:solidFill>
            <a:ln w="9525">
              <a:noFill/>
              <a:round/>
              <a:headEnd/>
              <a:tailEnd/>
            </a:ln>
          </p:spPr>
          <p:txBody>
            <a:bodyPr/>
            <a:lstStyle/>
            <a:p>
              <a:pPr>
                <a:defRPr/>
              </a:pPr>
              <a:endParaRPr lang="en-US"/>
            </a:p>
          </p:txBody>
        </p:sp>
        <p:sp>
          <p:nvSpPr>
            <p:cNvPr id="59" name="Freeform 1481"/>
            <p:cNvSpPr>
              <a:spLocks/>
            </p:cNvSpPr>
            <p:nvPr userDrawn="1"/>
          </p:nvSpPr>
          <p:spPr bwMode="auto">
            <a:xfrm>
              <a:off x="289" y="383"/>
              <a:ext cx="10" cy="4"/>
            </a:xfrm>
            <a:custGeom>
              <a:avLst/>
              <a:gdLst/>
              <a:ahLst/>
              <a:cxnLst>
                <a:cxn ang="0">
                  <a:pos x="0" y="2"/>
                </a:cxn>
                <a:cxn ang="0">
                  <a:pos x="1" y="1"/>
                </a:cxn>
                <a:cxn ang="0">
                  <a:pos x="1" y="1"/>
                </a:cxn>
                <a:cxn ang="0">
                  <a:pos x="1" y="1"/>
                </a:cxn>
                <a:cxn ang="0">
                  <a:pos x="2" y="1"/>
                </a:cxn>
                <a:cxn ang="0">
                  <a:pos x="3" y="2"/>
                </a:cxn>
                <a:cxn ang="0">
                  <a:pos x="3" y="2"/>
                </a:cxn>
                <a:cxn ang="0">
                  <a:pos x="3" y="2"/>
                </a:cxn>
                <a:cxn ang="0">
                  <a:pos x="3" y="2"/>
                </a:cxn>
                <a:cxn ang="0">
                  <a:pos x="3" y="3"/>
                </a:cxn>
                <a:cxn ang="0">
                  <a:pos x="4" y="3"/>
                </a:cxn>
                <a:cxn ang="0">
                  <a:pos x="5" y="2"/>
                </a:cxn>
                <a:cxn ang="0">
                  <a:pos x="5" y="2"/>
                </a:cxn>
                <a:cxn ang="0">
                  <a:pos x="5" y="2"/>
                </a:cxn>
                <a:cxn ang="0">
                  <a:pos x="1" y="0"/>
                </a:cxn>
                <a:cxn ang="0">
                  <a:pos x="0" y="1"/>
                </a:cxn>
                <a:cxn ang="0">
                  <a:pos x="0" y="2"/>
                </a:cxn>
                <a:cxn ang="0">
                  <a:pos x="0" y="1"/>
                </a:cxn>
                <a:cxn ang="0">
                  <a:pos x="1" y="1"/>
                </a:cxn>
                <a:cxn ang="0">
                  <a:pos x="5" y="2"/>
                </a:cxn>
                <a:cxn ang="0">
                  <a:pos x="5" y="2"/>
                </a:cxn>
                <a:cxn ang="0">
                  <a:pos x="5" y="2"/>
                </a:cxn>
                <a:cxn ang="0">
                  <a:pos x="4" y="2"/>
                </a:cxn>
                <a:cxn ang="0">
                  <a:pos x="3" y="2"/>
                </a:cxn>
                <a:cxn ang="0">
                  <a:pos x="3" y="2"/>
                </a:cxn>
                <a:cxn ang="0">
                  <a:pos x="4" y="2"/>
                </a:cxn>
                <a:cxn ang="0">
                  <a:pos x="4" y="2"/>
                </a:cxn>
                <a:cxn ang="0">
                  <a:pos x="3" y="2"/>
                </a:cxn>
                <a:cxn ang="0">
                  <a:pos x="2" y="1"/>
                </a:cxn>
                <a:cxn ang="0">
                  <a:pos x="2" y="1"/>
                </a:cxn>
                <a:cxn ang="0">
                  <a:pos x="2" y="1"/>
                </a:cxn>
                <a:cxn ang="0">
                  <a:pos x="2" y="1"/>
                </a:cxn>
                <a:cxn ang="0">
                  <a:pos x="1" y="1"/>
                </a:cxn>
                <a:cxn ang="0">
                  <a:pos x="0" y="1"/>
                </a:cxn>
                <a:cxn ang="0">
                  <a:pos x="0" y="1"/>
                </a:cxn>
                <a:cxn ang="0">
                  <a:pos x="0" y="2"/>
                </a:cxn>
              </a:cxnLst>
              <a:rect l="0" t="0" r="r" b="b"/>
              <a:pathLst>
                <a:path w="5" h="3">
                  <a:moveTo>
                    <a:pt x="0" y="2"/>
                  </a:moveTo>
                  <a:cubicBezTo>
                    <a:pt x="0" y="1"/>
                    <a:pt x="1" y="1"/>
                    <a:pt x="1" y="1"/>
                  </a:cubicBezTo>
                  <a:cubicBezTo>
                    <a:pt x="1" y="1"/>
                    <a:pt x="1" y="1"/>
                    <a:pt x="1" y="1"/>
                  </a:cubicBezTo>
                  <a:cubicBezTo>
                    <a:pt x="1" y="1"/>
                    <a:pt x="1" y="1"/>
                    <a:pt x="1" y="1"/>
                  </a:cubicBezTo>
                  <a:cubicBezTo>
                    <a:pt x="2" y="1"/>
                    <a:pt x="2" y="1"/>
                    <a:pt x="2" y="1"/>
                  </a:cubicBezTo>
                  <a:cubicBezTo>
                    <a:pt x="3" y="2"/>
                    <a:pt x="3" y="2"/>
                    <a:pt x="3" y="2"/>
                  </a:cubicBezTo>
                  <a:cubicBezTo>
                    <a:pt x="3" y="2"/>
                    <a:pt x="3" y="2"/>
                    <a:pt x="3" y="2"/>
                  </a:cubicBezTo>
                  <a:cubicBezTo>
                    <a:pt x="3" y="2"/>
                    <a:pt x="3" y="2"/>
                    <a:pt x="3" y="2"/>
                  </a:cubicBezTo>
                  <a:cubicBezTo>
                    <a:pt x="3" y="2"/>
                    <a:pt x="3" y="2"/>
                    <a:pt x="3" y="2"/>
                  </a:cubicBezTo>
                  <a:cubicBezTo>
                    <a:pt x="3" y="3"/>
                    <a:pt x="3" y="3"/>
                    <a:pt x="3" y="3"/>
                  </a:cubicBezTo>
                  <a:cubicBezTo>
                    <a:pt x="4" y="3"/>
                    <a:pt x="4" y="3"/>
                    <a:pt x="4" y="3"/>
                  </a:cubicBezTo>
                  <a:cubicBezTo>
                    <a:pt x="4" y="3"/>
                    <a:pt x="5" y="3"/>
                    <a:pt x="5" y="2"/>
                  </a:cubicBezTo>
                  <a:cubicBezTo>
                    <a:pt x="5" y="2"/>
                    <a:pt x="5" y="2"/>
                    <a:pt x="5" y="2"/>
                  </a:cubicBezTo>
                  <a:cubicBezTo>
                    <a:pt x="5" y="2"/>
                    <a:pt x="5" y="2"/>
                    <a:pt x="5" y="2"/>
                  </a:cubicBezTo>
                  <a:cubicBezTo>
                    <a:pt x="5" y="2"/>
                    <a:pt x="3" y="0"/>
                    <a:pt x="1" y="0"/>
                  </a:cubicBezTo>
                  <a:cubicBezTo>
                    <a:pt x="1" y="0"/>
                    <a:pt x="0" y="1"/>
                    <a:pt x="0" y="1"/>
                  </a:cubicBezTo>
                  <a:cubicBezTo>
                    <a:pt x="0" y="2"/>
                    <a:pt x="0" y="2"/>
                    <a:pt x="0" y="2"/>
                  </a:cubicBezTo>
                  <a:cubicBezTo>
                    <a:pt x="0" y="1"/>
                    <a:pt x="0" y="1"/>
                    <a:pt x="0" y="1"/>
                  </a:cubicBezTo>
                  <a:cubicBezTo>
                    <a:pt x="0" y="1"/>
                    <a:pt x="1" y="1"/>
                    <a:pt x="1" y="1"/>
                  </a:cubicBezTo>
                  <a:cubicBezTo>
                    <a:pt x="2" y="1"/>
                    <a:pt x="4" y="2"/>
                    <a:pt x="5" y="2"/>
                  </a:cubicBezTo>
                  <a:cubicBezTo>
                    <a:pt x="5" y="2"/>
                    <a:pt x="5" y="2"/>
                    <a:pt x="5" y="2"/>
                  </a:cubicBezTo>
                  <a:cubicBezTo>
                    <a:pt x="5" y="2"/>
                    <a:pt x="5" y="2"/>
                    <a:pt x="5" y="2"/>
                  </a:cubicBezTo>
                  <a:cubicBezTo>
                    <a:pt x="5" y="2"/>
                    <a:pt x="4" y="2"/>
                    <a:pt x="4" y="2"/>
                  </a:cubicBezTo>
                  <a:cubicBezTo>
                    <a:pt x="3" y="2"/>
                    <a:pt x="3" y="2"/>
                    <a:pt x="3" y="2"/>
                  </a:cubicBezTo>
                  <a:cubicBezTo>
                    <a:pt x="3" y="2"/>
                    <a:pt x="3" y="2"/>
                    <a:pt x="3" y="2"/>
                  </a:cubicBezTo>
                  <a:cubicBezTo>
                    <a:pt x="4" y="2"/>
                    <a:pt x="4" y="2"/>
                    <a:pt x="4" y="2"/>
                  </a:cubicBezTo>
                  <a:cubicBezTo>
                    <a:pt x="4" y="2"/>
                    <a:pt x="4" y="2"/>
                    <a:pt x="4" y="2"/>
                  </a:cubicBezTo>
                  <a:cubicBezTo>
                    <a:pt x="3" y="2"/>
                    <a:pt x="3" y="2"/>
                    <a:pt x="3" y="2"/>
                  </a:cubicBezTo>
                  <a:cubicBezTo>
                    <a:pt x="3" y="1"/>
                    <a:pt x="3" y="1"/>
                    <a:pt x="2" y="1"/>
                  </a:cubicBezTo>
                  <a:cubicBezTo>
                    <a:pt x="2" y="1"/>
                    <a:pt x="2" y="1"/>
                    <a:pt x="2" y="1"/>
                  </a:cubicBezTo>
                  <a:cubicBezTo>
                    <a:pt x="2" y="1"/>
                    <a:pt x="2" y="1"/>
                    <a:pt x="2" y="1"/>
                  </a:cubicBezTo>
                  <a:cubicBezTo>
                    <a:pt x="2" y="1"/>
                    <a:pt x="2" y="1"/>
                    <a:pt x="2" y="1"/>
                  </a:cubicBezTo>
                  <a:cubicBezTo>
                    <a:pt x="1" y="1"/>
                    <a:pt x="1" y="1"/>
                    <a:pt x="1" y="1"/>
                  </a:cubicBezTo>
                  <a:cubicBezTo>
                    <a:pt x="1" y="1"/>
                    <a:pt x="0" y="1"/>
                    <a:pt x="0" y="1"/>
                  </a:cubicBezTo>
                  <a:cubicBezTo>
                    <a:pt x="0" y="1"/>
                    <a:pt x="0" y="1"/>
                    <a:pt x="0" y="1"/>
                  </a:cubicBezTo>
                  <a:cubicBezTo>
                    <a:pt x="0" y="2"/>
                    <a:pt x="0" y="2"/>
                    <a:pt x="0" y="2"/>
                  </a:cubicBezTo>
                </a:path>
              </a:pathLst>
            </a:custGeom>
            <a:solidFill>
              <a:srgbClr val="FFFFFF"/>
            </a:solidFill>
            <a:ln w="9525">
              <a:noFill/>
              <a:round/>
              <a:headEnd/>
              <a:tailEnd/>
            </a:ln>
          </p:spPr>
          <p:txBody>
            <a:bodyPr/>
            <a:lstStyle/>
            <a:p>
              <a:pPr>
                <a:defRPr/>
              </a:pPr>
              <a:endParaRPr lang="en-US"/>
            </a:p>
          </p:txBody>
        </p:sp>
        <p:sp>
          <p:nvSpPr>
            <p:cNvPr id="60" name="Freeform 1482"/>
            <p:cNvSpPr>
              <a:spLocks/>
            </p:cNvSpPr>
            <p:nvPr userDrawn="1"/>
          </p:nvSpPr>
          <p:spPr bwMode="auto">
            <a:xfrm>
              <a:off x="299" y="387"/>
              <a:ext cx="6" cy="2"/>
            </a:xfrm>
            <a:custGeom>
              <a:avLst/>
              <a:gdLst/>
              <a:ahLst/>
              <a:cxnLst>
                <a:cxn ang="0">
                  <a:pos x="0" y="1"/>
                </a:cxn>
                <a:cxn ang="0">
                  <a:pos x="2" y="1"/>
                </a:cxn>
                <a:cxn ang="0">
                  <a:pos x="3" y="1"/>
                </a:cxn>
                <a:cxn ang="0">
                  <a:pos x="1" y="0"/>
                </a:cxn>
                <a:cxn ang="0">
                  <a:pos x="1" y="1"/>
                </a:cxn>
                <a:cxn ang="0">
                  <a:pos x="0" y="1"/>
                </a:cxn>
              </a:cxnLst>
              <a:rect l="0" t="0" r="r" b="b"/>
              <a:pathLst>
                <a:path w="3" h="1">
                  <a:moveTo>
                    <a:pt x="0" y="1"/>
                  </a:moveTo>
                  <a:cubicBezTo>
                    <a:pt x="1" y="1"/>
                    <a:pt x="1" y="1"/>
                    <a:pt x="2" y="1"/>
                  </a:cubicBezTo>
                  <a:cubicBezTo>
                    <a:pt x="2" y="1"/>
                    <a:pt x="2" y="1"/>
                    <a:pt x="3" y="1"/>
                  </a:cubicBezTo>
                  <a:cubicBezTo>
                    <a:pt x="3" y="0"/>
                    <a:pt x="2" y="0"/>
                    <a:pt x="1" y="0"/>
                  </a:cubicBezTo>
                  <a:cubicBezTo>
                    <a:pt x="1" y="1"/>
                    <a:pt x="1" y="1"/>
                    <a:pt x="1" y="1"/>
                  </a:cubicBezTo>
                  <a:cubicBezTo>
                    <a:pt x="0" y="1"/>
                    <a:pt x="0" y="1"/>
                    <a:pt x="0" y="1"/>
                  </a:cubicBezTo>
                </a:path>
              </a:pathLst>
            </a:custGeom>
            <a:solidFill>
              <a:srgbClr val="FFFFFF"/>
            </a:solidFill>
            <a:ln w="9525">
              <a:noFill/>
              <a:round/>
              <a:headEnd/>
              <a:tailEnd/>
            </a:ln>
          </p:spPr>
          <p:txBody>
            <a:bodyPr/>
            <a:lstStyle/>
            <a:p>
              <a:pPr>
                <a:defRPr/>
              </a:pPr>
              <a:endParaRPr lang="en-US"/>
            </a:p>
          </p:txBody>
        </p:sp>
        <p:sp>
          <p:nvSpPr>
            <p:cNvPr id="61" name="Freeform 1483"/>
            <p:cNvSpPr>
              <a:spLocks/>
            </p:cNvSpPr>
            <p:nvPr userDrawn="1"/>
          </p:nvSpPr>
          <p:spPr bwMode="auto">
            <a:xfrm>
              <a:off x="299" y="387"/>
              <a:ext cx="6" cy="4"/>
            </a:xfrm>
            <a:custGeom>
              <a:avLst/>
              <a:gdLst/>
              <a:ahLst/>
              <a:cxnLst>
                <a:cxn ang="0">
                  <a:pos x="0" y="1"/>
                </a:cxn>
                <a:cxn ang="0">
                  <a:pos x="2" y="2"/>
                </a:cxn>
                <a:cxn ang="0">
                  <a:pos x="2" y="2"/>
                </a:cxn>
                <a:cxn ang="0">
                  <a:pos x="3" y="1"/>
                </a:cxn>
                <a:cxn ang="0">
                  <a:pos x="3" y="1"/>
                </a:cxn>
                <a:cxn ang="0">
                  <a:pos x="3" y="1"/>
                </a:cxn>
                <a:cxn ang="0">
                  <a:pos x="3" y="1"/>
                </a:cxn>
                <a:cxn ang="0">
                  <a:pos x="2" y="0"/>
                </a:cxn>
                <a:cxn ang="0">
                  <a:pos x="1" y="0"/>
                </a:cxn>
                <a:cxn ang="0">
                  <a:pos x="0" y="0"/>
                </a:cxn>
                <a:cxn ang="0">
                  <a:pos x="0" y="1"/>
                </a:cxn>
                <a:cxn ang="0">
                  <a:pos x="1" y="1"/>
                </a:cxn>
                <a:cxn ang="0">
                  <a:pos x="1" y="1"/>
                </a:cxn>
                <a:cxn ang="0">
                  <a:pos x="1" y="1"/>
                </a:cxn>
                <a:cxn ang="0">
                  <a:pos x="0" y="1"/>
                </a:cxn>
                <a:cxn ang="0">
                  <a:pos x="0" y="1"/>
                </a:cxn>
                <a:cxn ang="0">
                  <a:pos x="0" y="1"/>
                </a:cxn>
                <a:cxn ang="0">
                  <a:pos x="1" y="1"/>
                </a:cxn>
                <a:cxn ang="0">
                  <a:pos x="2" y="1"/>
                </a:cxn>
                <a:cxn ang="0">
                  <a:pos x="1" y="1"/>
                </a:cxn>
                <a:cxn ang="0">
                  <a:pos x="1" y="0"/>
                </a:cxn>
                <a:cxn ang="0">
                  <a:pos x="1" y="0"/>
                </a:cxn>
                <a:cxn ang="0">
                  <a:pos x="1" y="1"/>
                </a:cxn>
                <a:cxn ang="0">
                  <a:pos x="2" y="1"/>
                </a:cxn>
                <a:cxn ang="0">
                  <a:pos x="3" y="1"/>
                </a:cxn>
                <a:cxn ang="0">
                  <a:pos x="3" y="1"/>
                </a:cxn>
                <a:cxn ang="0">
                  <a:pos x="3" y="1"/>
                </a:cxn>
                <a:cxn ang="0">
                  <a:pos x="3" y="1"/>
                </a:cxn>
                <a:cxn ang="0">
                  <a:pos x="2" y="1"/>
                </a:cxn>
                <a:cxn ang="0">
                  <a:pos x="2" y="1"/>
                </a:cxn>
                <a:cxn ang="0">
                  <a:pos x="2" y="1"/>
                </a:cxn>
                <a:cxn ang="0">
                  <a:pos x="0" y="1"/>
                </a:cxn>
                <a:cxn ang="0">
                  <a:pos x="0" y="1"/>
                </a:cxn>
                <a:cxn ang="0">
                  <a:pos x="0" y="1"/>
                </a:cxn>
              </a:cxnLst>
              <a:rect l="0" t="0" r="r" b="b"/>
              <a:pathLst>
                <a:path w="3" h="2">
                  <a:moveTo>
                    <a:pt x="0" y="1"/>
                  </a:moveTo>
                  <a:cubicBezTo>
                    <a:pt x="1" y="1"/>
                    <a:pt x="1" y="1"/>
                    <a:pt x="2" y="2"/>
                  </a:cubicBezTo>
                  <a:cubicBezTo>
                    <a:pt x="2" y="2"/>
                    <a:pt x="2" y="2"/>
                    <a:pt x="2" y="2"/>
                  </a:cubicBezTo>
                  <a:cubicBezTo>
                    <a:pt x="3" y="1"/>
                    <a:pt x="3" y="1"/>
                    <a:pt x="3" y="1"/>
                  </a:cubicBezTo>
                  <a:cubicBezTo>
                    <a:pt x="3" y="1"/>
                    <a:pt x="3" y="1"/>
                    <a:pt x="3" y="1"/>
                  </a:cubicBezTo>
                  <a:cubicBezTo>
                    <a:pt x="3" y="1"/>
                    <a:pt x="3" y="1"/>
                    <a:pt x="3" y="1"/>
                  </a:cubicBezTo>
                  <a:cubicBezTo>
                    <a:pt x="3" y="1"/>
                    <a:pt x="3" y="1"/>
                    <a:pt x="3" y="1"/>
                  </a:cubicBezTo>
                  <a:cubicBezTo>
                    <a:pt x="3" y="0"/>
                    <a:pt x="2" y="0"/>
                    <a:pt x="2" y="0"/>
                  </a:cubicBezTo>
                  <a:cubicBezTo>
                    <a:pt x="1" y="0"/>
                    <a:pt x="1" y="0"/>
                    <a:pt x="1" y="0"/>
                  </a:cubicBezTo>
                  <a:cubicBezTo>
                    <a:pt x="0" y="0"/>
                    <a:pt x="0" y="0"/>
                    <a:pt x="0" y="0"/>
                  </a:cubicBezTo>
                  <a:cubicBezTo>
                    <a:pt x="0" y="1"/>
                    <a:pt x="0" y="1"/>
                    <a:pt x="0"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cubicBezTo>
                    <a:pt x="1" y="1"/>
                    <a:pt x="1" y="1"/>
                    <a:pt x="1" y="1"/>
                  </a:cubicBezTo>
                  <a:cubicBezTo>
                    <a:pt x="2" y="1"/>
                    <a:pt x="2" y="1"/>
                    <a:pt x="2" y="1"/>
                  </a:cubicBezTo>
                  <a:cubicBezTo>
                    <a:pt x="1" y="1"/>
                    <a:pt x="1" y="1"/>
                    <a:pt x="1" y="1"/>
                  </a:cubicBezTo>
                  <a:cubicBezTo>
                    <a:pt x="1" y="0"/>
                    <a:pt x="1" y="0"/>
                    <a:pt x="1" y="0"/>
                  </a:cubicBezTo>
                  <a:cubicBezTo>
                    <a:pt x="1" y="0"/>
                    <a:pt x="1" y="0"/>
                    <a:pt x="1" y="0"/>
                  </a:cubicBezTo>
                  <a:cubicBezTo>
                    <a:pt x="1" y="1"/>
                    <a:pt x="1" y="1"/>
                    <a:pt x="1" y="1"/>
                  </a:cubicBezTo>
                  <a:cubicBezTo>
                    <a:pt x="2" y="1"/>
                    <a:pt x="2" y="1"/>
                    <a:pt x="2" y="1"/>
                  </a:cubicBezTo>
                  <a:cubicBezTo>
                    <a:pt x="2" y="1"/>
                    <a:pt x="3" y="1"/>
                    <a:pt x="3" y="1"/>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2" y="1"/>
                    <a:pt x="2" y="1"/>
                    <a:pt x="2" y="1"/>
                  </a:cubicBezTo>
                  <a:cubicBezTo>
                    <a:pt x="1" y="1"/>
                    <a:pt x="1" y="1"/>
                    <a:pt x="0" y="1"/>
                  </a:cubicBezTo>
                  <a:cubicBezTo>
                    <a:pt x="0" y="1"/>
                    <a:pt x="0" y="1"/>
                    <a:pt x="0" y="1"/>
                  </a:cubicBezTo>
                  <a:cubicBezTo>
                    <a:pt x="0" y="1"/>
                    <a:pt x="0" y="1"/>
                    <a:pt x="0" y="1"/>
                  </a:cubicBezTo>
                </a:path>
              </a:pathLst>
            </a:custGeom>
            <a:solidFill>
              <a:srgbClr val="FFFFFF"/>
            </a:solidFill>
            <a:ln w="9525">
              <a:noFill/>
              <a:round/>
              <a:headEnd/>
              <a:tailEnd/>
            </a:ln>
          </p:spPr>
          <p:txBody>
            <a:bodyPr/>
            <a:lstStyle/>
            <a:p>
              <a:pPr>
                <a:defRPr/>
              </a:pPr>
              <a:endParaRPr lang="en-US"/>
            </a:p>
          </p:txBody>
        </p:sp>
        <p:sp>
          <p:nvSpPr>
            <p:cNvPr id="62" name="Freeform 1484"/>
            <p:cNvSpPr>
              <a:spLocks/>
            </p:cNvSpPr>
            <p:nvPr userDrawn="1"/>
          </p:nvSpPr>
          <p:spPr bwMode="auto">
            <a:xfrm>
              <a:off x="307" y="389"/>
              <a:ext cx="2" cy="4"/>
            </a:xfrm>
            <a:custGeom>
              <a:avLst/>
              <a:gdLst/>
              <a:ahLst/>
              <a:cxnLst>
                <a:cxn ang="0">
                  <a:pos x="0" y="0"/>
                </a:cxn>
                <a:cxn ang="0">
                  <a:pos x="1" y="0"/>
                </a:cxn>
                <a:cxn ang="0">
                  <a:pos x="0" y="0"/>
                </a:cxn>
              </a:cxnLst>
              <a:rect l="0" t="0" r="r" b="b"/>
              <a:pathLst>
                <a:path w="1">
                  <a:moveTo>
                    <a:pt x="0" y="0"/>
                  </a:moveTo>
                  <a:cubicBezTo>
                    <a:pt x="1" y="0"/>
                    <a:pt x="1" y="0"/>
                    <a:pt x="1" y="0"/>
                  </a:cubicBezTo>
                  <a:cubicBezTo>
                    <a:pt x="0" y="0"/>
                    <a:pt x="0" y="0"/>
                    <a:pt x="0" y="0"/>
                  </a:cubicBezTo>
                </a:path>
              </a:pathLst>
            </a:custGeom>
            <a:solidFill>
              <a:srgbClr val="FFFFFF"/>
            </a:solidFill>
            <a:ln w="9525">
              <a:noFill/>
              <a:round/>
              <a:headEnd/>
              <a:tailEnd/>
            </a:ln>
          </p:spPr>
          <p:txBody>
            <a:bodyPr/>
            <a:lstStyle/>
            <a:p>
              <a:pPr>
                <a:defRPr/>
              </a:pPr>
              <a:endParaRPr lang="en-US"/>
            </a:p>
          </p:txBody>
        </p:sp>
        <p:sp>
          <p:nvSpPr>
            <p:cNvPr id="63" name="Freeform 1485"/>
            <p:cNvSpPr>
              <a:spLocks/>
            </p:cNvSpPr>
            <p:nvPr userDrawn="1"/>
          </p:nvSpPr>
          <p:spPr bwMode="auto">
            <a:xfrm>
              <a:off x="307" y="389"/>
              <a:ext cx="2" cy="4"/>
            </a:xfrm>
            <a:custGeom>
              <a:avLst/>
              <a:gdLst/>
              <a:ahLst/>
              <a:cxnLst>
                <a:cxn ang="0">
                  <a:pos x="0"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0" y="0"/>
                  </a:lnTo>
                  <a:lnTo>
                    <a:pt x="0" y="0"/>
                  </a:lnTo>
                  <a:lnTo>
                    <a:pt x="0" y="0"/>
                  </a:lnTo>
                  <a:close/>
                </a:path>
              </a:pathLst>
            </a:custGeom>
            <a:solidFill>
              <a:srgbClr val="FFFFFF"/>
            </a:solidFill>
            <a:ln w="9525">
              <a:noFill/>
              <a:round/>
              <a:headEnd/>
              <a:tailEnd/>
            </a:ln>
          </p:spPr>
          <p:txBody>
            <a:bodyPr/>
            <a:lstStyle/>
            <a:p>
              <a:pPr>
                <a:defRPr/>
              </a:pPr>
              <a:endParaRPr lang="en-US"/>
            </a:p>
          </p:txBody>
        </p:sp>
        <p:sp>
          <p:nvSpPr>
            <p:cNvPr id="64" name="Freeform 1486"/>
            <p:cNvSpPr>
              <a:spLocks/>
            </p:cNvSpPr>
            <p:nvPr userDrawn="1"/>
          </p:nvSpPr>
          <p:spPr bwMode="auto">
            <a:xfrm>
              <a:off x="299" y="314"/>
              <a:ext cx="2" cy="6"/>
            </a:xfrm>
            <a:custGeom>
              <a:avLst/>
              <a:gdLst/>
              <a:ahLst/>
              <a:cxnLst>
                <a:cxn ang="0">
                  <a:pos x="0" y="2"/>
                </a:cxn>
                <a:cxn ang="0">
                  <a:pos x="0" y="2"/>
                </a:cxn>
              </a:cxnLst>
              <a:rect l="0" t="0" r="r" b="b"/>
              <a:pathLst>
                <a:path w="1" h="3">
                  <a:moveTo>
                    <a:pt x="0" y="2"/>
                  </a:moveTo>
                  <a:cubicBezTo>
                    <a:pt x="0" y="3"/>
                    <a:pt x="1" y="0"/>
                    <a:pt x="0" y="2"/>
                  </a:cubicBezTo>
                </a:path>
              </a:pathLst>
            </a:custGeom>
            <a:solidFill>
              <a:srgbClr val="FFFFFF"/>
            </a:solidFill>
            <a:ln w="9525">
              <a:noFill/>
              <a:round/>
              <a:headEnd/>
              <a:tailEnd/>
            </a:ln>
          </p:spPr>
          <p:txBody>
            <a:bodyPr/>
            <a:lstStyle/>
            <a:p>
              <a:pPr>
                <a:defRPr/>
              </a:pPr>
              <a:endParaRPr lang="en-US"/>
            </a:p>
          </p:txBody>
        </p:sp>
        <p:sp>
          <p:nvSpPr>
            <p:cNvPr id="65" name="Freeform 1487"/>
            <p:cNvSpPr>
              <a:spLocks/>
            </p:cNvSpPr>
            <p:nvPr userDrawn="1"/>
          </p:nvSpPr>
          <p:spPr bwMode="auto">
            <a:xfrm>
              <a:off x="299" y="316"/>
              <a:ext cx="2" cy="4"/>
            </a:xfrm>
            <a:custGeom>
              <a:avLst/>
              <a:gdLst/>
              <a:ahLst/>
              <a:cxnLst>
                <a:cxn ang="0">
                  <a:pos x="0" y="1"/>
                </a:cxn>
                <a:cxn ang="0">
                  <a:pos x="0" y="1"/>
                </a:cxn>
                <a:cxn ang="0">
                  <a:pos x="1" y="0"/>
                </a:cxn>
                <a:cxn ang="0">
                  <a:pos x="1" y="0"/>
                </a:cxn>
                <a:cxn ang="0">
                  <a:pos x="0" y="0"/>
                </a:cxn>
                <a:cxn ang="0">
                  <a:pos x="0" y="0"/>
                </a:cxn>
                <a:cxn ang="0">
                  <a:pos x="0" y="1"/>
                </a:cxn>
                <a:cxn ang="0">
                  <a:pos x="0" y="1"/>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1"/>
                </a:cxn>
              </a:cxnLst>
              <a:rect l="0" t="0" r="r" b="b"/>
              <a:pathLst>
                <a:path w="1" h="1">
                  <a:moveTo>
                    <a:pt x="0" y="1"/>
                  </a:moveTo>
                  <a:cubicBezTo>
                    <a:pt x="0" y="1"/>
                    <a:pt x="0" y="1"/>
                    <a:pt x="0" y="1"/>
                  </a:cubicBezTo>
                  <a:cubicBezTo>
                    <a:pt x="1" y="1"/>
                    <a:pt x="1" y="1"/>
                    <a:pt x="1" y="0"/>
                  </a:cubicBezTo>
                  <a:cubicBezTo>
                    <a:pt x="1" y="0"/>
                    <a:pt x="1" y="0"/>
                    <a:pt x="1" y="0"/>
                  </a:cubicBezTo>
                  <a:cubicBezTo>
                    <a:pt x="0" y="0"/>
                    <a:pt x="0" y="0"/>
                    <a:pt x="0" y="0"/>
                  </a:cubicBezTo>
                  <a:cubicBezTo>
                    <a:pt x="0" y="0"/>
                    <a:pt x="0" y="0"/>
                    <a:pt x="0" y="0"/>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1"/>
                    <a:pt x="0" y="1"/>
                    <a:pt x="0" y="1"/>
                  </a:cubicBezTo>
                </a:path>
              </a:pathLst>
            </a:custGeom>
            <a:solidFill>
              <a:srgbClr val="FFFFFF"/>
            </a:solidFill>
            <a:ln w="9525">
              <a:noFill/>
              <a:round/>
              <a:headEnd/>
              <a:tailEnd/>
            </a:ln>
          </p:spPr>
          <p:txBody>
            <a:bodyPr/>
            <a:lstStyle/>
            <a:p>
              <a:pPr>
                <a:defRPr/>
              </a:pPr>
              <a:endParaRPr lang="en-US"/>
            </a:p>
          </p:txBody>
        </p:sp>
        <p:sp>
          <p:nvSpPr>
            <p:cNvPr id="66" name="Freeform 1488"/>
            <p:cNvSpPr>
              <a:spLocks/>
            </p:cNvSpPr>
            <p:nvPr userDrawn="1"/>
          </p:nvSpPr>
          <p:spPr bwMode="auto">
            <a:xfrm>
              <a:off x="297" y="302"/>
              <a:ext cx="8" cy="8"/>
            </a:xfrm>
            <a:custGeom>
              <a:avLst/>
              <a:gdLst/>
              <a:ahLst/>
              <a:cxnLst>
                <a:cxn ang="0">
                  <a:pos x="2" y="1"/>
                </a:cxn>
                <a:cxn ang="0">
                  <a:pos x="2" y="1"/>
                </a:cxn>
              </a:cxnLst>
              <a:rect l="0" t="0" r="r" b="b"/>
              <a:pathLst>
                <a:path w="4" h="4">
                  <a:moveTo>
                    <a:pt x="2" y="1"/>
                  </a:moveTo>
                  <a:cubicBezTo>
                    <a:pt x="0" y="4"/>
                    <a:pt x="4" y="0"/>
                    <a:pt x="2" y="1"/>
                  </a:cubicBezTo>
                </a:path>
              </a:pathLst>
            </a:custGeom>
            <a:solidFill>
              <a:srgbClr val="FFFFFF"/>
            </a:solidFill>
            <a:ln w="9525">
              <a:noFill/>
              <a:round/>
              <a:headEnd/>
              <a:tailEnd/>
            </a:ln>
          </p:spPr>
          <p:txBody>
            <a:bodyPr/>
            <a:lstStyle/>
            <a:p>
              <a:pPr>
                <a:defRPr/>
              </a:pPr>
              <a:endParaRPr lang="en-US"/>
            </a:p>
          </p:txBody>
        </p:sp>
        <p:sp>
          <p:nvSpPr>
            <p:cNvPr id="67" name="Freeform 1489"/>
            <p:cNvSpPr>
              <a:spLocks/>
            </p:cNvSpPr>
            <p:nvPr userDrawn="1"/>
          </p:nvSpPr>
          <p:spPr bwMode="auto">
            <a:xfrm>
              <a:off x="299" y="304"/>
              <a:ext cx="4" cy="2"/>
            </a:xfrm>
            <a:custGeom>
              <a:avLst/>
              <a:gdLst/>
              <a:ahLst/>
              <a:cxnLst>
                <a:cxn ang="0">
                  <a:pos x="0" y="0"/>
                </a:cxn>
                <a:cxn ang="0">
                  <a:pos x="0" y="1"/>
                </a:cxn>
                <a:cxn ang="0">
                  <a:pos x="0" y="1"/>
                </a:cxn>
                <a:cxn ang="0">
                  <a:pos x="0" y="1"/>
                </a:cxn>
                <a:cxn ang="0">
                  <a:pos x="1" y="1"/>
                </a:cxn>
                <a:cxn ang="0">
                  <a:pos x="2" y="0"/>
                </a:cxn>
                <a:cxn ang="0">
                  <a:pos x="2" y="0"/>
                </a:cxn>
                <a:cxn ang="0">
                  <a:pos x="1"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0" y="1"/>
                </a:cxn>
                <a:cxn ang="0">
                  <a:pos x="0" y="1"/>
                </a:cxn>
                <a:cxn ang="0">
                  <a:pos x="1" y="1"/>
                </a:cxn>
                <a:cxn ang="0">
                  <a:pos x="0" y="1"/>
                </a:cxn>
                <a:cxn ang="0">
                  <a:pos x="0" y="1"/>
                </a:cxn>
                <a:cxn ang="0">
                  <a:pos x="1" y="1"/>
                </a:cxn>
                <a:cxn ang="0">
                  <a:pos x="0" y="1"/>
                </a:cxn>
                <a:cxn ang="0">
                  <a:pos x="1" y="1"/>
                </a:cxn>
                <a:cxn ang="0">
                  <a:pos x="1" y="1"/>
                </a:cxn>
                <a:cxn ang="0">
                  <a:pos x="0" y="1"/>
                </a:cxn>
                <a:cxn ang="0">
                  <a:pos x="1" y="1"/>
                </a:cxn>
                <a:cxn ang="0">
                  <a:pos x="1" y="1"/>
                </a:cxn>
                <a:cxn ang="0">
                  <a:pos x="1" y="0"/>
                </a:cxn>
                <a:cxn ang="0">
                  <a:pos x="1" y="0"/>
                </a:cxn>
                <a:cxn ang="0">
                  <a:pos x="0" y="0"/>
                </a:cxn>
              </a:cxnLst>
              <a:rect l="0" t="0" r="r" b="b"/>
              <a:pathLst>
                <a:path w="2" h="1">
                  <a:moveTo>
                    <a:pt x="0" y="0"/>
                  </a:moveTo>
                  <a:cubicBezTo>
                    <a:pt x="0" y="0"/>
                    <a:pt x="0" y="0"/>
                    <a:pt x="0" y="1"/>
                  </a:cubicBezTo>
                  <a:cubicBezTo>
                    <a:pt x="0" y="1"/>
                    <a:pt x="0" y="1"/>
                    <a:pt x="0" y="1"/>
                  </a:cubicBezTo>
                  <a:cubicBezTo>
                    <a:pt x="0" y="1"/>
                    <a:pt x="0" y="1"/>
                    <a:pt x="0" y="1"/>
                  </a:cubicBezTo>
                  <a:cubicBezTo>
                    <a:pt x="1" y="1"/>
                    <a:pt x="1" y="1"/>
                    <a:pt x="1" y="1"/>
                  </a:cubicBezTo>
                  <a:cubicBezTo>
                    <a:pt x="2" y="0"/>
                    <a:pt x="2" y="0"/>
                    <a:pt x="2" y="0"/>
                  </a:cubicBezTo>
                  <a:cubicBezTo>
                    <a:pt x="2" y="0"/>
                    <a:pt x="2" y="0"/>
                    <a:pt x="2" y="0"/>
                  </a:cubicBezTo>
                  <a:cubicBezTo>
                    <a:pt x="1" y="0"/>
                    <a:pt x="1" y="0"/>
                    <a:pt x="1"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ubicBezTo>
                    <a:pt x="1" y="1"/>
                    <a:pt x="1" y="1"/>
                    <a:pt x="1" y="1"/>
                  </a:cubicBezTo>
                  <a:cubicBezTo>
                    <a:pt x="0" y="1"/>
                    <a:pt x="0" y="1"/>
                    <a:pt x="0" y="1"/>
                  </a:cubicBezTo>
                  <a:cubicBezTo>
                    <a:pt x="0" y="1"/>
                    <a:pt x="0" y="1"/>
                    <a:pt x="0" y="1"/>
                  </a:cubicBezTo>
                  <a:cubicBezTo>
                    <a:pt x="1" y="1"/>
                    <a:pt x="1" y="1"/>
                    <a:pt x="1" y="1"/>
                  </a:cubicBezTo>
                  <a:cubicBezTo>
                    <a:pt x="0" y="1"/>
                    <a:pt x="0" y="1"/>
                    <a:pt x="0" y="1"/>
                  </a:cubicBezTo>
                  <a:cubicBezTo>
                    <a:pt x="1" y="1"/>
                    <a:pt x="1" y="1"/>
                    <a:pt x="1" y="1"/>
                  </a:cubicBezTo>
                  <a:cubicBezTo>
                    <a:pt x="1" y="1"/>
                    <a:pt x="1" y="1"/>
                    <a:pt x="1" y="1"/>
                  </a:cubicBezTo>
                  <a:cubicBezTo>
                    <a:pt x="0" y="1"/>
                    <a:pt x="0" y="1"/>
                    <a:pt x="0" y="1"/>
                  </a:cubicBezTo>
                  <a:cubicBezTo>
                    <a:pt x="1" y="1"/>
                    <a:pt x="1" y="1"/>
                    <a:pt x="1" y="1"/>
                  </a:cubicBezTo>
                  <a:cubicBezTo>
                    <a:pt x="1" y="1"/>
                    <a:pt x="1" y="1"/>
                    <a:pt x="1" y="1"/>
                  </a:cubicBezTo>
                  <a:cubicBezTo>
                    <a:pt x="1" y="1"/>
                    <a:pt x="1" y="0"/>
                    <a:pt x="1" y="0"/>
                  </a:cubicBezTo>
                  <a:cubicBezTo>
                    <a:pt x="1" y="0"/>
                    <a:pt x="1" y="0"/>
                    <a:pt x="1" y="0"/>
                  </a:cubicBezTo>
                  <a:cubicBezTo>
                    <a:pt x="0" y="0"/>
                    <a:pt x="0" y="0"/>
                    <a:pt x="0" y="0"/>
                  </a:cubicBezTo>
                </a:path>
              </a:pathLst>
            </a:custGeom>
            <a:solidFill>
              <a:srgbClr val="FFFFFF"/>
            </a:solidFill>
            <a:ln w="9525">
              <a:noFill/>
              <a:round/>
              <a:headEnd/>
              <a:tailEnd/>
            </a:ln>
          </p:spPr>
          <p:txBody>
            <a:bodyPr/>
            <a:lstStyle/>
            <a:p>
              <a:pPr>
                <a:defRPr/>
              </a:pPr>
              <a:endParaRPr lang="en-US"/>
            </a:p>
          </p:txBody>
        </p:sp>
        <p:sp>
          <p:nvSpPr>
            <p:cNvPr id="68" name="Freeform 1490"/>
            <p:cNvSpPr>
              <a:spLocks/>
            </p:cNvSpPr>
            <p:nvPr userDrawn="1"/>
          </p:nvSpPr>
          <p:spPr bwMode="auto">
            <a:xfrm>
              <a:off x="293" y="300"/>
              <a:ext cx="4" cy="4"/>
            </a:xfrm>
            <a:custGeom>
              <a:avLst/>
              <a:gdLst/>
              <a:ahLst/>
              <a:cxnLst>
                <a:cxn ang="0">
                  <a:pos x="0" y="0"/>
                </a:cxn>
                <a:cxn ang="0">
                  <a:pos x="1" y="1"/>
                </a:cxn>
                <a:cxn ang="0">
                  <a:pos x="1" y="0"/>
                </a:cxn>
                <a:cxn ang="0">
                  <a:pos x="0" y="0"/>
                </a:cxn>
              </a:cxnLst>
              <a:rect l="0" t="0" r="r" b="b"/>
              <a:pathLst>
                <a:path w="1" h="1">
                  <a:moveTo>
                    <a:pt x="0" y="0"/>
                  </a:moveTo>
                  <a:cubicBezTo>
                    <a:pt x="1" y="1"/>
                    <a:pt x="1" y="1"/>
                    <a:pt x="1" y="1"/>
                  </a:cubicBezTo>
                  <a:cubicBezTo>
                    <a:pt x="1" y="0"/>
                    <a:pt x="1" y="0"/>
                    <a:pt x="1" y="0"/>
                  </a:cubicBezTo>
                  <a:cubicBezTo>
                    <a:pt x="0" y="0"/>
                    <a:pt x="0" y="0"/>
                    <a:pt x="0" y="0"/>
                  </a:cubicBezTo>
                </a:path>
              </a:pathLst>
            </a:custGeom>
            <a:solidFill>
              <a:srgbClr val="000000"/>
            </a:solidFill>
            <a:ln w="9525">
              <a:noFill/>
              <a:round/>
              <a:headEnd/>
              <a:tailEnd/>
            </a:ln>
          </p:spPr>
          <p:txBody>
            <a:bodyPr/>
            <a:lstStyle/>
            <a:p>
              <a:pPr>
                <a:defRPr/>
              </a:pPr>
              <a:endParaRPr lang="en-US"/>
            </a:p>
          </p:txBody>
        </p:sp>
        <p:sp>
          <p:nvSpPr>
            <p:cNvPr id="69" name="Freeform 1491"/>
            <p:cNvSpPr>
              <a:spLocks/>
            </p:cNvSpPr>
            <p:nvPr userDrawn="1"/>
          </p:nvSpPr>
          <p:spPr bwMode="auto">
            <a:xfrm>
              <a:off x="293" y="298"/>
              <a:ext cx="4" cy="4"/>
            </a:xfrm>
            <a:custGeom>
              <a:avLst/>
              <a:gdLst/>
              <a:ahLst/>
              <a:cxnLst>
                <a:cxn ang="0">
                  <a:pos x="0" y="2"/>
                </a:cxn>
                <a:cxn ang="0">
                  <a:pos x="0" y="2"/>
                </a:cxn>
                <a:cxn ang="0">
                  <a:pos x="1" y="2"/>
                </a:cxn>
                <a:cxn ang="0">
                  <a:pos x="1" y="2"/>
                </a:cxn>
                <a:cxn ang="0">
                  <a:pos x="1" y="1"/>
                </a:cxn>
                <a:cxn ang="0">
                  <a:pos x="1" y="1"/>
                </a:cxn>
                <a:cxn ang="0">
                  <a:pos x="1" y="0"/>
                </a:cxn>
                <a:cxn ang="0">
                  <a:pos x="0" y="1"/>
                </a:cxn>
                <a:cxn ang="0">
                  <a:pos x="0" y="1"/>
                </a:cxn>
                <a:cxn ang="0">
                  <a:pos x="0" y="2"/>
                </a:cxn>
                <a:cxn ang="0">
                  <a:pos x="0" y="2"/>
                </a:cxn>
                <a:cxn ang="0">
                  <a:pos x="1" y="1"/>
                </a:cxn>
                <a:cxn ang="0">
                  <a:pos x="1" y="1"/>
                </a:cxn>
                <a:cxn ang="0">
                  <a:pos x="1" y="1"/>
                </a:cxn>
                <a:cxn ang="0">
                  <a:pos x="1" y="1"/>
                </a:cxn>
                <a:cxn ang="0">
                  <a:pos x="0" y="2"/>
                </a:cxn>
                <a:cxn ang="0">
                  <a:pos x="1" y="2"/>
                </a:cxn>
                <a:cxn ang="0">
                  <a:pos x="1" y="2"/>
                </a:cxn>
                <a:cxn ang="0">
                  <a:pos x="0" y="1"/>
                </a:cxn>
                <a:cxn ang="0">
                  <a:pos x="0" y="1"/>
                </a:cxn>
                <a:cxn ang="0">
                  <a:pos x="0" y="2"/>
                </a:cxn>
              </a:cxnLst>
              <a:rect l="0" t="0" r="r" b="b"/>
              <a:pathLst>
                <a:path w="1" h="2">
                  <a:moveTo>
                    <a:pt x="0" y="2"/>
                  </a:moveTo>
                  <a:cubicBezTo>
                    <a:pt x="0" y="2"/>
                    <a:pt x="0" y="2"/>
                    <a:pt x="0" y="2"/>
                  </a:cubicBezTo>
                  <a:cubicBezTo>
                    <a:pt x="1" y="2"/>
                    <a:pt x="1" y="2"/>
                    <a:pt x="1" y="2"/>
                  </a:cubicBezTo>
                  <a:cubicBezTo>
                    <a:pt x="1" y="2"/>
                    <a:pt x="1" y="2"/>
                    <a:pt x="1" y="2"/>
                  </a:cubicBezTo>
                  <a:cubicBezTo>
                    <a:pt x="1" y="2"/>
                    <a:pt x="1" y="1"/>
                    <a:pt x="1" y="1"/>
                  </a:cubicBezTo>
                  <a:cubicBezTo>
                    <a:pt x="1" y="1"/>
                    <a:pt x="1" y="1"/>
                    <a:pt x="1" y="1"/>
                  </a:cubicBezTo>
                  <a:cubicBezTo>
                    <a:pt x="1" y="0"/>
                    <a:pt x="1" y="0"/>
                    <a:pt x="1" y="0"/>
                  </a:cubicBezTo>
                  <a:cubicBezTo>
                    <a:pt x="0" y="1"/>
                    <a:pt x="0" y="1"/>
                    <a:pt x="0" y="1"/>
                  </a:cubicBezTo>
                  <a:cubicBezTo>
                    <a:pt x="0" y="1"/>
                    <a:pt x="0" y="1"/>
                    <a:pt x="0" y="1"/>
                  </a:cubicBezTo>
                  <a:cubicBezTo>
                    <a:pt x="0" y="2"/>
                    <a:pt x="0" y="2"/>
                    <a:pt x="0" y="2"/>
                  </a:cubicBezTo>
                  <a:cubicBezTo>
                    <a:pt x="0" y="2"/>
                    <a:pt x="0" y="2"/>
                    <a:pt x="0" y="2"/>
                  </a:cubicBezTo>
                  <a:cubicBezTo>
                    <a:pt x="1" y="1"/>
                    <a:pt x="1" y="1"/>
                    <a:pt x="1" y="1"/>
                  </a:cubicBezTo>
                  <a:cubicBezTo>
                    <a:pt x="1" y="1"/>
                    <a:pt x="1" y="1"/>
                    <a:pt x="1" y="1"/>
                  </a:cubicBezTo>
                  <a:cubicBezTo>
                    <a:pt x="1" y="1"/>
                    <a:pt x="1" y="1"/>
                    <a:pt x="1" y="1"/>
                  </a:cubicBezTo>
                  <a:cubicBezTo>
                    <a:pt x="1" y="1"/>
                    <a:pt x="1" y="1"/>
                    <a:pt x="1" y="1"/>
                  </a:cubicBezTo>
                  <a:cubicBezTo>
                    <a:pt x="1" y="1"/>
                    <a:pt x="0" y="1"/>
                    <a:pt x="0" y="2"/>
                  </a:cubicBezTo>
                  <a:cubicBezTo>
                    <a:pt x="1" y="2"/>
                    <a:pt x="1" y="2"/>
                    <a:pt x="1" y="2"/>
                  </a:cubicBezTo>
                  <a:cubicBezTo>
                    <a:pt x="1" y="2"/>
                    <a:pt x="1" y="2"/>
                    <a:pt x="1" y="2"/>
                  </a:cubicBezTo>
                  <a:cubicBezTo>
                    <a:pt x="0" y="1"/>
                    <a:pt x="0" y="1"/>
                    <a:pt x="0" y="1"/>
                  </a:cubicBezTo>
                  <a:cubicBezTo>
                    <a:pt x="0" y="1"/>
                    <a:pt x="0" y="1"/>
                    <a:pt x="0" y="1"/>
                  </a:cubicBezTo>
                  <a:cubicBezTo>
                    <a:pt x="0" y="2"/>
                    <a:pt x="0" y="2"/>
                    <a:pt x="0" y="2"/>
                  </a:cubicBezTo>
                </a:path>
              </a:pathLst>
            </a:custGeom>
            <a:solidFill>
              <a:srgbClr val="000000"/>
            </a:solidFill>
            <a:ln w="9525">
              <a:noFill/>
              <a:round/>
              <a:headEnd/>
              <a:tailEnd/>
            </a:ln>
          </p:spPr>
          <p:txBody>
            <a:bodyPr/>
            <a:lstStyle/>
            <a:p>
              <a:pPr>
                <a:defRPr/>
              </a:pPr>
              <a:endParaRPr lang="en-US"/>
            </a:p>
          </p:txBody>
        </p:sp>
        <p:sp>
          <p:nvSpPr>
            <p:cNvPr id="70" name="Freeform 1492"/>
            <p:cNvSpPr>
              <a:spLocks/>
            </p:cNvSpPr>
            <p:nvPr userDrawn="1"/>
          </p:nvSpPr>
          <p:spPr bwMode="auto">
            <a:xfrm>
              <a:off x="297" y="284"/>
              <a:ext cx="6" cy="12"/>
            </a:xfrm>
            <a:custGeom>
              <a:avLst/>
              <a:gdLst/>
              <a:ahLst/>
              <a:cxnLst>
                <a:cxn ang="0">
                  <a:pos x="1" y="2"/>
                </a:cxn>
                <a:cxn ang="0">
                  <a:pos x="2" y="3"/>
                </a:cxn>
                <a:cxn ang="0">
                  <a:pos x="3" y="0"/>
                </a:cxn>
                <a:cxn ang="0">
                  <a:pos x="1" y="2"/>
                </a:cxn>
              </a:cxnLst>
              <a:rect l="0" t="0" r="r" b="b"/>
              <a:pathLst>
                <a:path w="3" h="6">
                  <a:moveTo>
                    <a:pt x="1" y="2"/>
                  </a:moveTo>
                  <a:cubicBezTo>
                    <a:pt x="1" y="3"/>
                    <a:pt x="0" y="6"/>
                    <a:pt x="2" y="3"/>
                  </a:cubicBezTo>
                  <a:cubicBezTo>
                    <a:pt x="3" y="2"/>
                    <a:pt x="2" y="1"/>
                    <a:pt x="3" y="0"/>
                  </a:cubicBezTo>
                  <a:cubicBezTo>
                    <a:pt x="2" y="0"/>
                    <a:pt x="2" y="1"/>
                    <a:pt x="1" y="2"/>
                  </a:cubicBezTo>
                </a:path>
              </a:pathLst>
            </a:custGeom>
            <a:solidFill>
              <a:srgbClr val="000000"/>
            </a:solidFill>
            <a:ln w="9525">
              <a:noFill/>
              <a:round/>
              <a:headEnd/>
              <a:tailEnd/>
            </a:ln>
          </p:spPr>
          <p:txBody>
            <a:bodyPr/>
            <a:lstStyle/>
            <a:p>
              <a:pPr>
                <a:defRPr/>
              </a:pPr>
              <a:endParaRPr lang="en-US"/>
            </a:p>
          </p:txBody>
        </p:sp>
        <p:sp>
          <p:nvSpPr>
            <p:cNvPr id="71" name="Freeform 1493"/>
            <p:cNvSpPr>
              <a:spLocks/>
            </p:cNvSpPr>
            <p:nvPr userDrawn="1"/>
          </p:nvSpPr>
          <p:spPr bwMode="auto">
            <a:xfrm>
              <a:off x="299" y="282"/>
              <a:ext cx="4" cy="10"/>
            </a:xfrm>
            <a:custGeom>
              <a:avLst/>
              <a:gdLst/>
              <a:ahLst/>
              <a:cxnLst>
                <a:cxn ang="0">
                  <a:pos x="0" y="3"/>
                </a:cxn>
                <a:cxn ang="0">
                  <a:pos x="0" y="5"/>
                </a:cxn>
                <a:cxn ang="0">
                  <a:pos x="0" y="5"/>
                </a:cxn>
                <a:cxn ang="0">
                  <a:pos x="0" y="5"/>
                </a:cxn>
                <a:cxn ang="0">
                  <a:pos x="1" y="5"/>
                </a:cxn>
                <a:cxn ang="0">
                  <a:pos x="1" y="4"/>
                </a:cxn>
                <a:cxn ang="0">
                  <a:pos x="2" y="3"/>
                </a:cxn>
                <a:cxn ang="0">
                  <a:pos x="2" y="1"/>
                </a:cxn>
                <a:cxn ang="0">
                  <a:pos x="2" y="1"/>
                </a:cxn>
                <a:cxn ang="0">
                  <a:pos x="2" y="0"/>
                </a:cxn>
                <a:cxn ang="0">
                  <a:pos x="2" y="0"/>
                </a:cxn>
                <a:cxn ang="0">
                  <a:pos x="0" y="2"/>
                </a:cxn>
                <a:cxn ang="0">
                  <a:pos x="0" y="3"/>
                </a:cxn>
                <a:cxn ang="0">
                  <a:pos x="1" y="3"/>
                </a:cxn>
                <a:cxn ang="0">
                  <a:pos x="2" y="1"/>
                </a:cxn>
                <a:cxn ang="0">
                  <a:pos x="2" y="1"/>
                </a:cxn>
                <a:cxn ang="0">
                  <a:pos x="1" y="1"/>
                </a:cxn>
                <a:cxn ang="0">
                  <a:pos x="1" y="1"/>
                </a:cxn>
                <a:cxn ang="0">
                  <a:pos x="2" y="3"/>
                </a:cxn>
                <a:cxn ang="0">
                  <a:pos x="1" y="4"/>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1" y="3"/>
                </a:cxn>
                <a:cxn ang="0">
                  <a:pos x="0" y="2"/>
                </a:cxn>
                <a:cxn ang="0">
                  <a:pos x="0" y="3"/>
                </a:cxn>
              </a:cxnLst>
              <a:rect l="0" t="0" r="r" b="b"/>
              <a:pathLst>
                <a:path w="2" h="5">
                  <a:moveTo>
                    <a:pt x="0" y="3"/>
                  </a:moveTo>
                  <a:cubicBezTo>
                    <a:pt x="0" y="3"/>
                    <a:pt x="0" y="4"/>
                    <a:pt x="0" y="5"/>
                  </a:cubicBezTo>
                  <a:cubicBezTo>
                    <a:pt x="0" y="5"/>
                    <a:pt x="0" y="5"/>
                    <a:pt x="0" y="5"/>
                  </a:cubicBezTo>
                  <a:cubicBezTo>
                    <a:pt x="0" y="5"/>
                    <a:pt x="0" y="5"/>
                    <a:pt x="0" y="5"/>
                  </a:cubicBezTo>
                  <a:cubicBezTo>
                    <a:pt x="1" y="5"/>
                    <a:pt x="1" y="5"/>
                    <a:pt x="1" y="5"/>
                  </a:cubicBezTo>
                  <a:cubicBezTo>
                    <a:pt x="1" y="5"/>
                    <a:pt x="1" y="5"/>
                    <a:pt x="1" y="4"/>
                  </a:cubicBezTo>
                  <a:cubicBezTo>
                    <a:pt x="2" y="4"/>
                    <a:pt x="2" y="3"/>
                    <a:pt x="2" y="3"/>
                  </a:cubicBezTo>
                  <a:cubicBezTo>
                    <a:pt x="2" y="2"/>
                    <a:pt x="2" y="2"/>
                    <a:pt x="2" y="1"/>
                  </a:cubicBezTo>
                  <a:cubicBezTo>
                    <a:pt x="2" y="1"/>
                    <a:pt x="2" y="1"/>
                    <a:pt x="2" y="1"/>
                  </a:cubicBezTo>
                  <a:cubicBezTo>
                    <a:pt x="2" y="0"/>
                    <a:pt x="2" y="0"/>
                    <a:pt x="2" y="0"/>
                  </a:cubicBezTo>
                  <a:cubicBezTo>
                    <a:pt x="2" y="0"/>
                    <a:pt x="2" y="0"/>
                    <a:pt x="2" y="0"/>
                  </a:cubicBezTo>
                  <a:cubicBezTo>
                    <a:pt x="1" y="1"/>
                    <a:pt x="1" y="2"/>
                    <a:pt x="0" y="2"/>
                  </a:cubicBezTo>
                  <a:cubicBezTo>
                    <a:pt x="0" y="3"/>
                    <a:pt x="0" y="3"/>
                    <a:pt x="0" y="3"/>
                  </a:cubicBezTo>
                  <a:cubicBezTo>
                    <a:pt x="1" y="3"/>
                    <a:pt x="1" y="3"/>
                    <a:pt x="1" y="3"/>
                  </a:cubicBezTo>
                  <a:cubicBezTo>
                    <a:pt x="1" y="2"/>
                    <a:pt x="1" y="1"/>
                    <a:pt x="2" y="1"/>
                  </a:cubicBezTo>
                  <a:cubicBezTo>
                    <a:pt x="2" y="1"/>
                    <a:pt x="2" y="1"/>
                    <a:pt x="2" y="1"/>
                  </a:cubicBezTo>
                  <a:cubicBezTo>
                    <a:pt x="1" y="1"/>
                    <a:pt x="1" y="1"/>
                    <a:pt x="1" y="1"/>
                  </a:cubicBezTo>
                  <a:cubicBezTo>
                    <a:pt x="1" y="1"/>
                    <a:pt x="1" y="1"/>
                    <a:pt x="1" y="1"/>
                  </a:cubicBezTo>
                  <a:cubicBezTo>
                    <a:pt x="1" y="2"/>
                    <a:pt x="2" y="2"/>
                    <a:pt x="2" y="3"/>
                  </a:cubicBezTo>
                  <a:cubicBezTo>
                    <a:pt x="2" y="3"/>
                    <a:pt x="1" y="3"/>
                    <a:pt x="1" y="4"/>
                  </a:cubicBezTo>
                  <a:cubicBezTo>
                    <a:pt x="1" y="4"/>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4"/>
                    <a:pt x="1" y="3"/>
                    <a:pt x="1" y="3"/>
                  </a:cubicBezTo>
                  <a:cubicBezTo>
                    <a:pt x="0" y="2"/>
                    <a:pt x="0" y="2"/>
                    <a:pt x="0" y="2"/>
                  </a:cubicBezTo>
                  <a:cubicBezTo>
                    <a:pt x="0" y="3"/>
                    <a:pt x="0" y="3"/>
                    <a:pt x="0" y="3"/>
                  </a:cubicBezTo>
                </a:path>
              </a:pathLst>
            </a:custGeom>
            <a:solidFill>
              <a:srgbClr val="000000"/>
            </a:solidFill>
            <a:ln w="9525">
              <a:noFill/>
              <a:round/>
              <a:headEnd/>
              <a:tailEnd/>
            </a:ln>
          </p:spPr>
          <p:txBody>
            <a:bodyPr/>
            <a:lstStyle/>
            <a:p>
              <a:pPr>
                <a:defRPr/>
              </a:pPr>
              <a:endParaRPr lang="en-US"/>
            </a:p>
          </p:txBody>
        </p:sp>
        <p:sp>
          <p:nvSpPr>
            <p:cNvPr id="72" name="Freeform 1494"/>
            <p:cNvSpPr>
              <a:spLocks/>
            </p:cNvSpPr>
            <p:nvPr userDrawn="1"/>
          </p:nvSpPr>
          <p:spPr bwMode="auto">
            <a:xfrm>
              <a:off x="293" y="288"/>
              <a:ext cx="4" cy="6"/>
            </a:xfrm>
            <a:custGeom>
              <a:avLst/>
              <a:gdLst/>
              <a:ahLst/>
              <a:cxnLst>
                <a:cxn ang="0">
                  <a:pos x="1" y="1"/>
                </a:cxn>
                <a:cxn ang="0">
                  <a:pos x="1" y="3"/>
                </a:cxn>
                <a:cxn ang="0">
                  <a:pos x="2" y="1"/>
                </a:cxn>
                <a:cxn ang="0">
                  <a:pos x="1" y="2"/>
                </a:cxn>
                <a:cxn ang="0">
                  <a:pos x="1" y="1"/>
                </a:cxn>
              </a:cxnLst>
              <a:rect l="0" t="0" r="r" b="b"/>
              <a:pathLst>
                <a:path w="2" h="3">
                  <a:moveTo>
                    <a:pt x="1" y="1"/>
                  </a:moveTo>
                  <a:cubicBezTo>
                    <a:pt x="0" y="1"/>
                    <a:pt x="1" y="2"/>
                    <a:pt x="1" y="3"/>
                  </a:cubicBezTo>
                  <a:cubicBezTo>
                    <a:pt x="2" y="3"/>
                    <a:pt x="2" y="2"/>
                    <a:pt x="2" y="1"/>
                  </a:cubicBezTo>
                  <a:cubicBezTo>
                    <a:pt x="2" y="2"/>
                    <a:pt x="2" y="2"/>
                    <a:pt x="1" y="2"/>
                  </a:cubicBezTo>
                  <a:cubicBezTo>
                    <a:pt x="2" y="2"/>
                    <a:pt x="2" y="0"/>
                    <a:pt x="1" y="1"/>
                  </a:cubicBezTo>
                </a:path>
              </a:pathLst>
            </a:custGeom>
            <a:solidFill>
              <a:srgbClr val="FFFFFF"/>
            </a:solidFill>
            <a:ln w="9525">
              <a:noFill/>
              <a:round/>
              <a:headEnd/>
              <a:tailEnd/>
            </a:ln>
          </p:spPr>
          <p:txBody>
            <a:bodyPr/>
            <a:lstStyle/>
            <a:p>
              <a:pPr>
                <a:defRPr/>
              </a:pPr>
              <a:endParaRPr lang="en-US"/>
            </a:p>
          </p:txBody>
        </p:sp>
        <p:sp>
          <p:nvSpPr>
            <p:cNvPr id="73" name="Freeform 1495"/>
            <p:cNvSpPr>
              <a:spLocks/>
            </p:cNvSpPr>
            <p:nvPr userDrawn="1"/>
          </p:nvSpPr>
          <p:spPr bwMode="auto">
            <a:xfrm>
              <a:off x="293" y="288"/>
              <a:ext cx="4" cy="6"/>
            </a:xfrm>
            <a:custGeom>
              <a:avLst/>
              <a:gdLst/>
              <a:ahLst/>
              <a:cxnLst>
                <a:cxn ang="0">
                  <a:pos x="0" y="1"/>
                </a:cxn>
                <a:cxn ang="0">
                  <a:pos x="0" y="1"/>
                </a:cxn>
                <a:cxn ang="0">
                  <a:pos x="1" y="3"/>
                </a:cxn>
                <a:cxn ang="0">
                  <a:pos x="1" y="3"/>
                </a:cxn>
                <a:cxn ang="0">
                  <a:pos x="2" y="2"/>
                </a:cxn>
                <a:cxn ang="0">
                  <a:pos x="2" y="1"/>
                </a:cxn>
                <a:cxn ang="0">
                  <a:pos x="2" y="1"/>
                </a:cxn>
                <a:cxn ang="0">
                  <a:pos x="2" y="1"/>
                </a:cxn>
                <a:cxn ang="0">
                  <a:pos x="1" y="2"/>
                </a:cxn>
                <a:cxn ang="0">
                  <a:pos x="1" y="2"/>
                </a:cxn>
                <a:cxn ang="0">
                  <a:pos x="2" y="2"/>
                </a:cxn>
                <a:cxn ang="0">
                  <a:pos x="2" y="1"/>
                </a:cxn>
                <a:cxn ang="0">
                  <a:pos x="2" y="1"/>
                </a:cxn>
                <a:cxn ang="0">
                  <a:pos x="1" y="0"/>
                </a:cxn>
                <a:cxn ang="0">
                  <a:pos x="0" y="0"/>
                </a:cxn>
                <a:cxn ang="0">
                  <a:pos x="0" y="1"/>
                </a:cxn>
                <a:cxn ang="0">
                  <a:pos x="1" y="1"/>
                </a:cxn>
                <a:cxn ang="0">
                  <a:pos x="1" y="1"/>
                </a:cxn>
                <a:cxn ang="0">
                  <a:pos x="1" y="1"/>
                </a:cxn>
                <a:cxn ang="0">
                  <a:pos x="1" y="1"/>
                </a:cxn>
                <a:cxn ang="0">
                  <a:pos x="1" y="2"/>
                </a:cxn>
                <a:cxn ang="0">
                  <a:pos x="1" y="3"/>
                </a:cxn>
                <a:cxn ang="0">
                  <a:pos x="2" y="2"/>
                </a:cxn>
                <a:cxn ang="0">
                  <a:pos x="2" y="1"/>
                </a:cxn>
                <a:cxn ang="0">
                  <a:pos x="2" y="1"/>
                </a:cxn>
                <a:cxn ang="0">
                  <a:pos x="2" y="1"/>
                </a:cxn>
                <a:cxn ang="0">
                  <a:pos x="2" y="2"/>
                </a:cxn>
                <a:cxn ang="0">
                  <a:pos x="1" y="3"/>
                </a:cxn>
                <a:cxn ang="0">
                  <a:pos x="1" y="3"/>
                </a:cxn>
                <a:cxn ang="0">
                  <a:pos x="1" y="3"/>
                </a:cxn>
                <a:cxn ang="0">
                  <a:pos x="1" y="1"/>
                </a:cxn>
                <a:cxn ang="0">
                  <a:pos x="1" y="1"/>
                </a:cxn>
                <a:cxn ang="0">
                  <a:pos x="1" y="0"/>
                </a:cxn>
                <a:cxn ang="0">
                  <a:pos x="0" y="1"/>
                </a:cxn>
              </a:cxnLst>
              <a:rect l="0" t="0" r="r" b="b"/>
              <a:pathLst>
                <a:path w="2" h="3">
                  <a:moveTo>
                    <a:pt x="0" y="1"/>
                  </a:moveTo>
                  <a:cubicBezTo>
                    <a:pt x="0" y="1"/>
                    <a:pt x="0" y="1"/>
                    <a:pt x="0" y="1"/>
                  </a:cubicBezTo>
                  <a:cubicBezTo>
                    <a:pt x="0" y="2"/>
                    <a:pt x="0" y="3"/>
                    <a:pt x="1" y="3"/>
                  </a:cubicBezTo>
                  <a:cubicBezTo>
                    <a:pt x="1" y="3"/>
                    <a:pt x="1" y="3"/>
                    <a:pt x="1" y="3"/>
                  </a:cubicBezTo>
                  <a:cubicBezTo>
                    <a:pt x="2" y="3"/>
                    <a:pt x="2" y="3"/>
                    <a:pt x="2" y="2"/>
                  </a:cubicBezTo>
                  <a:cubicBezTo>
                    <a:pt x="2" y="1"/>
                    <a:pt x="2" y="1"/>
                    <a:pt x="2" y="1"/>
                  </a:cubicBezTo>
                  <a:cubicBezTo>
                    <a:pt x="2" y="1"/>
                    <a:pt x="2" y="1"/>
                    <a:pt x="2" y="1"/>
                  </a:cubicBezTo>
                  <a:cubicBezTo>
                    <a:pt x="2" y="1"/>
                    <a:pt x="2" y="1"/>
                    <a:pt x="2" y="1"/>
                  </a:cubicBezTo>
                  <a:cubicBezTo>
                    <a:pt x="2" y="1"/>
                    <a:pt x="1" y="2"/>
                    <a:pt x="1" y="2"/>
                  </a:cubicBezTo>
                  <a:cubicBezTo>
                    <a:pt x="1" y="2"/>
                    <a:pt x="1" y="2"/>
                    <a:pt x="1" y="2"/>
                  </a:cubicBezTo>
                  <a:cubicBezTo>
                    <a:pt x="2" y="2"/>
                    <a:pt x="2" y="2"/>
                    <a:pt x="2" y="2"/>
                  </a:cubicBezTo>
                  <a:cubicBezTo>
                    <a:pt x="2" y="2"/>
                    <a:pt x="2" y="2"/>
                    <a:pt x="2" y="1"/>
                  </a:cubicBezTo>
                  <a:cubicBezTo>
                    <a:pt x="2" y="1"/>
                    <a:pt x="2" y="1"/>
                    <a:pt x="2" y="1"/>
                  </a:cubicBezTo>
                  <a:cubicBezTo>
                    <a:pt x="1" y="0"/>
                    <a:pt x="1" y="0"/>
                    <a:pt x="1" y="0"/>
                  </a:cubicBezTo>
                  <a:cubicBezTo>
                    <a:pt x="0" y="0"/>
                    <a:pt x="0" y="0"/>
                    <a:pt x="0" y="0"/>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2"/>
                    <a:pt x="1" y="2"/>
                    <a:pt x="1" y="2"/>
                  </a:cubicBezTo>
                  <a:cubicBezTo>
                    <a:pt x="1" y="3"/>
                    <a:pt x="1" y="3"/>
                    <a:pt x="1" y="3"/>
                  </a:cubicBezTo>
                  <a:cubicBezTo>
                    <a:pt x="2" y="2"/>
                    <a:pt x="2" y="2"/>
                    <a:pt x="2" y="2"/>
                  </a:cubicBezTo>
                  <a:cubicBezTo>
                    <a:pt x="2" y="2"/>
                    <a:pt x="2" y="2"/>
                    <a:pt x="2" y="1"/>
                  </a:cubicBezTo>
                  <a:cubicBezTo>
                    <a:pt x="2" y="1"/>
                    <a:pt x="2" y="1"/>
                    <a:pt x="2" y="1"/>
                  </a:cubicBezTo>
                  <a:cubicBezTo>
                    <a:pt x="2" y="1"/>
                    <a:pt x="2" y="1"/>
                    <a:pt x="2" y="1"/>
                  </a:cubicBezTo>
                  <a:cubicBezTo>
                    <a:pt x="2" y="2"/>
                    <a:pt x="2" y="2"/>
                    <a:pt x="2" y="2"/>
                  </a:cubicBezTo>
                  <a:cubicBezTo>
                    <a:pt x="2" y="2"/>
                    <a:pt x="1" y="2"/>
                    <a:pt x="1" y="3"/>
                  </a:cubicBezTo>
                  <a:cubicBezTo>
                    <a:pt x="1" y="3"/>
                    <a:pt x="1" y="3"/>
                    <a:pt x="1" y="3"/>
                  </a:cubicBezTo>
                  <a:cubicBezTo>
                    <a:pt x="1" y="3"/>
                    <a:pt x="1" y="3"/>
                    <a:pt x="1" y="3"/>
                  </a:cubicBezTo>
                  <a:cubicBezTo>
                    <a:pt x="1" y="2"/>
                    <a:pt x="1" y="2"/>
                    <a:pt x="1" y="1"/>
                  </a:cubicBezTo>
                  <a:cubicBezTo>
                    <a:pt x="1" y="1"/>
                    <a:pt x="1" y="1"/>
                    <a:pt x="1" y="1"/>
                  </a:cubicBezTo>
                  <a:cubicBezTo>
                    <a:pt x="1" y="0"/>
                    <a:pt x="1" y="0"/>
                    <a:pt x="1" y="0"/>
                  </a:cubicBezTo>
                  <a:cubicBezTo>
                    <a:pt x="0" y="1"/>
                    <a:pt x="0" y="1"/>
                    <a:pt x="0" y="1"/>
                  </a:cubicBezTo>
                </a:path>
              </a:pathLst>
            </a:custGeom>
            <a:solidFill>
              <a:srgbClr val="FFFFFF"/>
            </a:solidFill>
            <a:ln w="9525">
              <a:noFill/>
              <a:round/>
              <a:headEnd/>
              <a:tailEnd/>
            </a:ln>
          </p:spPr>
          <p:txBody>
            <a:bodyPr/>
            <a:lstStyle/>
            <a:p>
              <a:pPr>
                <a:defRPr/>
              </a:pPr>
              <a:endParaRPr lang="en-US"/>
            </a:p>
          </p:txBody>
        </p:sp>
        <p:sp>
          <p:nvSpPr>
            <p:cNvPr id="74" name="Freeform 1496"/>
            <p:cNvSpPr>
              <a:spLocks/>
            </p:cNvSpPr>
            <p:nvPr userDrawn="1"/>
          </p:nvSpPr>
          <p:spPr bwMode="auto">
            <a:xfrm>
              <a:off x="295" y="294"/>
              <a:ext cx="2" cy="2"/>
            </a:xfrm>
            <a:custGeom>
              <a:avLst/>
              <a:gdLst/>
              <a:ahLst/>
              <a:cxnLst>
                <a:cxn ang="0">
                  <a:pos x="0" y="0"/>
                </a:cxn>
                <a:cxn ang="0">
                  <a:pos x="1" y="0"/>
                </a:cxn>
                <a:cxn ang="0">
                  <a:pos x="0" y="0"/>
                </a:cxn>
              </a:cxnLst>
              <a:rect l="0" t="0" r="r" b="b"/>
              <a:pathLst>
                <a:path w="1" h="1">
                  <a:moveTo>
                    <a:pt x="0" y="0"/>
                  </a:moveTo>
                  <a:cubicBezTo>
                    <a:pt x="1" y="0"/>
                    <a:pt x="1" y="1"/>
                    <a:pt x="1" y="0"/>
                  </a:cubicBezTo>
                  <a:cubicBezTo>
                    <a:pt x="1" y="0"/>
                    <a:pt x="1" y="0"/>
                    <a:pt x="0" y="0"/>
                  </a:cubicBezTo>
                </a:path>
              </a:pathLst>
            </a:custGeom>
            <a:solidFill>
              <a:srgbClr val="000000"/>
            </a:solidFill>
            <a:ln w="9525">
              <a:noFill/>
              <a:round/>
              <a:headEnd/>
              <a:tailEnd/>
            </a:ln>
          </p:spPr>
          <p:txBody>
            <a:bodyPr/>
            <a:lstStyle/>
            <a:p>
              <a:pPr>
                <a:defRPr/>
              </a:pPr>
              <a:endParaRPr lang="en-US"/>
            </a:p>
          </p:txBody>
        </p:sp>
        <p:sp>
          <p:nvSpPr>
            <p:cNvPr id="75" name="Freeform 1497"/>
            <p:cNvSpPr>
              <a:spLocks/>
            </p:cNvSpPr>
            <p:nvPr userDrawn="1"/>
          </p:nvSpPr>
          <p:spPr bwMode="auto">
            <a:xfrm>
              <a:off x="295" y="292"/>
              <a:ext cx="4" cy="4"/>
            </a:xfrm>
            <a:custGeom>
              <a:avLst/>
              <a:gdLst/>
              <a:ahLst/>
              <a:cxnLst>
                <a:cxn ang="0">
                  <a:pos x="0" y="1"/>
                </a:cxn>
                <a:cxn ang="0">
                  <a:pos x="1" y="2"/>
                </a:cxn>
                <a:cxn ang="0">
                  <a:pos x="2" y="1"/>
                </a:cxn>
                <a:cxn ang="0">
                  <a:pos x="2" y="1"/>
                </a:cxn>
                <a:cxn ang="0">
                  <a:pos x="2" y="1"/>
                </a:cxn>
                <a:cxn ang="0">
                  <a:pos x="1" y="0"/>
                </a:cxn>
                <a:cxn ang="0">
                  <a:pos x="0" y="1"/>
                </a:cxn>
                <a:cxn ang="0">
                  <a:pos x="0" y="1"/>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Lst>
              <a:rect l="0" t="0" r="r" b="b"/>
              <a:pathLst>
                <a:path w="2" h="2">
                  <a:moveTo>
                    <a:pt x="0" y="1"/>
                  </a:moveTo>
                  <a:cubicBezTo>
                    <a:pt x="1" y="1"/>
                    <a:pt x="1" y="1"/>
                    <a:pt x="1" y="2"/>
                  </a:cubicBezTo>
                  <a:cubicBezTo>
                    <a:pt x="1" y="2"/>
                    <a:pt x="2" y="1"/>
                    <a:pt x="2" y="1"/>
                  </a:cubicBezTo>
                  <a:cubicBezTo>
                    <a:pt x="2" y="1"/>
                    <a:pt x="2" y="1"/>
                    <a:pt x="2" y="1"/>
                  </a:cubicBezTo>
                  <a:cubicBezTo>
                    <a:pt x="2" y="1"/>
                    <a:pt x="2" y="1"/>
                    <a:pt x="2" y="1"/>
                  </a:cubicBezTo>
                  <a:cubicBezTo>
                    <a:pt x="1" y="0"/>
                    <a:pt x="1" y="0"/>
                    <a:pt x="1" y="0"/>
                  </a:cubicBezTo>
                  <a:cubicBezTo>
                    <a:pt x="0" y="1"/>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path>
              </a:pathLst>
            </a:custGeom>
            <a:solidFill>
              <a:srgbClr val="000000"/>
            </a:solidFill>
            <a:ln w="9525">
              <a:noFill/>
              <a:round/>
              <a:headEnd/>
              <a:tailEnd/>
            </a:ln>
          </p:spPr>
          <p:txBody>
            <a:bodyPr/>
            <a:lstStyle/>
            <a:p>
              <a:pPr>
                <a:defRPr/>
              </a:pPr>
              <a:endParaRPr lang="en-US"/>
            </a:p>
          </p:txBody>
        </p:sp>
        <p:sp>
          <p:nvSpPr>
            <p:cNvPr id="76" name="Freeform 1498"/>
            <p:cNvSpPr>
              <a:spLocks/>
            </p:cNvSpPr>
            <p:nvPr userDrawn="1"/>
          </p:nvSpPr>
          <p:spPr bwMode="auto">
            <a:xfrm>
              <a:off x="291" y="290"/>
              <a:ext cx="4" cy="16"/>
            </a:xfrm>
            <a:custGeom>
              <a:avLst/>
              <a:gdLst/>
              <a:ahLst/>
              <a:cxnLst>
                <a:cxn ang="0">
                  <a:pos x="0" y="3"/>
                </a:cxn>
                <a:cxn ang="0">
                  <a:pos x="0" y="5"/>
                </a:cxn>
                <a:cxn ang="0">
                  <a:pos x="0" y="5"/>
                </a:cxn>
                <a:cxn ang="0">
                  <a:pos x="0" y="4"/>
                </a:cxn>
                <a:cxn ang="0">
                  <a:pos x="0" y="3"/>
                </a:cxn>
              </a:cxnLst>
              <a:rect l="0" t="0" r="r" b="b"/>
              <a:pathLst>
                <a:path w="2" h="8">
                  <a:moveTo>
                    <a:pt x="0" y="3"/>
                  </a:moveTo>
                  <a:cubicBezTo>
                    <a:pt x="0" y="4"/>
                    <a:pt x="0" y="4"/>
                    <a:pt x="0" y="5"/>
                  </a:cubicBezTo>
                  <a:cubicBezTo>
                    <a:pt x="0" y="5"/>
                    <a:pt x="0" y="5"/>
                    <a:pt x="0" y="5"/>
                  </a:cubicBezTo>
                  <a:cubicBezTo>
                    <a:pt x="0" y="8"/>
                    <a:pt x="2" y="0"/>
                    <a:pt x="0" y="4"/>
                  </a:cubicBezTo>
                  <a:cubicBezTo>
                    <a:pt x="1" y="4"/>
                    <a:pt x="0" y="3"/>
                    <a:pt x="0" y="3"/>
                  </a:cubicBezTo>
                </a:path>
              </a:pathLst>
            </a:custGeom>
            <a:solidFill>
              <a:srgbClr val="FFFFFF"/>
            </a:solidFill>
            <a:ln w="9525">
              <a:noFill/>
              <a:round/>
              <a:headEnd/>
              <a:tailEnd/>
            </a:ln>
          </p:spPr>
          <p:txBody>
            <a:bodyPr/>
            <a:lstStyle/>
            <a:p>
              <a:pPr>
                <a:defRPr/>
              </a:pPr>
              <a:endParaRPr lang="en-US"/>
            </a:p>
          </p:txBody>
        </p:sp>
        <p:sp>
          <p:nvSpPr>
            <p:cNvPr id="77" name="Freeform 1499"/>
            <p:cNvSpPr>
              <a:spLocks/>
            </p:cNvSpPr>
            <p:nvPr userDrawn="1"/>
          </p:nvSpPr>
          <p:spPr bwMode="auto">
            <a:xfrm>
              <a:off x="291" y="296"/>
              <a:ext cx="2" cy="6"/>
            </a:xfrm>
            <a:custGeom>
              <a:avLst/>
              <a:gdLst/>
              <a:ahLst/>
              <a:cxnLst>
                <a:cxn ang="0">
                  <a:pos x="0" y="2"/>
                </a:cxn>
                <a:cxn ang="0">
                  <a:pos x="0" y="2"/>
                </a:cxn>
                <a:cxn ang="0">
                  <a:pos x="0" y="2"/>
                </a:cxn>
                <a:cxn ang="0">
                  <a:pos x="0" y="2"/>
                </a:cxn>
                <a:cxn ang="0">
                  <a:pos x="0" y="3"/>
                </a:cxn>
                <a:cxn ang="0">
                  <a:pos x="1" y="0"/>
                </a:cxn>
                <a:cxn ang="0">
                  <a:pos x="1" y="0"/>
                </a:cxn>
                <a:cxn ang="0">
                  <a:pos x="0" y="1"/>
                </a:cxn>
                <a:cxn ang="0">
                  <a:pos x="1" y="1"/>
                </a:cxn>
                <a:cxn ang="0">
                  <a:pos x="1" y="0"/>
                </a:cxn>
                <a:cxn ang="0">
                  <a:pos x="0" y="0"/>
                </a:cxn>
                <a:cxn ang="0">
                  <a:pos x="0" y="0"/>
                </a:cxn>
                <a:cxn ang="0">
                  <a:pos x="0" y="0"/>
                </a:cxn>
                <a:cxn ang="0">
                  <a:pos x="0" y="0"/>
                </a:cxn>
                <a:cxn ang="0">
                  <a:pos x="0" y="1"/>
                </a:cxn>
                <a:cxn ang="0">
                  <a:pos x="0" y="1"/>
                </a:cxn>
                <a:cxn ang="0">
                  <a:pos x="1" y="1"/>
                </a:cxn>
                <a:cxn ang="0">
                  <a:pos x="1" y="0"/>
                </a:cxn>
                <a:cxn ang="0">
                  <a:pos x="1" y="0"/>
                </a:cxn>
                <a:cxn ang="0">
                  <a:pos x="1" y="0"/>
                </a:cxn>
                <a:cxn ang="0">
                  <a:pos x="1" y="0"/>
                </a:cxn>
                <a:cxn ang="0">
                  <a:pos x="1" y="0"/>
                </a:cxn>
                <a:cxn ang="0">
                  <a:pos x="1" y="0"/>
                </a:cxn>
                <a:cxn ang="0">
                  <a:pos x="1" y="0"/>
                </a:cxn>
                <a:cxn ang="0">
                  <a:pos x="1" y="0"/>
                </a:cxn>
                <a:cxn ang="0">
                  <a:pos x="1" y="0"/>
                </a:cxn>
                <a:cxn ang="0">
                  <a:pos x="1" y="1"/>
                </a:cxn>
                <a:cxn ang="0">
                  <a:pos x="0" y="2"/>
                </a:cxn>
                <a:cxn ang="0">
                  <a:pos x="0" y="2"/>
                </a:cxn>
                <a:cxn ang="0">
                  <a:pos x="0" y="2"/>
                </a:cxn>
                <a:cxn ang="0">
                  <a:pos x="0" y="2"/>
                </a:cxn>
                <a:cxn ang="0">
                  <a:pos x="1" y="2"/>
                </a:cxn>
                <a:cxn ang="0">
                  <a:pos x="0" y="2"/>
                </a:cxn>
                <a:cxn ang="0">
                  <a:pos x="0" y="2"/>
                </a:cxn>
                <a:cxn ang="0">
                  <a:pos x="1" y="2"/>
                </a:cxn>
                <a:cxn ang="0">
                  <a:pos x="1" y="2"/>
                </a:cxn>
                <a:cxn ang="0">
                  <a:pos x="1" y="2"/>
                </a:cxn>
                <a:cxn ang="0">
                  <a:pos x="0" y="1"/>
                </a:cxn>
                <a:cxn ang="0">
                  <a:pos x="0" y="2"/>
                </a:cxn>
                <a:cxn ang="0">
                  <a:pos x="0" y="0"/>
                </a:cxn>
                <a:cxn ang="0">
                  <a:pos x="0" y="0"/>
                </a:cxn>
              </a:cxnLst>
              <a:rect l="0" t="0" r="r" b="b"/>
              <a:pathLst>
                <a:path w="1" h="3">
                  <a:moveTo>
                    <a:pt x="0" y="0"/>
                  </a:moveTo>
                  <a:cubicBezTo>
                    <a:pt x="0" y="1"/>
                    <a:pt x="0" y="1"/>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3"/>
                    <a:pt x="0" y="3"/>
                    <a:pt x="0" y="3"/>
                  </a:cubicBezTo>
                  <a:cubicBezTo>
                    <a:pt x="1" y="3"/>
                    <a:pt x="1" y="3"/>
                    <a:pt x="1" y="3"/>
                  </a:cubicBezTo>
                  <a:cubicBezTo>
                    <a:pt x="1" y="2"/>
                    <a:pt x="1" y="1"/>
                    <a:pt x="1" y="0"/>
                  </a:cubicBezTo>
                  <a:cubicBezTo>
                    <a:pt x="1" y="0"/>
                    <a:pt x="1" y="0"/>
                    <a:pt x="1" y="0"/>
                  </a:cubicBezTo>
                  <a:cubicBezTo>
                    <a:pt x="1" y="0"/>
                    <a:pt x="1" y="0"/>
                    <a:pt x="1" y="0"/>
                  </a:cubicBezTo>
                  <a:cubicBezTo>
                    <a:pt x="1" y="0"/>
                    <a:pt x="1" y="0"/>
                    <a:pt x="1" y="0"/>
                  </a:cubicBezTo>
                  <a:cubicBezTo>
                    <a:pt x="1" y="0"/>
                    <a:pt x="0" y="1"/>
                    <a:pt x="0" y="1"/>
                  </a:cubicBezTo>
                  <a:cubicBezTo>
                    <a:pt x="0" y="1"/>
                    <a:pt x="0" y="1"/>
                    <a:pt x="0" y="1"/>
                  </a:cubicBezTo>
                  <a:cubicBezTo>
                    <a:pt x="1" y="1"/>
                    <a:pt x="1" y="1"/>
                    <a:pt x="1" y="1"/>
                  </a:cubicBezTo>
                  <a:cubicBezTo>
                    <a:pt x="1" y="1"/>
                    <a:pt x="1" y="1"/>
                    <a:pt x="1" y="1"/>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1" y="1"/>
                    <a:pt x="1" y="1"/>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1"/>
                    <a:pt x="1" y="1"/>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1" y="2"/>
                    <a:pt x="1" y="2"/>
                    <a:pt x="1" y="2"/>
                  </a:cubicBezTo>
                  <a:cubicBezTo>
                    <a:pt x="0" y="2"/>
                    <a:pt x="0" y="2"/>
                    <a:pt x="0" y="2"/>
                  </a:cubicBezTo>
                  <a:cubicBezTo>
                    <a:pt x="0" y="2"/>
                    <a:pt x="0" y="2"/>
                    <a:pt x="0" y="2"/>
                  </a:cubicBezTo>
                  <a:cubicBezTo>
                    <a:pt x="1" y="2"/>
                    <a:pt x="1" y="2"/>
                    <a:pt x="1" y="2"/>
                  </a:cubicBezTo>
                  <a:cubicBezTo>
                    <a:pt x="0" y="2"/>
                    <a:pt x="0" y="2"/>
                    <a:pt x="0" y="2"/>
                  </a:cubicBezTo>
                  <a:cubicBezTo>
                    <a:pt x="1" y="2"/>
                    <a:pt x="1" y="2"/>
                    <a:pt x="1" y="2"/>
                  </a:cubicBezTo>
                  <a:cubicBezTo>
                    <a:pt x="1" y="2"/>
                    <a:pt x="1" y="2"/>
                    <a:pt x="1" y="2"/>
                  </a:cubicBezTo>
                  <a:cubicBezTo>
                    <a:pt x="0" y="2"/>
                    <a:pt x="0" y="2"/>
                    <a:pt x="0" y="2"/>
                  </a:cubicBezTo>
                  <a:cubicBezTo>
                    <a:pt x="1" y="2"/>
                    <a:pt x="1" y="2"/>
                    <a:pt x="1" y="2"/>
                  </a:cubicBezTo>
                  <a:cubicBezTo>
                    <a:pt x="1" y="2"/>
                    <a:pt x="1" y="2"/>
                    <a:pt x="1" y="2"/>
                  </a:cubicBezTo>
                  <a:cubicBezTo>
                    <a:pt x="1" y="2"/>
                    <a:pt x="1" y="2"/>
                    <a:pt x="1" y="2"/>
                  </a:cubicBezTo>
                  <a:cubicBezTo>
                    <a:pt x="0" y="1"/>
                    <a:pt x="0" y="1"/>
                    <a:pt x="0" y="1"/>
                  </a:cubicBezTo>
                  <a:cubicBezTo>
                    <a:pt x="0" y="1"/>
                    <a:pt x="0" y="1"/>
                    <a:pt x="0" y="1"/>
                  </a:cubicBezTo>
                  <a:cubicBezTo>
                    <a:pt x="0" y="2"/>
                    <a:pt x="0" y="2"/>
                    <a:pt x="0" y="2"/>
                  </a:cubicBezTo>
                  <a:cubicBezTo>
                    <a:pt x="0" y="2"/>
                    <a:pt x="0" y="2"/>
                    <a:pt x="0" y="2"/>
                  </a:cubicBezTo>
                  <a:cubicBezTo>
                    <a:pt x="0" y="2"/>
                    <a:pt x="0" y="2"/>
                    <a:pt x="0" y="2"/>
                  </a:cubicBezTo>
                  <a:cubicBezTo>
                    <a:pt x="0" y="1"/>
                    <a:pt x="0" y="1"/>
                    <a:pt x="0" y="0"/>
                  </a:cubicBezTo>
                  <a:cubicBezTo>
                    <a:pt x="0" y="0"/>
                    <a:pt x="0" y="0"/>
                    <a:pt x="0" y="0"/>
                  </a:cubicBezTo>
                  <a:cubicBezTo>
                    <a:pt x="0" y="0"/>
                    <a:pt x="0" y="0"/>
                    <a:pt x="0" y="0"/>
                  </a:cubicBezTo>
                </a:path>
              </a:pathLst>
            </a:custGeom>
            <a:solidFill>
              <a:srgbClr val="FFFFFF"/>
            </a:solidFill>
            <a:ln w="9525">
              <a:noFill/>
              <a:round/>
              <a:headEnd/>
              <a:tailEnd/>
            </a:ln>
          </p:spPr>
          <p:txBody>
            <a:bodyPr/>
            <a:lstStyle/>
            <a:p>
              <a:pPr>
                <a:defRPr/>
              </a:pPr>
              <a:endParaRPr lang="en-US"/>
            </a:p>
          </p:txBody>
        </p:sp>
        <p:sp>
          <p:nvSpPr>
            <p:cNvPr id="78" name="Freeform 1500"/>
            <p:cNvSpPr>
              <a:spLocks/>
            </p:cNvSpPr>
            <p:nvPr userDrawn="1"/>
          </p:nvSpPr>
          <p:spPr bwMode="auto">
            <a:xfrm>
              <a:off x="289" y="298"/>
              <a:ext cx="2" cy="2"/>
            </a:xfrm>
            <a:custGeom>
              <a:avLst/>
              <a:gdLst/>
              <a:ahLst/>
              <a:cxnLst>
                <a:cxn ang="0">
                  <a:pos x="0" y="1"/>
                </a:cxn>
                <a:cxn ang="0">
                  <a:pos x="1" y="1"/>
                </a:cxn>
                <a:cxn ang="0">
                  <a:pos x="0" y="1"/>
                </a:cxn>
              </a:cxnLst>
              <a:rect l="0" t="0" r="r" b="b"/>
              <a:pathLst>
                <a:path w="1" h="1">
                  <a:moveTo>
                    <a:pt x="0" y="1"/>
                  </a:moveTo>
                  <a:cubicBezTo>
                    <a:pt x="1" y="1"/>
                    <a:pt x="1" y="1"/>
                    <a:pt x="1" y="1"/>
                  </a:cubicBezTo>
                  <a:cubicBezTo>
                    <a:pt x="1" y="0"/>
                    <a:pt x="0" y="1"/>
                    <a:pt x="0" y="1"/>
                  </a:cubicBezTo>
                </a:path>
              </a:pathLst>
            </a:custGeom>
            <a:solidFill>
              <a:srgbClr val="FFFFFF"/>
            </a:solidFill>
            <a:ln w="9525">
              <a:noFill/>
              <a:round/>
              <a:headEnd/>
              <a:tailEnd/>
            </a:ln>
          </p:spPr>
          <p:txBody>
            <a:bodyPr/>
            <a:lstStyle/>
            <a:p>
              <a:pPr>
                <a:defRPr/>
              </a:pPr>
              <a:endParaRPr lang="en-US"/>
            </a:p>
          </p:txBody>
        </p:sp>
        <p:sp>
          <p:nvSpPr>
            <p:cNvPr id="79" name="Freeform 1501"/>
            <p:cNvSpPr>
              <a:spLocks/>
            </p:cNvSpPr>
            <p:nvPr userDrawn="1"/>
          </p:nvSpPr>
          <p:spPr bwMode="auto">
            <a:xfrm>
              <a:off x="289" y="298"/>
              <a:ext cx="2" cy="2"/>
            </a:xfrm>
            <a:custGeom>
              <a:avLst/>
              <a:gdLst/>
              <a:ahLst/>
              <a:cxnLst>
                <a:cxn ang="0">
                  <a:pos x="0" y="2"/>
                </a:cxn>
                <a:cxn ang="0">
                  <a:pos x="0" y="2"/>
                </a:cxn>
                <a:cxn ang="0">
                  <a:pos x="0" y="2"/>
                </a:cxn>
                <a:cxn ang="0">
                  <a:pos x="0" y="2"/>
                </a:cxn>
                <a:cxn ang="0">
                  <a:pos x="0" y="2"/>
                </a:cxn>
                <a:cxn ang="0">
                  <a:pos x="0" y="2"/>
                </a:cxn>
                <a:cxn ang="0">
                  <a:pos x="2" y="2"/>
                </a:cxn>
                <a:cxn ang="0">
                  <a:pos x="2" y="2"/>
                </a:cxn>
                <a:cxn ang="0">
                  <a:pos x="2" y="0"/>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2" y="2"/>
                </a:cxn>
                <a:cxn ang="0">
                  <a:pos x="0" y="2"/>
                </a:cxn>
                <a:cxn ang="0">
                  <a:pos x="0" y="2"/>
                </a:cxn>
                <a:cxn ang="0">
                  <a:pos x="0" y="2"/>
                </a:cxn>
                <a:cxn ang="0">
                  <a:pos x="0" y="2"/>
                </a:cxn>
                <a:cxn ang="0">
                  <a:pos x="0" y="2"/>
                </a:cxn>
                <a:cxn ang="0">
                  <a:pos x="0" y="2"/>
                </a:cxn>
                <a:cxn ang="0">
                  <a:pos x="0" y="2"/>
                </a:cxn>
                <a:cxn ang="0">
                  <a:pos x="2" y="2"/>
                </a:cxn>
                <a:cxn ang="0">
                  <a:pos x="0" y="2"/>
                </a:cxn>
                <a:cxn ang="0">
                  <a:pos x="2" y="2"/>
                </a:cxn>
                <a:cxn ang="0">
                  <a:pos x="2" y="2"/>
                </a:cxn>
                <a:cxn ang="0">
                  <a:pos x="2" y="2"/>
                </a:cxn>
                <a:cxn ang="0">
                  <a:pos x="0" y="2"/>
                </a:cxn>
                <a:cxn ang="0">
                  <a:pos x="0" y="2"/>
                </a:cxn>
              </a:cxnLst>
              <a:rect l="0" t="0" r="r" b="b"/>
              <a:pathLst>
                <a:path w="2" h="2">
                  <a:moveTo>
                    <a:pt x="0" y="2"/>
                  </a:move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0"/>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2"/>
                  </a:lnTo>
                  <a:lnTo>
                    <a:pt x="2" y="2"/>
                  </a:lnTo>
                  <a:lnTo>
                    <a:pt x="2" y="2"/>
                  </a:lnTo>
                  <a:lnTo>
                    <a:pt x="2" y="2"/>
                  </a:lnTo>
                  <a:lnTo>
                    <a:pt x="0" y="2"/>
                  </a:lnTo>
                  <a:lnTo>
                    <a:pt x="2"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0" y="2"/>
                  </a:lnTo>
                  <a:lnTo>
                    <a:pt x="2" y="2"/>
                  </a:lnTo>
                  <a:lnTo>
                    <a:pt x="2" y="2"/>
                  </a:lnTo>
                  <a:lnTo>
                    <a:pt x="2" y="2"/>
                  </a:lnTo>
                  <a:lnTo>
                    <a:pt x="2" y="2"/>
                  </a:lnTo>
                  <a:lnTo>
                    <a:pt x="2" y="2"/>
                  </a:lnTo>
                  <a:lnTo>
                    <a:pt x="2" y="2"/>
                  </a:lnTo>
                  <a:lnTo>
                    <a:pt x="2" y="2"/>
                  </a:lnTo>
                  <a:lnTo>
                    <a:pt x="0" y="2"/>
                  </a:lnTo>
                  <a:lnTo>
                    <a:pt x="0" y="2"/>
                  </a:lnTo>
                  <a:lnTo>
                    <a:pt x="0" y="2"/>
                  </a:lnTo>
                  <a:lnTo>
                    <a:pt x="0" y="2"/>
                  </a:lnTo>
                  <a:close/>
                </a:path>
              </a:pathLst>
            </a:custGeom>
            <a:solidFill>
              <a:srgbClr val="FFFFFF"/>
            </a:solidFill>
            <a:ln w="9525">
              <a:noFill/>
              <a:round/>
              <a:headEnd/>
              <a:tailEnd/>
            </a:ln>
          </p:spPr>
          <p:txBody>
            <a:bodyPr/>
            <a:lstStyle/>
            <a:p>
              <a:pPr>
                <a:defRPr/>
              </a:pPr>
              <a:endParaRPr lang="en-US"/>
            </a:p>
          </p:txBody>
        </p:sp>
        <p:sp>
          <p:nvSpPr>
            <p:cNvPr id="80" name="Freeform 1502"/>
            <p:cNvSpPr>
              <a:spLocks/>
            </p:cNvSpPr>
            <p:nvPr userDrawn="1"/>
          </p:nvSpPr>
          <p:spPr bwMode="auto">
            <a:xfrm>
              <a:off x="291" y="290"/>
              <a:ext cx="2" cy="2"/>
            </a:xfrm>
            <a:custGeom>
              <a:avLst/>
              <a:gdLst/>
              <a:ahLst/>
              <a:cxnLst>
                <a:cxn ang="0">
                  <a:pos x="0" y="1"/>
                </a:cxn>
                <a:cxn ang="0">
                  <a:pos x="1" y="1"/>
                </a:cxn>
                <a:cxn ang="0">
                  <a:pos x="0" y="1"/>
                </a:cxn>
              </a:cxnLst>
              <a:rect l="0" t="0" r="r" b="b"/>
              <a:pathLst>
                <a:path w="1" h="1">
                  <a:moveTo>
                    <a:pt x="0" y="1"/>
                  </a:moveTo>
                  <a:cubicBezTo>
                    <a:pt x="0" y="1"/>
                    <a:pt x="0" y="1"/>
                    <a:pt x="1" y="1"/>
                  </a:cubicBezTo>
                  <a:cubicBezTo>
                    <a:pt x="0" y="0"/>
                    <a:pt x="0" y="1"/>
                    <a:pt x="0" y="1"/>
                  </a:cubicBezTo>
                </a:path>
              </a:pathLst>
            </a:custGeom>
            <a:solidFill>
              <a:srgbClr val="FFFFFF"/>
            </a:solidFill>
            <a:ln w="9525">
              <a:noFill/>
              <a:round/>
              <a:headEnd/>
              <a:tailEnd/>
            </a:ln>
          </p:spPr>
          <p:txBody>
            <a:bodyPr/>
            <a:lstStyle/>
            <a:p>
              <a:pPr>
                <a:defRPr/>
              </a:pPr>
              <a:endParaRPr lang="en-US"/>
            </a:p>
          </p:txBody>
        </p:sp>
        <p:sp>
          <p:nvSpPr>
            <p:cNvPr id="81" name="Freeform 1503"/>
            <p:cNvSpPr>
              <a:spLocks/>
            </p:cNvSpPr>
            <p:nvPr userDrawn="1"/>
          </p:nvSpPr>
          <p:spPr bwMode="auto">
            <a:xfrm>
              <a:off x="289" y="290"/>
              <a:ext cx="4" cy="2"/>
            </a:xfrm>
            <a:custGeom>
              <a:avLst/>
              <a:gdLst/>
              <a:ahLst/>
              <a:cxnLst>
                <a:cxn ang="0">
                  <a:pos x="1" y="1"/>
                </a:cxn>
                <a:cxn ang="0">
                  <a:pos x="1" y="1"/>
                </a:cxn>
                <a:cxn ang="0">
                  <a:pos x="2" y="1"/>
                </a:cxn>
                <a:cxn ang="0">
                  <a:pos x="2" y="1"/>
                </a:cxn>
                <a:cxn ang="0">
                  <a:pos x="1" y="0"/>
                </a:cxn>
                <a:cxn ang="0">
                  <a:pos x="1" y="1"/>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2" y="1"/>
                </a:cxn>
                <a:cxn ang="0">
                  <a:pos x="1" y="1"/>
                </a:cxn>
                <a:cxn ang="0">
                  <a:pos x="1" y="1"/>
                </a:cxn>
                <a:cxn ang="0">
                  <a:pos x="1" y="0"/>
                </a:cxn>
                <a:cxn ang="0">
                  <a:pos x="0" y="1"/>
                </a:cxn>
                <a:cxn ang="0">
                  <a:pos x="1" y="1"/>
                </a:cxn>
              </a:cxnLst>
              <a:rect l="0" t="0" r="r" b="b"/>
              <a:pathLst>
                <a:path w="2" h="1">
                  <a:moveTo>
                    <a:pt x="1" y="1"/>
                  </a:moveTo>
                  <a:cubicBezTo>
                    <a:pt x="1" y="1"/>
                    <a:pt x="1" y="1"/>
                    <a:pt x="1" y="1"/>
                  </a:cubicBezTo>
                  <a:cubicBezTo>
                    <a:pt x="2" y="1"/>
                    <a:pt x="2" y="1"/>
                    <a:pt x="2" y="1"/>
                  </a:cubicBezTo>
                  <a:cubicBezTo>
                    <a:pt x="2" y="1"/>
                    <a:pt x="2" y="1"/>
                    <a:pt x="2" y="1"/>
                  </a:cubicBezTo>
                  <a:cubicBezTo>
                    <a:pt x="1" y="0"/>
                    <a:pt x="1" y="0"/>
                    <a:pt x="1" y="0"/>
                  </a:cubicBezTo>
                  <a:cubicBezTo>
                    <a:pt x="1" y="0"/>
                    <a:pt x="1" y="0"/>
                    <a:pt x="1" y="1"/>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1" y="1"/>
                    <a:pt x="1" y="1"/>
                    <a:pt x="1" y="1"/>
                  </a:cubicBezTo>
                  <a:cubicBezTo>
                    <a:pt x="1" y="1"/>
                    <a:pt x="1" y="1"/>
                    <a:pt x="1" y="1"/>
                  </a:cubicBezTo>
                  <a:cubicBezTo>
                    <a:pt x="1" y="0"/>
                    <a:pt x="1" y="0"/>
                    <a:pt x="1" y="0"/>
                  </a:cubicBezTo>
                  <a:cubicBezTo>
                    <a:pt x="0" y="1"/>
                    <a:pt x="0" y="1"/>
                    <a:pt x="0" y="1"/>
                  </a:cubicBezTo>
                  <a:cubicBezTo>
                    <a:pt x="1" y="1"/>
                    <a:pt x="1" y="1"/>
                    <a:pt x="1" y="1"/>
                  </a:cubicBezTo>
                </a:path>
              </a:pathLst>
            </a:custGeom>
            <a:solidFill>
              <a:srgbClr val="FFFFFF"/>
            </a:solidFill>
            <a:ln w="9525">
              <a:noFill/>
              <a:round/>
              <a:headEnd/>
              <a:tailEnd/>
            </a:ln>
          </p:spPr>
          <p:txBody>
            <a:bodyPr/>
            <a:lstStyle/>
            <a:p>
              <a:pPr>
                <a:defRPr/>
              </a:pPr>
              <a:endParaRPr lang="en-US"/>
            </a:p>
          </p:txBody>
        </p:sp>
        <p:sp>
          <p:nvSpPr>
            <p:cNvPr id="82" name="Freeform 1504"/>
            <p:cNvSpPr>
              <a:spLocks/>
            </p:cNvSpPr>
            <p:nvPr userDrawn="1"/>
          </p:nvSpPr>
          <p:spPr bwMode="auto">
            <a:xfrm>
              <a:off x="289" y="292"/>
              <a:ext cx="2" cy="4"/>
            </a:xfrm>
            <a:custGeom>
              <a:avLst/>
              <a:gdLst/>
              <a:ahLst/>
              <a:cxnLst>
                <a:cxn ang="0">
                  <a:pos x="0" y="0"/>
                </a:cxn>
                <a:cxn ang="0">
                  <a:pos x="1" y="0"/>
                </a:cxn>
                <a:cxn ang="0">
                  <a:pos x="0" y="0"/>
                </a:cxn>
              </a:cxnLst>
              <a:rect l="0" t="0" r="r" b="b"/>
              <a:pathLst>
                <a:path w="1" h="1">
                  <a:moveTo>
                    <a:pt x="0" y="0"/>
                  </a:moveTo>
                  <a:cubicBezTo>
                    <a:pt x="0" y="1"/>
                    <a:pt x="1" y="1"/>
                    <a:pt x="1" y="0"/>
                  </a:cubicBezTo>
                  <a:cubicBezTo>
                    <a:pt x="0" y="0"/>
                    <a:pt x="0" y="0"/>
                    <a:pt x="0" y="0"/>
                  </a:cubicBezTo>
                </a:path>
              </a:pathLst>
            </a:custGeom>
            <a:solidFill>
              <a:srgbClr val="FFFFFF"/>
            </a:solidFill>
            <a:ln w="9525">
              <a:noFill/>
              <a:round/>
              <a:headEnd/>
              <a:tailEnd/>
            </a:ln>
          </p:spPr>
          <p:txBody>
            <a:bodyPr/>
            <a:lstStyle/>
            <a:p>
              <a:pPr>
                <a:defRPr/>
              </a:pPr>
              <a:endParaRPr lang="en-US"/>
            </a:p>
          </p:txBody>
        </p:sp>
        <p:sp>
          <p:nvSpPr>
            <p:cNvPr id="83" name="Freeform 1505"/>
            <p:cNvSpPr>
              <a:spLocks/>
            </p:cNvSpPr>
            <p:nvPr userDrawn="1"/>
          </p:nvSpPr>
          <p:spPr bwMode="auto">
            <a:xfrm>
              <a:off x="289" y="292"/>
              <a:ext cx="2" cy="4"/>
            </a:xfrm>
            <a:custGeom>
              <a:avLst/>
              <a:gdLst/>
              <a:ahLst/>
              <a:cxnLst>
                <a:cxn ang="0">
                  <a:pos x="0" y="0"/>
                </a:cxn>
                <a:cxn ang="0">
                  <a:pos x="0" y="2"/>
                </a:cxn>
                <a:cxn ang="0">
                  <a:pos x="0" y="2"/>
                </a:cxn>
                <a:cxn ang="0">
                  <a:pos x="0" y="2"/>
                </a:cxn>
                <a:cxn ang="0">
                  <a:pos x="2" y="2"/>
                </a:cxn>
                <a:cxn ang="0">
                  <a:pos x="2" y="0"/>
                </a:cxn>
                <a:cxn ang="0">
                  <a:pos x="2" y="0"/>
                </a:cxn>
                <a:cxn ang="0">
                  <a:pos x="2" y="0"/>
                </a:cxn>
                <a:cxn ang="0">
                  <a:pos x="0" y="0"/>
                </a:cxn>
                <a:cxn ang="0">
                  <a:pos x="0" y="2"/>
                </a:cxn>
                <a:cxn ang="0">
                  <a:pos x="0" y="2"/>
                </a:cxn>
                <a:cxn ang="0">
                  <a:pos x="2" y="0"/>
                </a:cxn>
                <a:cxn ang="0">
                  <a:pos x="2" y="0"/>
                </a:cxn>
                <a:cxn ang="0">
                  <a:pos x="2" y="0"/>
                </a:cxn>
                <a:cxn ang="0">
                  <a:pos x="2" y="2"/>
                </a:cxn>
                <a:cxn ang="0">
                  <a:pos x="0" y="2"/>
                </a:cxn>
                <a:cxn ang="0">
                  <a:pos x="0" y="2"/>
                </a:cxn>
                <a:cxn ang="0">
                  <a:pos x="0" y="2"/>
                </a:cxn>
                <a:cxn ang="0">
                  <a:pos x="0" y="2"/>
                </a:cxn>
                <a:cxn ang="0">
                  <a:pos x="0" y="2"/>
                </a:cxn>
                <a:cxn ang="0">
                  <a:pos x="0" y="2"/>
                </a:cxn>
                <a:cxn ang="0">
                  <a:pos x="0" y="2"/>
                </a:cxn>
                <a:cxn ang="0">
                  <a:pos x="0" y="2"/>
                </a:cxn>
                <a:cxn ang="0">
                  <a:pos x="2" y="2"/>
                </a:cxn>
                <a:cxn ang="0">
                  <a:pos x="0" y="2"/>
                </a:cxn>
                <a:cxn ang="0">
                  <a:pos x="0" y="2"/>
                </a:cxn>
                <a:cxn ang="0">
                  <a:pos x="2" y="2"/>
                </a:cxn>
                <a:cxn ang="0">
                  <a:pos x="2" y="2"/>
                </a:cxn>
                <a:cxn ang="0">
                  <a:pos x="2" y="0"/>
                </a:cxn>
                <a:cxn ang="0">
                  <a:pos x="0" y="0"/>
                </a:cxn>
                <a:cxn ang="0">
                  <a:pos x="0" y="0"/>
                </a:cxn>
              </a:cxnLst>
              <a:rect l="0" t="0" r="r" b="b"/>
              <a:pathLst>
                <a:path w="2" h="2">
                  <a:moveTo>
                    <a:pt x="0" y="0"/>
                  </a:moveTo>
                  <a:lnTo>
                    <a:pt x="0" y="2"/>
                  </a:lnTo>
                  <a:lnTo>
                    <a:pt x="0" y="2"/>
                  </a:lnTo>
                  <a:lnTo>
                    <a:pt x="0" y="2"/>
                  </a:lnTo>
                  <a:lnTo>
                    <a:pt x="2" y="2"/>
                  </a:lnTo>
                  <a:lnTo>
                    <a:pt x="2" y="0"/>
                  </a:lnTo>
                  <a:lnTo>
                    <a:pt x="2" y="0"/>
                  </a:lnTo>
                  <a:lnTo>
                    <a:pt x="2" y="0"/>
                  </a:lnTo>
                  <a:lnTo>
                    <a:pt x="0" y="0"/>
                  </a:lnTo>
                  <a:lnTo>
                    <a:pt x="0" y="2"/>
                  </a:lnTo>
                  <a:lnTo>
                    <a:pt x="0" y="2"/>
                  </a:lnTo>
                  <a:lnTo>
                    <a:pt x="2" y="0"/>
                  </a:lnTo>
                  <a:lnTo>
                    <a:pt x="2" y="0"/>
                  </a:lnTo>
                  <a:lnTo>
                    <a:pt x="2" y="0"/>
                  </a:lnTo>
                  <a:lnTo>
                    <a:pt x="2" y="2"/>
                  </a:lnTo>
                  <a:lnTo>
                    <a:pt x="0" y="2"/>
                  </a:lnTo>
                  <a:lnTo>
                    <a:pt x="0" y="2"/>
                  </a:lnTo>
                  <a:lnTo>
                    <a:pt x="0" y="2"/>
                  </a:lnTo>
                  <a:lnTo>
                    <a:pt x="0" y="2"/>
                  </a:lnTo>
                  <a:lnTo>
                    <a:pt x="0" y="2"/>
                  </a:lnTo>
                  <a:lnTo>
                    <a:pt x="0" y="2"/>
                  </a:lnTo>
                  <a:lnTo>
                    <a:pt x="0" y="2"/>
                  </a:lnTo>
                  <a:lnTo>
                    <a:pt x="0" y="2"/>
                  </a:lnTo>
                  <a:lnTo>
                    <a:pt x="2" y="2"/>
                  </a:lnTo>
                  <a:lnTo>
                    <a:pt x="0" y="2"/>
                  </a:lnTo>
                  <a:lnTo>
                    <a:pt x="0" y="2"/>
                  </a:lnTo>
                  <a:lnTo>
                    <a:pt x="2" y="2"/>
                  </a:lnTo>
                  <a:lnTo>
                    <a:pt x="2" y="2"/>
                  </a:lnTo>
                  <a:lnTo>
                    <a:pt x="2" y="0"/>
                  </a:lnTo>
                  <a:lnTo>
                    <a:pt x="0" y="0"/>
                  </a:lnTo>
                  <a:lnTo>
                    <a:pt x="0" y="0"/>
                  </a:lnTo>
                  <a:close/>
                </a:path>
              </a:pathLst>
            </a:custGeom>
            <a:solidFill>
              <a:srgbClr val="FFFFFF"/>
            </a:solidFill>
            <a:ln w="9525">
              <a:noFill/>
              <a:round/>
              <a:headEnd/>
              <a:tailEnd/>
            </a:ln>
          </p:spPr>
          <p:txBody>
            <a:bodyPr/>
            <a:lstStyle/>
            <a:p>
              <a:pPr>
                <a:defRPr/>
              </a:pPr>
              <a:endParaRPr lang="en-US"/>
            </a:p>
          </p:txBody>
        </p:sp>
        <p:sp>
          <p:nvSpPr>
            <p:cNvPr id="84" name="Freeform 1506"/>
            <p:cNvSpPr>
              <a:spLocks/>
            </p:cNvSpPr>
            <p:nvPr userDrawn="1"/>
          </p:nvSpPr>
          <p:spPr bwMode="auto">
            <a:xfrm>
              <a:off x="285" y="298"/>
              <a:ext cx="4" cy="1"/>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0000"/>
            </a:solidFill>
            <a:ln w="9525">
              <a:noFill/>
              <a:round/>
              <a:headEnd/>
              <a:tailEnd/>
            </a:ln>
          </p:spPr>
          <p:txBody>
            <a:bodyPr/>
            <a:lstStyle/>
            <a:p>
              <a:pPr>
                <a:defRPr/>
              </a:pPr>
              <a:endParaRPr lang="en-US"/>
            </a:p>
          </p:txBody>
        </p:sp>
        <p:sp>
          <p:nvSpPr>
            <p:cNvPr id="85" name="Freeform 1507"/>
            <p:cNvSpPr>
              <a:spLocks/>
            </p:cNvSpPr>
            <p:nvPr userDrawn="1"/>
          </p:nvSpPr>
          <p:spPr bwMode="auto">
            <a:xfrm>
              <a:off x="285" y="296"/>
              <a:ext cx="4" cy="2"/>
            </a:xfrm>
            <a:custGeom>
              <a:avLst/>
              <a:gdLst/>
              <a:ahLst/>
              <a:cxnLst>
                <a:cxn ang="0">
                  <a:pos x="0" y="1"/>
                </a:cxn>
                <a:cxn ang="0">
                  <a:pos x="0" y="1"/>
                </a:cxn>
                <a:cxn ang="0">
                  <a:pos x="0" y="1"/>
                </a:cxn>
                <a:cxn ang="0">
                  <a:pos x="0" y="1"/>
                </a:cxn>
                <a:cxn ang="0">
                  <a:pos x="0" y="1"/>
                </a:cxn>
                <a:cxn ang="0">
                  <a:pos x="0" y="1"/>
                </a:cxn>
                <a:cxn ang="0">
                  <a:pos x="1" y="1"/>
                </a:cxn>
                <a:cxn ang="0">
                  <a:pos x="1" y="0"/>
                </a:cxn>
                <a:cxn ang="0">
                  <a:pos x="0" y="0"/>
                </a:cxn>
                <a:cxn ang="0">
                  <a:pos x="0" y="1"/>
                </a:cxn>
                <a:cxn ang="0">
                  <a:pos x="0" y="1"/>
                </a:cxn>
                <a:cxn ang="0">
                  <a:pos x="0" y="1"/>
                </a:cxn>
                <a:cxn ang="0">
                  <a:pos x="1" y="1"/>
                </a:cxn>
                <a:cxn ang="0">
                  <a:pos x="0" y="1"/>
                </a:cxn>
                <a:cxn ang="0">
                  <a:pos x="0" y="0"/>
                </a:cxn>
                <a:cxn ang="0">
                  <a:pos x="0" y="1"/>
                </a:cxn>
                <a:cxn ang="0">
                  <a:pos x="0" y="1"/>
                </a:cxn>
                <a:cxn ang="0">
                  <a:pos x="0" y="1"/>
                </a:cxn>
                <a:cxn ang="0">
                  <a:pos x="0" y="1"/>
                </a:cxn>
              </a:cxnLst>
              <a:rect l="0" t="0" r="r" b="b"/>
              <a:pathLst>
                <a:path w="1" h="1">
                  <a:moveTo>
                    <a:pt x="0"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1" y="1"/>
                  </a:cubicBezTo>
                  <a:cubicBezTo>
                    <a:pt x="1" y="0"/>
                    <a:pt x="1" y="0"/>
                    <a:pt x="1" y="0"/>
                  </a:cubicBezTo>
                  <a:cubicBezTo>
                    <a:pt x="0" y="0"/>
                    <a:pt x="0" y="0"/>
                    <a:pt x="0" y="0"/>
                  </a:cubicBezTo>
                  <a:cubicBezTo>
                    <a:pt x="0" y="1"/>
                    <a:pt x="0" y="1"/>
                    <a:pt x="0" y="1"/>
                  </a:cubicBezTo>
                  <a:cubicBezTo>
                    <a:pt x="0" y="1"/>
                    <a:pt x="0" y="1"/>
                    <a:pt x="0" y="1"/>
                  </a:cubicBezTo>
                  <a:cubicBezTo>
                    <a:pt x="0" y="1"/>
                    <a:pt x="0" y="1"/>
                    <a:pt x="0" y="1"/>
                  </a:cubicBezTo>
                  <a:cubicBezTo>
                    <a:pt x="1" y="1"/>
                    <a:pt x="1" y="1"/>
                    <a:pt x="1" y="1"/>
                  </a:cubicBezTo>
                  <a:cubicBezTo>
                    <a:pt x="0" y="1"/>
                    <a:pt x="0" y="1"/>
                    <a:pt x="0" y="1"/>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path>
              </a:pathLst>
            </a:custGeom>
            <a:solidFill>
              <a:srgbClr val="000000"/>
            </a:solidFill>
            <a:ln w="9525">
              <a:noFill/>
              <a:round/>
              <a:headEnd/>
              <a:tailEnd/>
            </a:ln>
          </p:spPr>
          <p:txBody>
            <a:bodyPr/>
            <a:lstStyle/>
            <a:p>
              <a:pPr>
                <a:defRPr/>
              </a:pPr>
              <a:endParaRPr lang="en-US"/>
            </a:p>
          </p:txBody>
        </p:sp>
        <p:sp>
          <p:nvSpPr>
            <p:cNvPr id="86" name="Freeform 1508"/>
            <p:cNvSpPr>
              <a:spLocks/>
            </p:cNvSpPr>
            <p:nvPr userDrawn="1"/>
          </p:nvSpPr>
          <p:spPr bwMode="auto">
            <a:xfrm>
              <a:off x="283" y="294"/>
              <a:ext cx="6" cy="4"/>
            </a:xfrm>
            <a:custGeom>
              <a:avLst/>
              <a:gdLst/>
              <a:ahLst/>
              <a:cxnLst>
                <a:cxn ang="0">
                  <a:pos x="0" y="1"/>
                </a:cxn>
                <a:cxn ang="0">
                  <a:pos x="2" y="1"/>
                </a:cxn>
                <a:cxn ang="0">
                  <a:pos x="2" y="1"/>
                </a:cxn>
                <a:cxn ang="0">
                  <a:pos x="3" y="0"/>
                </a:cxn>
                <a:cxn ang="0">
                  <a:pos x="0" y="1"/>
                </a:cxn>
              </a:cxnLst>
              <a:rect l="0" t="0" r="r" b="b"/>
              <a:pathLst>
                <a:path w="3" h="2">
                  <a:moveTo>
                    <a:pt x="0" y="1"/>
                  </a:moveTo>
                  <a:cubicBezTo>
                    <a:pt x="1" y="2"/>
                    <a:pt x="1" y="2"/>
                    <a:pt x="2" y="1"/>
                  </a:cubicBezTo>
                  <a:cubicBezTo>
                    <a:pt x="2" y="1"/>
                    <a:pt x="2" y="1"/>
                    <a:pt x="2" y="1"/>
                  </a:cubicBezTo>
                  <a:cubicBezTo>
                    <a:pt x="2" y="1"/>
                    <a:pt x="3" y="0"/>
                    <a:pt x="3" y="0"/>
                  </a:cubicBezTo>
                  <a:cubicBezTo>
                    <a:pt x="2" y="0"/>
                    <a:pt x="1" y="0"/>
                    <a:pt x="0" y="1"/>
                  </a:cubicBezTo>
                </a:path>
              </a:pathLst>
            </a:custGeom>
            <a:solidFill>
              <a:srgbClr val="FFFFFF"/>
            </a:solidFill>
            <a:ln w="9525">
              <a:noFill/>
              <a:round/>
              <a:headEnd/>
              <a:tailEnd/>
            </a:ln>
          </p:spPr>
          <p:txBody>
            <a:bodyPr/>
            <a:lstStyle/>
            <a:p>
              <a:pPr>
                <a:defRPr/>
              </a:pPr>
              <a:endParaRPr lang="en-US"/>
            </a:p>
          </p:txBody>
        </p:sp>
        <p:sp>
          <p:nvSpPr>
            <p:cNvPr id="87" name="Freeform 1509"/>
            <p:cNvSpPr>
              <a:spLocks/>
            </p:cNvSpPr>
            <p:nvPr userDrawn="1"/>
          </p:nvSpPr>
          <p:spPr bwMode="auto">
            <a:xfrm>
              <a:off x="283" y="292"/>
              <a:ext cx="6" cy="6"/>
            </a:xfrm>
            <a:custGeom>
              <a:avLst/>
              <a:gdLst/>
              <a:ahLst/>
              <a:cxnLst>
                <a:cxn ang="0">
                  <a:pos x="0" y="2"/>
                </a:cxn>
                <a:cxn ang="0">
                  <a:pos x="0" y="3"/>
                </a:cxn>
                <a:cxn ang="0">
                  <a:pos x="1" y="3"/>
                </a:cxn>
                <a:cxn ang="0">
                  <a:pos x="2" y="2"/>
                </a:cxn>
                <a:cxn ang="0">
                  <a:pos x="2" y="2"/>
                </a:cxn>
                <a:cxn ang="0">
                  <a:pos x="1" y="2"/>
                </a:cxn>
                <a:cxn ang="0">
                  <a:pos x="1" y="2"/>
                </a:cxn>
                <a:cxn ang="0">
                  <a:pos x="2" y="3"/>
                </a:cxn>
                <a:cxn ang="0">
                  <a:pos x="2" y="2"/>
                </a:cxn>
                <a:cxn ang="0">
                  <a:pos x="3" y="1"/>
                </a:cxn>
                <a:cxn ang="0">
                  <a:pos x="3" y="0"/>
                </a:cxn>
                <a:cxn ang="0">
                  <a:pos x="3" y="0"/>
                </a:cxn>
                <a:cxn ang="0">
                  <a:pos x="0" y="2"/>
                </a:cxn>
                <a:cxn ang="0">
                  <a:pos x="0" y="2"/>
                </a:cxn>
                <a:cxn ang="0">
                  <a:pos x="1" y="2"/>
                </a:cxn>
                <a:cxn ang="0">
                  <a:pos x="3" y="1"/>
                </a:cxn>
                <a:cxn ang="0">
                  <a:pos x="3" y="1"/>
                </a:cxn>
                <a:cxn ang="0">
                  <a:pos x="2" y="1"/>
                </a:cxn>
                <a:cxn ang="0">
                  <a:pos x="1" y="2"/>
                </a:cxn>
                <a:cxn ang="0">
                  <a:pos x="2" y="2"/>
                </a:cxn>
                <a:cxn ang="0">
                  <a:pos x="2" y="2"/>
                </a:cxn>
                <a:cxn ang="0">
                  <a:pos x="2" y="2"/>
                </a:cxn>
                <a:cxn ang="0">
                  <a:pos x="2" y="2"/>
                </a:cxn>
                <a:cxn ang="0">
                  <a:pos x="1" y="2"/>
                </a:cxn>
                <a:cxn ang="0">
                  <a:pos x="1" y="2"/>
                </a:cxn>
                <a:cxn ang="0">
                  <a:pos x="1" y="2"/>
                </a:cxn>
                <a:cxn ang="0">
                  <a:pos x="1" y="2"/>
                </a:cxn>
                <a:cxn ang="0">
                  <a:pos x="1" y="2"/>
                </a:cxn>
                <a:cxn ang="0">
                  <a:pos x="1" y="2"/>
                </a:cxn>
                <a:cxn ang="0">
                  <a:pos x="1" y="2"/>
                </a:cxn>
                <a:cxn ang="0">
                  <a:pos x="1" y="2"/>
                </a:cxn>
                <a:cxn ang="0">
                  <a:pos x="1" y="2"/>
                </a:cxn>
                <a:cxn ang="0">
                  <a:pos x="1" y="3"/>
                </a:cxn>
                <a:cxn ang="0">
                  <a:pos x="1" y="2"/>
                </a:cxn>
                <a:cxn ang="0">
                  <a:pos x="1" y="2"/>
                </a:cxn>
                <a:cxn ang="0">
                  <a:pos x="1" y="3"/>
                </a:cxn>
                <a:cxn ang="0">
                  <a:pos x="1" y="2"/>
                </a:cxn>
                <a:cxn ang="0">
                  <a:pos x="1" y="2"/>
                </a:cxn>
                <a:cxn ang="0">
                  <a:pos x="1" y="2"/>
                </a:cxn>
                <a:cxn ang="0">
                  <a:pos x="1" y="2"/>
                </a:cxn>
                <a:cxn ang="0">
                  <a:pos x="1" y="2"/>
                </a:cxn>
                <a:cxn ang="0">
                  <a:pos x="1" y="2"/>
                </a:cxn>
                <a:cxn ang="0">
                  <a:pos x="1" y="2"/>
                </a:cxn>
                <a:cxn ang="0">
                  <a:pos x="0" y="2"/>
                </a:cxn>
                <a:cxn ang="0">
                  <a:pos x="0" y="2"/>
                </a:cxn>
              </a:cxnLst>
              <a:rect l="0" t="0" r="r" b="b"/>
              <a:pathLst>
                <a:path w="3" h="3">
                  <a:moveTo>
                    <a:pt x="0" y="2"/>
                  </a:moveTo>
                  <a:cubicBezTo>
                    <a:pt x="0" y="3"/>
                    <a:pt x="0" y="3"/>
                    <a:pt x="0" y="3"/>
                  </a:cubicBezTo>
                  <a:cubicBezTo>
                    <a:pt x="1" y="3"/>
                    <a:pt x="1" y="3"/>
                    <a:pt x="1" y="3"/>
                  </a:cubicBezTo>
                  <a:cubicBezTo>
                    <a:pt x="1" y="3"/>
                    <a:pt x="1" y="3"/>
                    <a:pt x="2" y="2"/>
                  </a:cubicBezTo>
                  <a:cubicBezTo>
                    <a:pt x="2" y="2"/>
                    <a:pt x="2" y="2"/>
                    <a:pt x="2" y="2"/>
                  </a:cubicBezTo>
                  <a:cubicBezTo>
                    <a:pt x="1" y="2"/>
                    <a:pt x="1" y="2"/>
                    <a:pt x="1" y="2"/>
                  </a:cubicBezTo>
                  <a:cubicBezTo>
                    <a:pt x="1" y="2"/>
                    <a:pt x="1" y="2"/>
                    <a:pt x="1" y="2"/>
                  </a:cubicBezTo>
                  <a:cubicBezTo>
                    <a:pt x="2" y="3"/>
                    <a:pt x="2" y="3"/>
                    <a:pt x="2" y="3"/>
                  </a:cubicBezTo>
                  <a:cubicBezTo>
                    <a:pt x="2" y="2"/>
                    <a:pt x="2" y="2"/>
                    <a:pt x="2" y="2"/>
                  </a:cubicBezTo>
                  <a:cubicBezTo>
                    <a:pt x="2" y="2"/>
                    <a:pt x="3" y="1"/>
                    <a:pt x="3" y="1"/>
                  </a:cubicBezTo>
                  <a:cubicBezTo>
                    <a:pt x="3" y="0"/>
                    <a:pt x="3" y="0"/>
                    <a:pt x="3" y="0"/>
                  </a:cubicBezTo>
                  <a:cubicBezTo>
                    <a:pt x="3" y="0"/>
                    <a:pt x="3" y="0"/>
                    <a:pt x="3" y="0"/>
                  </a:cubicBezTo>
                  <a:cubicBezTo>
                    <a:pt x="2" y="1"/>
                    <a:pt x="1" y="1"/>
                    <a:pt x="0" y="2"/>
                  </a:cubicBezTo>
                  <a:cubicBezTo>
                    <a:pt x="0" y="2"/>
                    <a:pt x="0" y="2"/>
                    <a:pt x="0" y="2"/>
                  </a:cubicBezTo>
                  <a:cubicBezTo>
                    <a:pt x="1" y="2"/>
                    <a:pt x="1" y="2"/>
                    <a:pt x="1" y="2"/>
                  </a:cubicBezTo>
                  <a:cubicBezTo>
                    <a:pt x="1" y="2"/>
                    <a:pt x="2" y="1"/>
                    <a:pt x="3" y="1"/>
                  </a:cubicBezTo>
                  <a:cubicBezTo>
                    <a:pt x="3" y="1"/>
                    <a:pt x="3" y="1"/>
                    <a:pt x="3" y="1"/>
                  </a:cubicBezTo>
                  <a:cubicBezTo>
                    <a:pt x="2" y="1"/>
                    <a:pt x="2" y="1"/>
                    <a:pt x="2" y="1"/>
                  </a:cubicBezTo>
                  <a:cubicBezTo>
                    <a:pt x="2" y="1"/>
                    <a:pt x="2" y="2"/>
                    <a:pt x="1" y="2"/>
                  </a:cubicBezTo>
                  <a:cubicBezTo>
                    <a:pt x="2" y="2"/>
                    <a:pt x="2" y="2"/>
                    <a:pt x="2" y="2"/>
                  </a:cubicBezTo>
                  <a:cubicBezTo>
                    <a:pt x="2" y="2"/>
                    <a:pt x="2" y="2"/>
                    <a:pt x="2" y="2"/>
                  </a:cubicBezTo>
                  <a:cubicBezTo>
                    <a:pt x="2" y="2"/>
                    <a:pt x="2" y="2"/>
                    <a:pt x="2" y="2"/>
                  </a:cubicBezTo>
                  <a:cubicBezTo>
                    <a:pt x="2" y="2"/>
                    <a:pt x="2" y="2"/>
                    <a:pt x="2"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3"/>
                    <a:pt x="1" y="3"/>
                    <a:pt x="1" y="3"/>
                  </a:cubicBezTo>
                  <a:cubicBezTo>
                    <a:pt x="1" y="2"/>
                    <a:pt x="1" y="2"/>
                    <a:pt x="1" y="2"/>
                  </a:cubicBezTo>
                  <a:cubicBezTo>
                    <a:pt x="1" y="2"/>
                    <a:pt x="1" y="2"/>
                    <a:pt x="1" y="2"/>
                  </a:cubicBezTo>
                  <a:cubicBezTo>
                    <a:pt x="1" y="3"/>
                    <a:pt x="1" y="3"/>
                    <a:pt x="1" y="3"/>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0" y="2"/>
                    <a:pt x="0" y="2"/>
                    <a:pt x="0" y="2"/>
                  </a:cubicBezTo>
                  <a:cubicBezTo>
                    <a:pt x="0" y="2"/>
                    <a:pt x="0" y="2"/>
                    <a:pt x="0" y="2"/>
                  </a:cubicBezTo>
                </a:path>
              </a:pathLst>
            </a:custGeom>
            <a:solidFill>
              <a:srgbClr val="FFFFFF"/>
            </a:solidFill>
            <a:ln w="9525">
              <a:noFill/>
              <a:round/>
              <a:headEnd/>
              <a:tailEnd/>
            </a:ln>
          </p:spPr>
          <p:txBody>
            <a:bodyPr/>
            <a:lstStyle/>
            <a:p>
              <a:pPr>
                <a:defRPr/>
              </a:pPr>
              <a:endParaRPr lang="en-US"/>
            </a:p>
          </p:txBody>
        </p:sp>
        <p:sp>
          <p:nvSpPr>
            <p:cNvPr id="88" name="Freeform 1510"/>
            <p:cNvSpPr>
              <a:spLocks/>
            </p:cNvSpPr>
            <p:nvPr userDrawn="1"/>
          </p:nvSpPr>
          <p:spPr bwMode="auto">
            <a:xfrm>
              <a:off x="285" y="296"/>
              <a:ext cx="4" cy="6"/>
            </a:xfrm>
            <a:custGeom>
              <a:avLst/>
              <a:gdLst/>
              <a:ahLst/>
              <a:cxnLst>
                <a:cxn ang="0">
                  <a:pos x="0" y="2"/>
                </a:cxn>
                <a:cxn ang="0">
                  <a:pos x="1" y="2"/>
                </a:cxn>
                <a:cxn ang="0">
                  <a:pos x="1" y="2"/>
                </a:cxn>
                <a:cxn ang="0">
                  <a:pos x="2" y="0"/>
                </a:cxn>
                <a:cxn ang="0">
                  <a:pos x="2" y="2"/>
                </a:cxn>
                <a:cxn ang="0">
                  <a:pos x="0" y="2"/>
                </a:cxn>
              </a:cxnLst>
              <a:rect l="0" t="0" r="r" b="b"/>
              <a:pathLst>
                <a:path w="2" h="3">
                  <a:moveTo>
                    <a:pt x="0" y="2"/>
                  </a:moveTo>
                  <a:cubicBezTo>
                    <a:pt x="0" y="2"/>
                    <a:pt x="0" y="2"/>
                    <a:pt x="1" y="2"/>
                  </a:cubicBezTo>
                  <a:cubicBezTo>
                    <a:pt x="0" y="3"/>
                    <a:pt x="0" y="3"/>
                    <a:pt x="1" y="2"/>
                  </a:cubicBezTo>
                  <a:cubicBezTo>
                    <a:pt x="2" y="2"/>
                    <a:pt x="2" y="2"/>
                    <a:pt x="2" y="0"/>
                  </a:cubicBezTo>
                  <a:cubicBezTo>
                    <a:pt x="2" y="1"/>
                    <a:pt x="2" y="1"/>
                    <a:pt x="2" y="2"/>
                  </a:cubicBezTo>
                  <a:cubicBezTo>
                    <a:pt x="1" y="0"/>
                    <a:pt x="1" y="0"/>
                    <a:pt x="0" y="2"/>
                  </a:cubicBezTo>
                </a:path>
              </a:pathLst>
            </a:custGeom>
            <a:solidFill>
              <a:srgbClr val="FFFFFF"/>
            </a:solidFill>
            <a:ln w="9525">
              <a:noFill/>
              <a:round/>
              <a:headEnd/>
              <a:tailEnd/>
            </a:ln>
          </p:spPr>
          <p:txBody>
            <a:bodyPr/>
            <a:lstStyle/>
            <a:p>
              <a:pPr>
                <a:defRPr/>
              </a:pPr>
              <a:endParaRPr lang="en-US"/>
            </a:p>
          </p:txBody>
        </p:sp>
        <p:sp>
          <p:nvSpPr>
            <p:cNvPr id="89" name="Freeform 1511"/>
            <p:cNvSpPr>
              <a:spLocks/>
            </p:cNvSpPr>
            <p:nvPr userDrawn="1"/>
          </p:nvSpPr>
          <p:spPr bwMode="auto">
            <a:xfrm>
              <a:off x="285" y="296"/>
              <a:ext cx="6" cy="6"/>
            </a:xfrm>
            <a:custGeom>
              <a:avLst/>
              <a:gdLst/>
              <a:ahLst/>
              <a:cxnLst>
                <a:cxn ang="0">
                  <a:pos x="0" y="2"/>
                </a:cxn>
                <a:cxn ang="0">
                  <a:pos x="0" y="2"/>
                </a:cxn>
                <a:cxn ang="0">
                  <a:pos x="1" y="2"/>
                </a:cxn>
                <a:cxn ang="0">
                  <a:pos x="0" y="3"/>
                </a:cxn>
                <a:cxn ang="0">
                  <a:pos x="0" y="3"/>
                </a:cxn>
                <a:cxn ang="0">
                  <a:pos x="3" y="2"/>
                </a:cxn>
                <a:cxn ang="0">
                  <a:pos x="3" y="0"/>
                </a:cxn>
                <a:cxn ang="0">
                  <a:pos x="1" y="2"/>
                </a:cxn>
                <a:cxn ang="0">
                  <a:pos x="2" y="2"/>
                </a:cxn>
                <a:cxn ang="0">
                  <a:pos x="1" y="0"/>
                </a:cxn>
                <a:cxn ang="0">
                  <a:pos x="0" y="2"/>
                </a:cxn>
                <a:cxn ang="0">
                  <a:pos x="1" y="1"/>
                </a:cxn>
                <a:cxn ang="0">
                  <a:pos x="1" y="1"/>
                </a:cxn>
                <a:cxn ang="0">
                  <a:pos x="2" y="2"/>
                </a:cxn>
                <a:cxn ang="0">
                  <a:pos x="3" y="0"/>
                </a:cxn>
                <a:cxn ang="0">
                  <a:pos x="2" y="0"/>
                </a:cxn>
                <a:cxn ang="0">
                  <a:pos x="1" y="2"/>
                </a:cxn>
                <a:cxn ang="0">
                  <a:pos x="0" y="3"/>
                </a:cxn>
                <a:cxn ang="0">
                  <a:pos x="0" y="2"/>
                </a:cxn>
                <a:cxn ang="0">
                  <a:pos x="0" y="2"/>
                </a:cxn>
                <a:cxn ang="0">
                  <a:pos x="0" y="3"/>
                </a:cxn>
                <a:cxn ang="0">
                  <a:pos x="0" y="3"/>
                </a:cxn>
                <a:cxn ang="0">
                  <a:pos x="1" y="2"/>
                </a:cxn>
                <a:cxn ang="0">
                  <a:pos x="0" y="2"/>
                </a:cxn>
                <a:cxn ang="0">
                  <a:pos x="0" y="2"/>
                </a:cxn>
                <a:cxn ang="0">
                  <a:pos x="0" y="2"/>
                </a:cxn>
                <a:cxn ang="0">
                  <a:pos x="0" y="2"/>
                </a:cxn>
                <a:cxn ang="0">
                  <a:pos x="0" y="2"/>
                </a:cxn>
                <a:cxn ang="0">
                  <a:pos x="0" y="2"/>
                </a:cxn>
                <a:cxn ang="0">
                  <a:pos x="0" y="2"/>
                </a:cxn>
                <a:cxn ang="0">
                  <a:pos x="0" y="2"/>
                </a:cxn>
                <a:cxn ang="0">
                  <a:pos x="0" y="2"/>
                </a:cxn>
                <a:cxn ang="0">
                  <a:pos x="0" y="1"/>
                </a:cxn>
                <a:cxn ang="0">
                  <a:pos x="0" y="2"/>
                </a:cxn>
              </a:cxnLst>
              <a:rect l="0" t="0" r="r" b="b"/>
              <a:pathLst>
                <a:path w="3" h="3">
                  <a:moveTo>
                    <a:pt x="0" y="2"/>
                  </a:moveTo>
                  <a:cubicBezTo>
                    <a:pt x="0" y="2"/>
                    <a:pt x="0" y="2"/>
                    <a:pt x="0" y="2"/>
                  </a:cubicBezTo>
                  <a:cubicBezTo>
                    <a:pt x="0" y="2"/>
                    <a:pt x="0" y="2"/>
                    <a:pt x="0" y="2"/>
                  </a:cubicBezTo>
                  <a:cubicBezTo>
                    <a:pt x="0" y="2"/>
                    <a:pt x="0" y="2"/>
                    <a:pt x="0" y="2"/>
                  </a:cubicBezTo>
                  <a:cubicBezTo>
                    <a:pt x="1" y="2"/>
                    <a:pt x="1" y="2"/>
                    <a:pt x="1" y="2"/>
                  </a:cubicBezTo>
                  <a:cubicBezTo>
                    <a:pt x="1" y="2"/>
                    <a:pt x="1" y="2"/>
                    <a:pt x="1" y="2"/>
                  </a:cubicBezTo>
                  <a:cubicBezTo>
                    <a:pt x="0" y="2"/>
                    <a:pt x="0" y="2"/>
                    <a:pt x="0" y="2"/>
                  </a:cubicBezTo>
                  <a:cubicBezTo>
                    <a:pt x="0" y="2"/>
                    <a:pt x="0" y="2"/>
                    <a:pt x="0" y="3"/>
                  </a:cubicBezTo>
                  <a:cubicBezTo>
                    <a:pt x="0" y="3"/>
                    <a:pt x="0" y="3"/>
                    <a:pt x="0" y="3"/>
                  </a:cubicBezTo>
                  <a:cubicBezTo>
                    <a:pt x="0" y="3"/>
                    <a:pt x="0" y="3"/>
                    <a:pt x="0" y="3"/>
                  </a:cubicBezTo>
                  <a:cubicBezTo>
                    <a:pt x="1" y="3"/>
                    <a:pt x="1" y="3"/>
                    <a:pt x="1" y="2"/>
                  </a:cubicBezTo>
                  <a:cubicBezTo>
                    <a:pt x="2" y="2"/>
                    <a:pt x="2" y="2"/>
                    <a:pt x="3" y="2"/>
                  </a:cubicBezTo>
                  <a:cubicBezTo>
                    <a:pt x="3" y="1"/>
                    <a:pt x="3" y="1"/>
                    <a:pt x="3" y="0"/>
                  </a:cubicBezTo>
                  <a:cubicBezTo>
                    <a:pt x="3" y="0"/>
                    <a:pt x="3" y="0"/>
                    <a:pt x="3" y="0"/>
                  </a:cubicBezTo>
                  <a:cubicBezTo>
                    <a:pt x="2" y="0"/>
                    <a:pt x="2" y="0"/>
                    <a:pt x="2" y="0"/>
                  </a:cubicBezTo>
                  <a:cubicBezTo>
                    <a:pt x="2" y="0"/>
                    <a:pt x="2" y="1"/>
                    <a:pt x="1" y="2"/>
                  </a:cubicBezTo>
                  <a:cubicBezTo>
                    <a:pt x="2" y="2"/>
                    <a:pt x="2" y="2"/>
                    <a:pt x="2" y="2"/>
                  </a:cubicBezTo>
                  <a:cubicBezTo>
                    <a:pt x="2" y="2"/>
                    <a:pt x="2" y="2"/>
                    <a:pt x="2" y="2"/>
                  </a:cubicBezTo>
                  <a:cubicBezTo>
                    <a:pt x="2" y="1"/>
                    <a:pt x="2" y="1"/>
                    <a:pt x="2" y="1"/>
                  </a:cubicBezTo>
                  <a:cubicBezTo>
                    <a:pt x="1" y="0"/>
                    <a:pt x="1" y="0"/>
                    <a:pt x="1" y="0"/>
                  </a:cubicBezTo>
                  <a:cubicBezTo>
                    <a:pt x="0" y="0"/>
                    <a:pt x="0" y="1"/>
                    <a:pt x="0" y="2"/>
                  </a:cubicBezTo>
                  <a:cubicBezTo>
                    <a:pt x="0" y="2"/>
                    <a:pt x="0" y="2"/>
                    <a:pt x="0" y="2"/>
                  </a:cubicBezTo>
                  <a:cubicBezTo>
                    <a:pt x="0" y="2"/>
                    <a:pt x="0" y="2"/>
                    <a:pt x="0" y="2"/>
                  </a:cubicBezTo>
                  <a:cubicBezTo>
                    <a:pt x="0" y="1"/>
                    <a:pt x="1" y="1"/>
                    <a:pt x="1" y="1"/>
                  </a:cubicBezTo>
                  <a:cubicBezTo>
                    <a:pt x="1" y="1"/>
                    <a:pt x="1" y="1"/>
                    <a:pt x="1" y="1"/>
                  </a:cubicBezTo>
                  <a:cubicBezTo>
                    <a:pt x="1" y="1"/>
                    <a:pt x="1" y="1"/>
                    <a:pt x="1" y="1"/>
                  </a:cubicBezTo>
                  <a:cubicBezTo>
                    <a:pt x="1" y="2"/>
                    <a:pt x="1" y="2"/>
                    <a:pt x="1" y="2"/>
                  </a:cubicBezTo>
                  <a:cubicBezTo>
                    <a:pt x="2" y="2"/>
                    <a:pt x="2" y="2"/>
                    <a:pt x="2" y="2"/>
                  </a:cubicBezTo>
                  <a:cubicBezTo>
                    <a:pt x="2" y="2"/>
                    <a:pt x="2" y="2"/>
                    <a:pt x="2" y="2"/>
                  </a:cubicBezTo>
                  <a:cubicBezTo>
                    <a:pt x="2" y="1"/>
                    <a:pt x="2" y="1"/>
                    <a:pt x="3" y="0"/>
                  </a:cubicBezTo>
                  <a:cubicBezTo>
                    <a:pt x="2" y="0"/>
                    <a:pt x="2" y="0"/>
                    <a:pt x="2" y="0"/>
                  </a:cubicBezTo>
                  <a:cubicBezTo>
                    <a:pt x="2" y="0"/>
                    <a:pt x="2" y="0"/>
                    <a:pt x="2" y="0"/>
                  </a:cubicBezTo>
                  <a:cubicBezTo>
                    <a:pt x="2" y="1"/>
                    <a:pt x="2" y="1"/>
                    <a:pt x="2" y="1"/>
                  </a:cubicBezTo>
                  <a:cubicBezTo>
                    <a:pt x="2" y="1"/>
                    <a:pt x="2" y="2"/>
                    <a:pt x="1" y="2"/>
                  </a:cubicBezTo>
                  <a:cubicBezTo>
                    <a:pt x="1" y="2"/>
                    <a:pt x="0" y="2"/>
                    <a:pt x="0" y="2"/>
                  </a:cubicBezTo>
                  <a:cubicBezTo>
                    <a:pt x="0" y="3"/>
                    <a:pt x="0" y="3"/>
                    <a:pt x="0" y="3"/>
                  </a:cubicBezTo>
                  <a:cubicBezTo>
                    <a:pt x="0" y="2"/>
                    <a:pt x="0" y="2"/>
                    <a:pt x="0" y="2"/>
                  </a:cubicBezTo>
                  <a:cubicBezTo>
                    <a:pt x="0" y="2"/>
                    <a:pt x="0" y="2"/>
                    <a:pt x="0" y="2"/>
                  </a:cubicBezTo>
                  <a:cubicBezTo>
                    <a:pt x="0" y="3"/>
                    <a:pt x="0" y="3"/>
                    <a:pt x="0" y="3"/>
                  </a:cubicBezTo>
                  <a:cubicBezTo>
                    <a:pt x="0" y="2"/>
                    <a:pt x="0" y="2"/>
                    <a:pt x="0" y="2"/>
                  </a:cubicBezTo>
                  <a:cubicBezTo>
                    <a:pt x="0" y="3"/>
                    <a:pt x="0" y="3"/>
                    <a:pt x="0" y="3"/>
                  </a:cubicBezTo>
                  <a:cubicBezTo>
                    <a:pt x="0" y="3"/>
                    <a:pt x="0" y="3"/>
                    <a:pt x="0" y="3"/>
                  </a:cubicBezTo>
                  <a:cubicBezTo>
                    <a:pt x="0" y="2"/>
                    <a:pt x="0" y="2"/>
                    <a:pt x="0" y="2"/>
                  </a:cubicBezTo>
                  <a:cubicBezTo>
                    <a:pt x="0" y="3"/>
                    <a:pt x="0" y="3"/>
                    <a:pt x="0" y="3"/>
                  </a:cubicBezTo>
                  <a:cubicBezTo>
                    <a:pt x="0" y="3"/>
                    <a:pt x="0" y="3"/>
                    <a:pt x="0" y="3"/>
                  </a:cubicBezTo>
                  <a:cubicBezTo>
                    <a:pt x="0" y="3"/>
                    <a:pt x="1" y="2"/>
                    <a:pt x="1" y="2"/>
                  </a:cubicBezTo>
                  <a:cubicBezTo>
                    <a:pt x="1" y="2"/>
                    <a:pt x="1" y="2"/>
                    <a:pt x="1"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1"/>
                    <a:pt x="0" y="1"/>
                  </a:cubicBezTo>
                  <a:cubicBezTo>
                    <a:pt x="0" y="2"/>
                    <a:pt x="0" y="2"/>
                    <a:pt x="0" y="2"/>
                  </a:cubicBezTo>
                  <a:cubicBezTo>
                    <a:pt x="0" y="2"/>
                    <a:pt x="0" y="2"/>
                    <a:pt x="0" y="2"/>
                  </a:cubicBezTo>
                </a:path>
              </a:pathLst>
            </a:custGeom>
            <a:solidFill>
              <a:srgbClr val="FFFFFF"/>
            </a:solidFill>
            <a:ln w="9525">
              <a:noFill/>
              <a:round/>
              <a:headEnd/>
              <a:tailEnd/>
            </a:ln>
          </p:spPr>
          <p:txBody>
            <a:bodyPr/>
            <a:lstStyle/>
            <a:p>
              <a:pPr>
                <a:defRPr/>
              </a:pPr>
              <a:endParaRPr lang="en-US"/>
            </a:p>
          </p:txBody>
        </p:sp>
        <p:sp>
          <p:nvSpPr>
            <p:cNvPr id="90" name="Freeform 1512"/>
            <p:cNvSpPr>
              <a:spLocks/>
            </p:cNvSpPr>
            <p:nvPr userDrawn="1"/>
          </p:nvSpPr>
          <p:spPr bwMode="auto">
            <a:xfrm>
              <a:off x="279" y="298"/>
              <a:ext cx="4" cy="10"/>
            </a:xfrm>
            <a:custGeom>
              <a:avLst/>
              <a:gdLst/>
              <a:ahLst/>
              <a:cxnLst>
                <a:cxn ang="0">
                  <a:pos x="0" y="4"/>
                </a:cxn>
                <a:cxn ang="0">
                  <a:pos x="0" y="5"/>
                </a:cxn>
                <a:cxn ang="0">
                  <a:pos x="2" y="2"/>
                </a:cxn>
                <a:cxn ang="0">
                  <a:pos x="0" y="4"/>
                </a:cxn>
              </a:cxnLst>
              <a:rect l="0" t="0" r="r" b="b"/>
              <a:pathLst>
                <a:path w="3" h="5">
                  <a:moveTo>
                    <a:pt x="0" y="4"/>
                  </a:moveTo>
                  <a:cubicBezTo>
                    <a:pt x="0" y="5"/>
                    <a:pt x="0" y="5"/>
                    <a:pt x="0" y="5"/>
                  </a:cubicBezTo>
                  <a:cubicBezTo>
                    <a:pt x="1" y="5"/>
                    <a:pt x="2" y="3"/>
                    <a:pt x="2" y="2"/>
                  </a:cubicBezTo>
                  <a:cubicBezTo>
                    <a:pt x="3" y="0"/>
                    <a:pt x="0" y="4"/>
                    <a:pt x="0" y="4"/>
                  </a:cubicBezTo>
                </a:path>
              </a:pathLst>
            </a:custGeom>
            <a:solidFill>
              <a:srgbClr val="FFFFFF"/>
            </a:solidFill>
            <a:ln w="9525">
              <a:noFill/>
              <a:round/>
              <a:headEnd/>
              <a:tailEnd/>
            </a:ln>
          </p:spPr>
          <p:txBody>
            <a:bodyPr/>
            <a:lstStyle/>
            <a:p>
              <a:pPr>
                <a:defRPr/>
              </a:pPr>
              <a:endParaRPr lang="en-US"/>
            </a:p>
          </p:txBody>
        </p:sp>
        <p:sp>
          <p:nvSpPr>
            <p:cNvPr id="91" name="Freeform 1513"/>
            <p:cNvSpPr>
              <a:spLocks/>
            </p:cNvSpPr>
            <p:nvPr userDrawn="1"/>
          </p:nvSpPr>
          <p:spPr bwMode="auto">
            <a:xfrm>
              <a:off x="277" y="300"/>
              <a:ext cx="8" cy="12"/>
            </a:xfrm>
            <a:custGeom>
              <a:avLst/>
              <a:gdLst/>
              <a:ahLst/>
              <a:cxnLst>
                <a:cxn ang="0">
                  <a:pos x="0" y="3"/>
                </a:cxn>
                <a:cxn ang="0">
                  <a:pos x="0" y="4"/>
                </a:cxn>
                <a:cxn ang="0">
                  <a:pos x="0" y="5"/>
                </a:cxn>
                <a:cxn ang="0">
                  <a:pos x="1" y="5"/>
                </a:cxn>
                <a:cxn ang="0">
                  <a:pos x="2" y="3"/>
                </a:cxn>
                <a:cxn ang="0">
                  <a:pos x="4" y="1"/>
                </a:cxn>
                <a:cxn ang="0">
                  <a:pos x="4" y="1"/>
                </a:cxn>
                <a:cxn ang="0">
                  <a:pos x="3" y="0"/>
                </a:cxn>
                <a:cxn ang="0">
                  <a:pos x="3" y="0"/>
                </a:cxn>
                <a:cxn ang="0">
                  <a:pos x="2" y="1"/>
                </a:cxn>
                <a:cxn ang="0">
                  <a:pos x="1" y="3"/>
                </a:cxn>
                <a:cxn ang="0">
                  <a:pos x="1" y="3"/>
                </a:cxn>
                <a:cxn ang="0">
                  <a:pos x="1" y="3"/>
                </a:cxn>
                <a:cxn ang="0">
                  <a:pos x="2" y="2"/>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2" y="3"/>
                </a:cxn>
                <a:cxn ang="0">
                  <a:pos x="0" y="4"/>
                </a:cxn>
                <a:cxn ang="0">
                  <a:pos x="1" y="4"/>
                </a:cxn>
                <a:cxn ang="0">
                  <a:pos x="1" y="4"/>
                </a:cxn>
                <a:cxn ang="0">
                  <a:pos x="1" y="3"/>
                </a:cxn>
                <a:cxn ang="0">
                  <a:pos x="1" y="3"/>
                </a:cxn>
                <a:cxn ang="0">
                  <a:pos x="0" y="3"/>
                </a:cxn>
              </a:cxnLst>
              <a:rect l="0" t="0" r="r" b="b"/>
              <a:pathLst>
                <a:path w="4" h="5">
                  <a:moveTo>
                    <a:pt x="0" y="3"/>
                  </a:moveTo>
                  <a:cubicBezTo>
                    <a:pt x="0" y="4"/>
                    <a:pt x="0" y="4"/>
                    <a:pt x="0" y="4"/>
                  </a:cubicBezTo>
                  <a:cubicBezTo>
                    <a:pt x="0" y="5"/>
                    <a:pt x="0" y="5"/>
                    <a:pt x="0" y="5"/>
                  </a:cubicBezTo>
                  <a:cubicBezTo>
                    <a:pt x="1" y="5"/>
                    <a:pt x="1" y="5"/>
                    <a:pt x="1" y="5"/>
                  </a:cubicBezTo>
                  <a:cubicBezTo>
                    <a:pt x="1" y="4"/>
                    <a:pt x="2" y="4"/>
                    <a:pt x="2" y="3"/>
                  </a:cubicBezTo>
                  <a:cubicBezTo>
                    <a:pt x="3" y="2"/>
                    <a:pt x="3" y="2"/>
                    <a:pt x="4" y="1"/>
                  </a:cubicBezTo>
                  <a:cubicBezTo>
                    <a:pt x="4" y="1"/>
                    <a:pt x="4" y="1"/>
                    <a:pt x="4" y="1"/>
                  </a:cubicBezTo>
                  <a:cubicBezTo>
                    <a:pt x="3" y="0"/>
                    <a:pt x="3" y="0"/>
                    <a:pt x="3" y="0"/>
                  </a:cubicBezTo>
                  <a:cubicBezTo>
                    <a:pt x="3" y="0"/>
                    <a:pt x="3" y="0"/>
                    <a:pt x="3" y="0"/>
                  </a:cubicBezTo>
                  <a:cubicBezTo>
                    <a:pt x="2" y="1"/>
                    <a:pt x="2" y="1"/>
                    <a:pt x="2" y="1"/>
                  </a:cubicBezTo>
                  <a:cubicBezTo>
                    <a:pt x="2" y="1"/>
                    <a:pt x="1" y="3"/>
                    <a:pt x="1" y="3"/>
                  </a:cubicBezTo>
                  <a:cubicBezTo>
                    <a:pt x="1" y="3"/>
                    <a:pt x="1" y="3"/>
                    <a:pt x="1" y="3"/>
                  </a:cubicBezTo>
                  <a:cubicBezTo>
                    <a:pt x="1" y="3"/>
                    <a:pt x="1" y="3"/>
                    <a:pt x="1" y="3"/>
                  </a:cubicBezTo>
                  <a:cubicBezTo>
                    <a:pt x="1" y="3"/>
                    <a:pt x="2" y="2"/>
                    <a:pt x="2" y="2"/>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2"/>
                    <a:pt x="2" y="3"/>
                  </a:cubicBezTo>
                  <a:cubicBezTo>
                    <a:pt x="2" y="3"/>
                    <a:pt x="1" y="4"/>
                    <a:pt x="0" y="4"/>
                  </a:cubicBezTo>
                  <a:cubicBezTo>
                    <a:pt x="1" y="4"/>
                    <a:pt x="1" y="4"/>
                    <a:pt x="1" y="4"/>
                  </a:cubicBezTo>
                  <a:cubicBezTo>
                    <a:pt x="1" y="4"/>
                    <a:pt x="1" y="4"/>
                    <a:pt x="1" y="4"/>
                  </a:cubicBezTo>
                  <a:cubicBezTo>
                    <a:pt x="1" y="4"/>
                    <a:pt x="1" y="4"/>
                    <a:pt x="1" y="3"/>
                  </a:cubicBezTo>
                  <a:cubicBezTo>
                    <a:pt x="1" y="3"/>
                    <a:pt x="1" y="3"/>
                    <a:pt x="1" y="3"/>
                  </a:cubicBezTo>
                  <a:cubicBezTo>
                    <a:pt x="0" y="3"/>
                    <a:pt x="0" y="3"/>
                    <a:pt x="0" y="3"/>
                  </a:cubicBezTo>
                </a:path>
              </a:pathLst>
            </a:custGeom>
            <a:solidFill>
              <a:srgbClr val="FFFFFF"/>
            </a:solidFill>
            <a:ln w="9525">
              <a:noFill/>
              <a:round/>
              <a:headEnd/>
              <a:tailEnd/>
            </a:ln>
          </p:spPr>
          <p:txBody>
            <a:bodyPr/>
            <a:lstStyle/>
            <a:p>
              <a:pPr>
                <a:defRPr/>
              </a:pPr>
              <a:endParaRPr lang="en-US"/>
            </a:p>
          </p:txBody>
        </p:sp>
        <p:sp>
          <p:nvSpPr>
            <p:cNvPr id="92" name="Freeform 1514"/>
            <p:cNvSpPr>
              <a:spLocks/>
            </p:cNvSpPr>
            <p:nvPr userDrawn="1"/>
          </p:nvSpPr>
          <p:spPr bwMode="auto">
            <a:xfrm>
              <a:off x="413" y="389"/>
              <a:ext cx="4" cy="16"/>
            </a:xfrm>
            <a:custGeom>
              <a:avLst/>
              <a:gdLst/>
              <a:ahLst/>
              <a:cxnLst>
                <a:cxn ang="0">
                  <a:pos x="0" y="6"/>
                </a:cxn>
                <a:cxn ang="0">
                  <a:pos x="2" y="5"/>
                </a:cxn>
                <a:cxn ang="0">
                  <a:pos x="2" y="1"/>
                </a:cxn>
                <a:cxn ang="0">
                  <a:pos x="1" y="0"/>
                </a:cxn>
                <a:cxn ang="0">
                  <a:pos x="0" y="3"/>
                </a:cxn>
                <a:cxn ang="0">
                  <a:pos x="0" y="6"/>
                </a:cxn>
              </a:cxnLst>
              <a:rect l="0" t="0" r="r" b="b"/>
              <a:pathLst>
                <a:path w="2" h="8">
                  <a:moveTo>
                    <a:pt x="0" y="6"/>
                  </a:moveTo>
                  <a:cubicBezTo>
                    <a:pt x="0" y="8"/>
                    <a:pt x="2" y="7"/>
                    <a:pt x="2" y="5"/>
                  </a:cubicBezTo>
                  <a:cubicBezTo>
                    <a:pt x="2" y="4"/>
                    <a:pt x="2" y="2"/>
                    <a:pt x="2" y="1"/>
                  </a:cubicBezTo>
                  <a:cubicBezTo>
                    <a:pt x="2" y="1"/>
                    <a:pt x="2" y="0"/>
                    <a:pt x="1" y="0"/>
                  </a:cubicBezTo>
                  <a:cubicBezTo>
                    <a:pt x="1" y="1"/>
                    <a:pt x="0" y="2"/>
                    <a:pt x="0" y="3"/>
                  </a:cubicBezTo>
                  <a:cubicBezTo>
                    <a:pt x="0" y="4"/>
                    <a:pt x="0" y="5"/>
                    <a:pt x="0" y="6"/>
                  </a:cubicBezTo>
                </a:path>
              </a:pathLst>
            </a:custGeom>
            <a:solidFill>
              <a:srgbClr val="FFFFFF"/>
            </a:solidFill>
            <a:ln w="9525">
              <a:noFill/>
              <a:round/>
              <a:headEnd/>
              <a:tailEnd/>
            </a:ln>
          </p:spPr>
          <p:txBody>
            <a:bodyPr/>
            <a:lstStyle/>
            <a:p>
              <a:pPr>
                <a:defRPr/>
              </a:pPr>
              <a:endParaRPr lang="en-US"/>
            </a:p>
          </p:txBody>
        </p:sp>
        <p:sp>
          <p:nvSpPr>
            <p:cNvPr id="93" name="Freeform 1515"/>
            <p:cNvSpPr>
              <a:spLocks/>
            </p:cNvSpPr>
            <p:nvPr userDrawn="1"/>
          </p:nvSpPr>
          <p:spPr bwMode="auto">
            <a:xfrm>
              <a:off x="431" y="351"/>
              <a:ext cx="4" cy="4"/>
            </a:xfrm>
            <a:custGeom>
              <a:avLst/>
              <a:gdLst/>
              <a:ahLst/>
              <a:cxnLst>
                <a:cxn ang="0">
                  <a:pos x="1" y="1"/>
                </a:cxn>
                <a:cxn ang="0">
                  <a:pos x="1" y="2"/>
                </a:cxn>
                <a:cxn ang="0">
                  <a:pos x="0" y="0"/>
                </a:cxn>
                <a:cxn ang="0">
                  <a:pos x="1" y="1"/>
                </a:cxn>
              </a:cxnLst>
              <a:rect l="0" t="0" r="r" b="b"/>
              <a:pathLst>
                <a:path w="2" h="2">
                  <a:moveTo>
                    <a:pt x="1" y="1"/>
                  </a:moveTo>
                  <a:cubicBezTo>
                    <a:pt x="1" y="2"/>
                    <a:pt x="1" y="2"/>
                    <a:pt x="1" y="2"/>
                  </a:cubicBezTo>
                  <a:cubicBezTo>
                    <a:pt x="2" y="1"/>
                    <a:pt x="1" y="0"/>
                    <a:pt x="0" y="0"/>
                  </a:cubicBezTo>
                  <a:cubicBezTo>
                    <a:pt x="1" y="1"/>
                    <a:pt x="1" y="1"/>
                    <a:pt x="1" y="1"/>
                  </a:cubicBezTo>
                </a:path>
              </a:pathLst>
            </a:custGeom>
            <a:solidFill>
              <a:srgbClr val="FFFFFF"/>
            </a:solidFill>
            <a:ln w="9525">
              <a:noFill/>
              <a:round/>
              <a:headEnd/>
              <a:tailEnd/>
            </a:ln>
          </p:spPr>
          <p:txBody>
            <a:bodyPr/>
            <a:lstStyle/>
            <a:p>
              <a:pPr>
                <a:defRPr/>
              </a:pPr>
              <a:endParaRPr lang="en-US"/>
            </a:p>
          </p:txBody>
        </p:sp>
        <p:sp>
          <p:nvSpPr>
            <p:cNvPr id="94" name="Freeform 1516"/>
            <p:cNvSpPr>
              <a:spLocks/>
            </p:cNvSpPr>
            <p:nvPr userDrawn="1"/>
          </p:nvSpPr>
          <p:spPr bwMode="auto">
            <a:xfrm>
              <a:off x="431" y="351"/>
              <a:ext cx="4" cy="4"/>
            </a:xfrm>
            <a:custGeom>
              <a:avLst/>
              <a:gdLst/>
              <a:ahLst/>
              <a:cxnLst>
                <a:cxn ang="0">
                  <a:pos x="1" y="1"/>
                </a:cxn>
                <a:cxn ang="0">
                  <a:pos x="1" y="2"/>
                </a:cxn>
                <a:cxn ang="0">
                  <a:pos x="1" y="2"/>
                </a:cxn>
                <a:cxn ang="0">
                  <a:pos x="1" y="2"/>
                </a:cxn>
                <a:cxn ang="0">
                  <a:pos x="2" y="1"/>
                </a:cxn>
                <a:cxn ang="0">
                  <a:pos x="1" y="0"/>
                </a:cxn>
                <a:cxn ang="0">
                  <a:pos x="0" y="0"/>
                </a:cxn>
                <a:cxn ang="0">
                  <a:pos x="0" y="0"/>
                </a:cxn>
                <a:cxn ang="0">
                  <a:pos x="0" y="1"/>
                </a:cxn>
                <a:cxn ang="0">
                  <a:pos x="1" y="1"/>
                </a:cxn>
                <a:cxn ang="0">
                  <a:pos x="1" y="1"/>
                </a:cxn>
                <a:cxn ang="0">
                  <a:pos x="1" y="0"/>
                </a:cxn>
                <a:cxn ang="0">
                  <a:pos x="0" y="0"/>
                </a:cxn>
                <a:cxn ang="0">
                  <a:pos x="0" y="1"/>
                </a:cxn>
                <a:cxn ang="0">
                  <a:pos x="1" y="1"/>
                </a:cxn>
                <a:cxn ang="0">
                  <a:pos x="1" y="2"/>
                </a:cxn>
                <a:cxn ang="0">
                  <a:pos x="1" y="2"/>
                </a:cxn>
                <a:cxn ang="0">
                  <a:pos x="1" y="2"/>
                </a:cxn>
                <a:cxn ang="0">
                  <a:pos x="1" y="1"/>
                </a:cxn>
                <a:cxn ang="0">
                  <a:pos x="1" y="1"/>
                </a:cxn>
                <a:cxn ang="0">
                  <a:pos x="1" y="1"/>
                </a:cxn>
              </a:cxnLst>
              <a:rect l="0" t="0" r="r" b="b"/>
              <a:pathLst>
                <a:path w="2" h="2">
                  <a:moveTo>
                    <a:pt x="1" y="1"/>
                  </a:moveTo>
                  <a:cubicBezTo>
                    <a:pt x="1" y="2"/>
                    <a:pt x="1" y="2"/>
                    <a:pt x="1" y="2"/>
                  </a:cubicBezTo>
                  <a:cubicBezTo>
                    <a:pt x="1" y="2"/>
                    <a:pt x="1" y="2"/>
                    <a:pt x="1" y="2"/>
                  </a:cubicBezTo>
                  <a:cubicBezTo>
                    <a:pt x="1" y="2"/>
                    <a:pt x="1" y="2"/>
                    <a:pt x="1" y="2"/>
                  </a:cubicBezTo>
                  <a:cubicBezTo>
                    <a:pt x="2" y="1"/>
                    <a:pt x="2" y="1"/>
                    <a:pt x="2" y="1"/>
                  </a:cubicBezTo>
                  <a:cubicBezTo>
                    <a:pt x="2" y="0"/>
                    <a:pt x="1" y="0"/>
                    <a:pt x="1" y="0"/>
                  </a:cubicBezTo>
                  <a:cubicBezTo>
                    <a:pt x="0" y="0"/>
                    <a:pt x="0" y="0"/>
                    <a:pt x="0" y="0"/>
                  </a:cubicBezTo>
                  <a:cubicBezTo>
                    <a:pt x="0" y="0"/>
                    <a:pt x="0" y="0"/>
                    <a:pt x="0" y="0"/>
                  </a:cubicBezTo>
                  <a:cubicBezTo>
                    <a:pt x="0" y="1"/>
                    <a:pt x="0" y="1"/>
                    <a:pt x="0" y="1"/>
                  </a:cubicBezTo>
                  <a:cubicBezTo>
                    <a:pt x="1" y="1"/>
                    <a:pt x="1" y="1"/>
                    <a:pt x="1" y="1"/>
                  </a:cubicBezTo>
                  <a:cubicBezTo>
                    <a:pt x="1" y="1"/>
                    <a:pt x="1" y="1"/>
                    <a:pt x="1" y="1"/>
                  </a:cubicBezTo>
                  <a:cubicBezTo>
                    <a:pt x="1" y="0"/>
                    <a:pt x="1" y="0"/>
                    <a:pt x="1" y="0"/>
                  </a:cubicBezTo>
                  <a:cubicBezTo>
                    <a:pt x="0" y="0"/>
                    <a:pt x="0" y="0"/>
                    <a:pt x="0" y="0"/>
                  </a:cubicBezTo>
                  <a:cubicBezTo>
                    <a:pt x="0" y="1"/>
                    <a:pt x="0" y="1"/>
                    <a:pt x="0" y="1"/>
                  </a:cubicBezTo>
                  <a:cubicBezTo>
                    <a:pt x="1" y="1"/>
                    <a:pt x="1" y="1"/>
                    <a:pt x="1" y="1"/>
                  </a:cubicBez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path>
              </a:pathLst>
            </a:custGeom>
            <a:solidFill>
              <a:srgbClr val="FFFFFF"/>
            </a:solidFill>
            <a:ln w="9525">
              <a:noFill/>
              <a:round/>
              <a:headEnd/>
              <a:tailEnd/>
            </a:ln>
          </p:spPr>
          <p:txBody>
            <a:bodyPr/>
            <a:lstStyle/>
            <a:p>
              <a:pPr>
                <a:defRPr/>
              </a:pPr>
              <a:endParaRPr lang="en-US"/>
            </a:p>
          </p:txBody>
        </p:sp>
        <p:sp>
          <p:nvSpPr>
            <p:cNvPr id="95" name="Freeform 1517"/>
            <p:cNvSpPr>
              <a:spLocks/>
            </p:cNvSpPr>
            <p:nvPr userDrawn="1"/>
          </p:nvSpPr>
          <p:spPr bwMode="auto">
            <a:xfrm>
              <a:off x="445" y="324"/>
              <a:ext cx="4" cy="4"/>
            </a:xfrm>
            <a:custGeom>
              <a:avLst/>
              <a:gdLst/>
              <a:ahLst/>
              <a:cxnLst>
                <a:cxn ang="0">
                  <a:pos x="0" y="1"/>
                </a:cxn>
                <a:cxn ang="0">
                  <a:pos x="0" y="0"/>
                </a:cxn>
                <a:cxn ang="0">
                  <a:pos x="0" y="1"/>
                </a:cxn>
              </a:cxnLst>
              <a:rect l="0" t="0" r="r" b="b"/>
              <a:pathLst>
                <a:path h="2">
                  <a:moveTo>
                    <a:pt x="0" y="1"/>
                  </a:moveTo>
                  <a:cubicBezTo>
                    <a:pt x="0" y="2"/>
                    <a:pt x="0" y="1"/>
                    <a:pt x="0" y="0"/>
                  </a:cubicBezTo>
                  <a:cubicBezTo>
                    <a:pt x="0" y="1"/>
                    <a:pt x="0" y="1"/>
                    <a:pt x="0" y="1"/>
                  </a:cubicBezTo>
                </a:path>
              </a:pathLst>
            </a:custGeom>
            <a:solidFill>
              <a:srgbClr val="000000"/>
            </a:solidFill>
            <a:ln w="9525">
              <a:noFill/>
              <a:round/>
              <a:headEnd/>
              <a:tailEnd/>
            </a:ln>
          </p:spPr>
          <p:txBody>
            <a:bodyPr/>
            <a:lstStyle/>
            <a:p>
              <a:pPr>
                <a:defRPr/>
              </a:pPr>
              <a:endParaRPr lang="en-US"/>
            </a:p>
          </p:txBody>
        </p:sp>
        <p:sp>
          <p:nvSpPr>
            <p:cNvPr id="96" name="Freeform 1518"/>
            <p:cNvSpPr>
              <a:spLocks/>
            </p:cNvSpPr>
            <p:nvPr userDrawn="1"/>
          </p:nvSpPr>
          <p:spPr bwMode="auto">
            <a:xfrm>
              <a:off x="443" y="324"/>
              <a:ext cx="2" cy="4"/>
            </a:xfrm>
            <a:custGeom>
              <a:avLst/>
              <a:gdLst/>
              <a:ahLst/>
              <a:cxnLst>
                <a:cxn ang="0">
                  <a:pos x="2" y="4"/>
                </a:cxn>
                <a:cxn ang="0">
                  <a:pos x="2" y="4"/>
                </a:cxn>
                <a:cxn ang="0">
                  <a:pos x="2" y="4"/>
                </a:cxn>
                <a:cxn ang="0">
                  <a:pos x="2" y="2"/>
                </a:cxn>
                <a:cxn ang="0">
                  <a:pos x="2" y="0"/>
                </a:cxn>
                <a:cxn ang="0">
                  <a:pos x="2" y="0"/>
                </a:cxn>
                <a:cxn ang="0">
                  <a:pos x="2" y="0"/>
                </a:cxn>
                <a:cxn ang="0">
                  <a:pos x="0" y="2"/>
                </a:cxn>
                <a:cxn ang="0">
                  <a:pos x="2" y="4"/>
                </a:cxn>
                <a:cxn ang="0">
                  <a:pos x="2" y="2"/>
                </a:cxn>
                <a:cxn ang="0">
                  <a:pos x="2" y="2"/>
                </a:cxn>
                <a:cxn ang="0">
                  <a:pos x="2" y="0"/>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0" y="2"/>
                </a:cxn>
                <a:cxn ang="0">
                  <a:pos x="2" y="4"/>
                </a:cxn>
              </a:cxnLst>
              <a:rect l="0" t="0" r="r" b="b"/>
              <a:pathLst>
                <a:path w="2" h="4">
                  <a:moveTo>
                    <a:pt x="2" y="4"/>
                  </a:moveTo>
                  <a:lnTo>
                    <a:pt x="2" y="4"/>
                  </a:lnTo>
                  <a:lnTo>
                    <a:pt x="2" y="4"/>
                  </a:lnTo>
                  <a:lnTo>
                    <a:pt x="2" y="2"/>
                  </a:lnTo>
                  <a:lnTo>
                    <a:pt x="2" y="0"/>
                  </a:lnTo>
                  <a:lnTo>
                    <a:pt x="2" y="0"/>
                  </a:lnTo>
                  <a:lnTo>
                    <a:pt x="2" y="0"/>
                  </a:lnTo>
                  <a:lnTo>
                    <a:pt x="0" y="2"/>
                  </a:lnTo>
                  <a:lnTo>
                    <a:pt x="2" y="4"/>
                  </a:lnTo>
                  <a:lnTo>
                    <a:pt x="2" y="2"/>
                  </a:lnTo>
                  <a:lnTo>
                    <a:pt x="2" y="2"/>
                  </a:lnTo>
                  <a:lnTo>
                    <a:pt x="2" y="0"/>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0" y="2"/>
                  </a:lnTo>
                  <a:lnTo>
                    <a:pt x="2" y="4"/>
                  </a:lnTo>
                  <a:close/>
                </a:path>
              </a:pathLst>
            </a:custGeom>
            <a:solidFill>
              <a:srgbClr val="000000"/>
            </a:solidFill>
            <a:ln w="9525">
              <a:noFill/>
              <a:round/>
              <a:headEnd/>
              <a:tailEnd/>
            </a:ln>
          </p:spPr>
          <p:txBody>
            <a:bodyPr/>
            <a:lstStyle/>
            <a:p>
              <a:pPr>
                <a:defRPr/>
              </a:pPr>
              <a:endParaRPr lang="en-US"/>
            </a:p>
          </p:txBody>
        </p:sp>
        <p:sp>
          <p:nvSpPr>
            <p:cNvPr id="97" name="Freeform 1519"/>
            <p:cNvSpPr>
              <a:spLocks/>
            </p:cNvSpPr>
            <p:nvPr userDrawn="1"/>
          </p:nvSpPr>
          <p:spPr bwMode="auto">
            <a:xfrm>
              <a:off x="447" y="316"/>
              <a:ext cx="2" cy="4"/>
            </a:xfrm>
            <a:custGeom>
              <a:avLst/>
              <a:gdLst/>
              <a:ahLst/>
              <a:cxnLst>
                <a:cxn ang="0">
                  <a:pos x="0" y="1"/>
                </a:cxn>
                <a:cxn ang="0">
                  <a:pos x="1" y="1"/>
                </a:cxn>
                <a:cxn ang="0">
                  <a:pos x="0" y="0"/>
                </a:cxn>
                <a:cxn ang="0">
                  <a:pos x="0" y="1"/>
                </a:cxn>
              </a:cxnLst>
              <a:rect l="0" t="0" r="r" b="b"/>
              <a:pathLst>
                <a:path w="1" h="1">
                  <a:moveTo>
                    <a:pt x="0" y="1"/>
                  </a:moveTo>
                  <a:cubicBezTo>
                    <a:pt x="1" y="1"/>
                    <a:pt x="1" y="1"/>
                    <a:pt x="1" y="1"/>
                  </a:cubicBezTo>
                  <a:cubicBezTo>
                    <a:pt x="0" y="1"/>
                    <a:pt x="0" y="0"/>
                    <a:pt x="0" y="0"/>
                  </a:cubicBezTo>
                  <a:cubicBezTo>
                    <a:pt x="0" y="1"/>
                    <a:pt x="0" y="1"/>
                    <a:pt x="0" y="1"/>
                  </a:cubicBezTo>
                </a:path>
              </a:pathLst>
            </a:custGeom>
            <a:solidFill>
              <a:srgbClr val="000000"/>
            </a:solidFill>
            <a:ln w="9525">
              <a:noFill/>
              <a:round/>
              <a:headEnd/>
              <a:tailEnd/>
            </a:ln>
          </p:spPr>
          <p:txBody>
            <a:bodyPr/>
            <a:lstStyle/>
            <a:p>
              <a:pPr>
                <a:defRPr/>
              </a:pPr>
              <a:endParaRPr lang="en-US"/>
            </a:p>
          </p:txBody>
        </p:sp>
        <p:sp>
          <p:nvSpPr>
            <p:cNvPr id="98" name="Freeform 1520"/>
            <p:cNvSpPr>
              <a:spLocks/>
            </p:cNvSpPr>
            <p:nvPr userDrawn="1"/>
          </p:nvSpPr>
          <p:spPr bwMode="auto">
            <a:xfrm>
              <a:off x="447" y="316"/>
              <a:ext cx="2" cy="4"/>
            </a:xfrm>
            <a:custGeom>
              <a:avLst/>
              <a:gdLst/>
              <a:ahLst/>
              <a:cxnLst>
                <a:cxn ang="0">
                  <a:pos x="0" y="1"/>
                </a:cxn>
                <a:cxn ang="0">
                  <a:pos x="0" y="1"/>
                </a:cxn>
                <a:cxn ang="0">
                  <a:pos x="1" y="1"/>
                </a:cxn>
                <a:cxn ang="0">
                  <a:pos x="1" y="1"/>
                </a:cxn>
                <a:cxn ang="0">
                  <a:pos x="0" y="0"/>
                </a:cxn>
                <a:cxn ang="0">
                  <a:pos x="0" y="0"/>
                </a:cxn>
                <a:cxn ang="0">
                  <a:pos x="0" y="0"/>
                </a:cxn>
                <a:cxn ang="0">
                  <a:pos x="0" y="1"/>
                </a:cxn>
                <a:cxn ang="0">
                  <a:pos x="0" y="1"/>
                </a:cxn>
                <a:cxn ang="0">
                  <a:pos x="0" y="1"/>
                </a:cxn>
                <a:cxn ang="0">
                  <a:pos x="0" y="0"/>
                </a:cxn>
                <a:cxn ang="0">
                  <a:pos x="0" y="0"/>
                </a:cxn>
                <a:cxn ang="0">
                  <a:pos x="0" y="0"/>
                </a:cxn>
                <a:cxn ang="0">
                  <a:pos x="0" y="1"/>
                </a:cxn>
                <a:cxn ang="0">
                  <a:pos x="1" y="1"/>
                </a:cxn>
                <a:cxn ang="0">
                  <a:pos x="1" y="1"/>
                </a:cxn>
                <a:cxn ang="0">
                  <a:pos x="0" y="1"/>
                </a:cxn>
                <a:cxn ang="0">
                  <a:pos x="0" y="1"/>
                </a:cxn>
                <a:cxn ang="0">
                  <a:pos x="0" y="1"/>
                </a:cxn>
              </a:cxnLst>
              <a:rect l="0" t="0" r="r" b="b"/>
              <a:pathLst>
                <a:path w="1" h="1">
                  <a:moveTo>
                    <a:pt x="0" y="1"/>
                  </a:moveTo>
                  <a:cubicBezTo>
                    <a:pt x="0" y="1"/>
                    <a:pt x="0" y="1"/>
                    <a:pt x="0" y="1"/>
                  </a:cubicBezTo>
                  <a:cubicBezTo>
                    <a:pt x="1" y="1"/>
                    <a:pt x="1" y="1"/>
                    <a:pt x="1" y="1"/>
                  </a:cubicBezTo>
                  <a:cubicBezTo>
                    <a:pt x="1" y="1"/>
                    <a:pt x="1" y="1"/>
                    <a:pt x="1" y="1"/>
                  </a:cubicBezTo>
                  <a:cubicBezTo>
                    <a:pt x="1" y="1"/>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1"/>
                    <a:pt x="0" y="1"/>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path>
              </a:pathLst>
            </a:custGeom>
            <a:solidFill>
              <a:srgbClr val="000000"/>
            </a:solidFill>
            <a:ln w="9525">
              <a:noFill/>
              <a:round/>
              <a:headEnd/>
              <a:tailEnd/>
            </a:ln>
          </p:spPr>
          <p:txBody>
            <a:bodyPr/>
            <a:lstStyle/>
            <a:p>
              <a:pPr>
                <a:defRPr/>
              </a:pPr>
              <a:endParaRPr lang="en-US"/>
            </a:p>
          </p:txBody>
        </p:sp>
        <p:sp>
          <p:nvSpPr>
            <p:cNvPr id="99" name="Freeform 1521"/>
            <p:cNvSpPr>
              <a:spLocks/>
            </p:cNvSpPr>
            <p:nvPr userDrawn="1"/>
          </p:nvSpPr>
          <p:spPr bwMode="auto">
            <a:xfrm>
              <a:off x="443" y="304"/>
              <a:ext cx="2" cy="4"/>
            </a:xfrm>
            <a:custGeom>
              <a:avLst/>
              <a:gdLst/>
              <a:ahLst/>
              <a:cxnLst>
                <a:cxn ang="0">
                  <a:pos x="0" y="1"/>
                </a:cxn>
                <a:cxn ang="0">
                  <a:pos x="1" y="1"/>
                </a:cxn>
                <a:cxn ang="0">
                  <a:pos x="1" y="2"/>
                </a:cxn>
                <a:cxn ang="0">
                  <a:pos x="0" y="0"/>
                </a:cxn>
                <a:cxn ang="0">
                  <a:pos x="0" y="1"/>
                </a:cxn>
              </a:cxnLst>
              <a:rect l="0" t="0" r="r" b="b"/>
              <a:pathLst>
                <a:path w="1" h="2">
                  <a:moveTo>
                    <a:pt x="0" y="1"/>
                  </a:moveTo>
                  <a:cubicBezTo>
                    <a:pt x="1" y="1"/>
                    <a:pt x="1" y="1"/>
                    <a:pt x="1" y="1"/>
                  </a:cubicBezTo>
                  <a:cubicBezTo>
                    <a:pt x="1" y="2"/>
                    <a:pt x="1" y="2"/>
                    <a:pt x="1" y="2"/>
                  </a:cubicBezTo>
                  <a:cubicBezTo>
                    <a:pt x="1" y="1"/>
                    <a:pt x="1" y="1"/>
                    <a:pt x="0" y="0"/>
                  </a:cubicBezTo>
                  <a:cubicBezTo>
                    <a:pt x="0" y="1"/>
                    <a:pt x="0" y="1"/>
                    <a:pt x="0" y="1"/>
                  </a:cubicBezTo>
                </a:path>
              </a:pathLst>
            </a:custGeom>
            <a:solidFill>
              <a:srgbClr val="000000"/>
            </a:solidFill>
            <a:ln w="9525">
              <a:noFill/>
              <a:round/>
              <a:headEnd/>
              <a:tailEnd/>
            </a:ln>
          </p:spPr>
          <p:txBody>
            <a:bodyPr/>
            <a:lstStyle/>
            <a:p>
              <a:pPr>
                <a:defRPr/>
              </a:pPr>
              <a:endParaRPr lang="en-US"/>
            </a:p>
          </p:txBody>
        </p:sp>
        <p:sp>
          <p:nvSpPr>
            <p:cNvPr id="100" name="Freeform 1522"/>
            <p:cNvSpPr>
              <a:spLocks/>
            </p:cNvSpPr>
            <p:nvPr userDrawn="1"/>
          </p:nvSpPr>
          <p:spPr bwMode="auto">
            <a:xfrm>
              <a:off x="443" y="304"/>
              <a:ext cx="4" cy="4"/>
            </a:xfrm>
            <a:custGeom>
              <a:avLst/>
              <a:gdLst/>
              <a:ahLst/>
              <a:cxnLst>
                <a:cxn ang="0">
                  <a:pos x="1" y="1"/>
                </a:cxn>
                <a:cxn ang="0">
                  <a:pos x="1" y="1"/>
                </a:cxn>
                <a:cxn ang="0">
                  <a:pos x="1" y="1"/>
                </a:cxn>
                <a:cxn ang="0">
                  <a:pos x="0" y="1"/>
                </a:cxn>
                <a:cxn ang="0">
                  <a:pos x="1" y="2"/>
                </a:cxn>
                <a:cxn ang="0">
                  <a:pos x="1" y="2"/>
                </a:cxn>
                <a:cxn ang="0">
                  <a:pos x="2" y="2"/>
                </a:cxn>
                <a:cxn ang="0">
                  <a:pos x="2" y="1"/>
                </a:cxn>
                <a:cxn ang="0">
                  <a:pos x="0" y="0"/>
                </a:cxn>
                <a:cxn ang="0">
                  <a:pos x="0" y="0"/>
                </a:cxn>
                <a:cxn ang="0">
                  <a:pos x="0" y="0"/>
                </a:cxn>
                <a:cxn ang="0">
                  <a:pos x="0" y="1"/>
                </a:cxn>
                <a:cxn ang="0">
                  <a:pos x="0" y="1"/>
                </a:cxn>
                <a:cxn ang="0">
                  <a:pos x="1" y="1"/>
                </a:cxn>
                <a:cxn ang="0">
                  <a:pos x="1" y="0"/>
                </a:cxn>
                <a:cxn ang="0">
                  <a:pos x="0" y="0"/>
                </a:cxn>
                <a:cxn ang="0">
                  <a:pos x="0" y="1"/>
                </a:cxn>
                <a:cxn ang="0">
                  <a:pos x="1" y="1"/>
                </a:cxn>
                <a:cxn ang="0">
                  <a:pos x="1" y="2"/>
                </a:cxn>
                <a:cxn ang="0">
                  <a:pos x="1" y="2"/>
                </a:cxn>
                <a:cxn ang="0">
                  <a:pos x="1" y="1"/>
                </a:cxn>
                <a:cxn ang="0">
                  <a:pos x="1" y="1"/>
                </a:cxn>
                <a:cxn ang="0">
                  <a:pos x="0" y="1"/>
                </a:cxn>
                <a:cxn ang="0">
                  <a:pos x="0" y="1"/>
                </a:cxn>
                <a:cxn ang="0">
                  <a:pos x="0" y="1"/>
                </a:cxn>
                <a:cxn ang="0">
                  <a:pos x="1" y="1"/>
                </a:cxn>
              </a:cxnLst>
              <a:rect l="0" t="0" r="r" b="b"/>
              <a:pathLst>
                <a:path w="2" h="2">
                  <a:moveTo>
                    <a:pt x="1" y="1"/>
                  </a:moveTo>
                  <a:cubicBezTo>
                    <a:pt x="1" y="1"/>
                    <a:pt x="1" y="1"/>
                    <a:pt x="1" y="1"/>
                  </a:cubicBezTo>
                  <a:cubicBezTo>
                    <a:pt x="1" y="1"/>
                    <a:pt x="1" y="1"/>
                    <a:pt x="1" y="1"/>
                  </a:cubicBezTo>
                  <a:cubicBezTo>
                    <a:pt x="0" y="1"/>
                    <a:pt x="0" y="1"/>
                    <a:pt x="0" y="1"/>
                  </a:cubicBezTo>
                  <a:cubicBezTo>
                    <a:pt x="1" y="2"/>
                    <a:pt x="1" y="2"/>
                    <a:pt x="1" y="2"/>
                  </a:cubicBezTo>
                  <a:cubicBezTo>
                    <a:pt x="1" y="2"/>
                    <a:pt x="1" y="2"/>
                    <a:pt x="1" y="2"/>
                  </a:cubicBezTo>
                  <a:cubicBezTo>
                    <a:pt x="2" y="2"/>
                    <a:pt x="2" y="2"/>
                    <a:pt x="2" y="2"/>
                  </a:cubicBezTo>
                  <a:cubicBezTo>
                    <a:pt x="2" y="1"/>
                    <a:pt x="2" y="1"/>
                    <a:pt x="2" y="1"/>
                  </a:cubicBezTo>
                  <a:cubicBezTo>
                    <a:pt x="2" y="1"/>
                    <a:pt x="1" y="0"/>
                    <a:pt x="0" y="0"/>
                  </a:cubicBezTo>
                  <a:cubicBezTo>
                    <a:pt x="0" y="0"/>
                    <a:pt x="0" y="0"/>
                    <a:pt x="0" y="0"/>
                  </a:cubicBezTo>
                  <a:cubicBezTo>
                    <a:pt x="0" y="0"/>
                    <a:pt x="0" y="0"/>
                    <a:pt x="0" y="0"/>
                  </a:cubicBezTo>
                  <a:cubicBezTo>
                    <a:pt x="0" y="1"/>
                    <a:pt x="0" y="1"/>
                    <a:pt x="0" y="1"/>
                  </a:cubicBezTo>
                  <a:cubicBezTo>
                    <a:pt x="0" y="1"/>
                    <a:pt x="0" y="1"/>
                    <a:pt x="0" y="1"/>
                  </a:cubicBezTo>
                  <a:cubicBezTo>
                    <a:pt x="1" y="1"/>
                    <a:pt x="1" y="1"/>
                    <a:pt x="1" y="1"/>
                  </a:cubicBezTo>
                  <a:cubicBezTo>
                    <a:pt x="1" y="0"/>
                    <a:pt x="1" y="0"/>
                    <a:pt x="1" y="0"/>
                  </a:cubicBezTo>
                  <a:cubicBezTo>
                    <a:pt x="0" y="0"/>
                    <a:pt x="0" y="0"/>
                    <a:pt x="0" y="0"/>
                  </a:cubicBezTo>
                  <a:cubicBezTo>
                    <a:pt x="0" y="1"/>
                    <a:pt x="0" y="1"/>
                    <a:pt x="0" y="1"/>
                  </a:cubicBezTo>
                  <a:cubicBezTo>
                    <a:pt x="1" y="1"/>
                    <a:pt x="1" y="1"/>
                    <a:pt x="1" y="1"/>
                  </a:cubicBezTo>
                  <a:cubicBezTo>
                    <a:pt x="1" y="2"/>
                    <a:pt x="1" y="2"/>
                    <a:pt x="1" y="2"/>
                  </a:cubicBezTo>
                  <a:cubicBezTo>
                    <a:pt x="1" y="2"/>
                    <a:pt x="1" y="2"/>
                    <a:pt x="1" y="2"/>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cubicBezTo>
                    <a:pt x="1" y="1"/>
                    <a:pt x="1" y="1"/>
                    <a:pt x="1" y="1"/>
                  </a:cubicBezTo>
                </a:path>
              </a:pathLst>
            </a:custGeom>
            <a:solidFill>
              <a:srgbClr val="000000"/>
            </a:solidFill>
            <a:ln w="9525">
              <a:noFill/>
              <a:round/>
              <a:headEnd/>
              <a:tailEnd/>
            </a:ln>
          </p:spPr>
          <p:txBody>
            <a:bodyPr/>
            <a:lstStyle/>
            <a:p>
              <a:pPr>
                <a:defRPr/>
              </a:pPr>
              <a:endParaRPr lang="en-US"/>
            </a:p>
          </p:txBody>
        </p:sp>
        <p:sp>
          <p:nvSpPr>
            <p:cNvPr id="101" name="Freeform 1523"/>
            <p:cNvSpPr>
              <a:spLocks/>
            </p:cNvSpPr>
            <p:nvPr userDrawn="1"/>
          </p:nvSpPr>
          <p:spPr bwMode="auto">
            <a:xfrm>
              <a:off x="445" y="304"/>
              <a:ext cx="4" cy="1"/>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0000"/>
            </a:solidFill>
            <a:ln w="9525">
              <a:noFill/>
              <a:round/>
              <a:headEnd/>
              <a:tailEnd/>
            </a:ln>
          </p:spPr>
          <p:txBody>
            <a:bodyPr/>
            <a:lstStyle/>
            <a:p>
              <a:pPr>
                <a:defRPr/>
              </a:pPr>
              <a:endParaRPr lang="en-US"/>
            </a:p>
          </p:txBody>
        </p:sp>
        <p:sp>
          <p:nvSpPr>
            <p:cNvPr id="102" name="Freeform 1524"/>
            <p:cNvSpPr>
              <a:spLocks/>
            </p:cNvSpPr>
            <p:nvPr userDrawn="1"/>
          </p:nvSpPr>
          <p:spPr bwMode="auto">
            <a:xfrm>
              <a:off x="445" y="302"/>
              <a:ext cx="4" cy="4"/>
            </a:xfrm>
            <a:custGeom>
              <a:avLst/>
              <a:gdLst/>
              <a:ahLst/>
              <a:cxnLst>
                <a:cxn ang="0">
                  <a:pos x="0" y="4"/>
                </a:cxn>
                <a:cxn ang="0">
                  <a:pos x="0" y="2"/>
                </a:cxn>
                <a:cxn ang="0">
                  <a:pos x="0" y="0"/>
                </a:cxn>
                <a:cxn ang="0">
                  <a:pos x="0" y="0"/>
                </a:cxn>
                <a:cxn ang="0">
                  <a:pos x="0" y="2"/>
                </a:cxn>
                <a:cxn ang="0">
                  <a:pos x="0" y="2"/>
                </a:cxn>
                <a:cxn ang="0">
                  <a:pos x="0" y="4"/>
                </a:cxn>
                <a:cxn ang="0">
                  <a:pos x="0" y="2"/>
                </a:cxn>
                <a:cxn ang="0">
                  <a:pos x="0" y="2"/>
                </a:cxn>
                <a:cxn ang="0">
                  <a:pos x="0" y="2"/>
                </a:cxn>
                <a:cxn ang="0">
                  <a:pos x="0" y="2"/>
                </a:cxn>
                <a:cxn ang="0">
                  <a:pos x="0" y="2"/>
                </a:cxn>
                <a:cxn ang="0">
                  <a:pos x="0" y="2"/>
                </a:cxn>
                <a:cxn ang="0">
                  <a:pos x="0" y="2"/>
                </a:cxn>
                <a:cxn ang="0">
                  <a:pos x="0" y="4"/>
                </a:cxn>
              </a:cxnLst>
              <a:rect l="0" t="0" r="r" b="b"/>
              <a:pathLst>
                <a:path h="4">
                  <a:moveTo>
                    <a:pt x="0" y="4"/>
                  </a:moveTo>
                  <a:lnTo>
                    <a:pt x="0" y="2"/>
                  </a:lnTo>
                  <a:lnTo>
                    <a:pt x="0" y="0"/>
                  </a:lnTo>
                  <a:lnTo>
                    <a:pt x="0" y="0"/>
                  </a:lnTo>
                  <a:lnTo>
                    <a:pt x="0" y="2"/>
                  </a:lnTo>
                  <a:lnTo>
                    <a:pt x="0" y="2"/>
                  </a:lnTo>
                  <a:lnTo>
                    <a:pt x="0" y="4"/>
                  </a:lnTo>
                  <a:lnTo>
                    <a:pt x="0" y="2"/>
                  </a:lnTo>
                  <a:lnTo>
                    <a:pt x="0" y="2"/>
                  </a:lnTo>
                  <a:lnTo>
                    <a:pt x="0" y="2"/>
                  </a:lnTo>
                  <a:lnTo>
                    <a:pt x="0" y="2"/>
                  </a:lnTo>
                  <a:lnTo>
                    <a:pt x="0" y="2"/>
                  </a:lnTo>
                  <a:lnTo>
                    <a:pt x="0" y="2"/>
                  </a:lnTo>
                  <a:lnTo>
                    <a:pt x="0" y="2"/>
                  </a:lnTo>
                  <a:lnTo>
                    <a:pt x="0" y="4"/>
                  </a:lnTo>
                  <a:close/>
                </a:path>
              </a:pathLst>
            </a:custGeom>
            <a:solidFill>
              <a:srgbClr val="000000"/>
            </a:solidFill>
            <a:ln w="9525">
              <a:noFill/>
              <a:round/>
              <a:headEnd/>
              <a:tailEnd/>
            </a:ln>
          </p:spPr>
          <p:txBody>
            <a:bodyPr/>
            <a:lstStyle/>
            <a:p>
              <a:pPr>
                <a:defRPr/>
              </a:pPr>
              <a:endParaRPr lang="en-US"/>
            </a:p>
          </p:txBody>
        </p:sp>
        <p:sp>
          <p:nvSpPr>
            <p:cNvPr id="103" name="Freeform 1525"/>
            <p:cNvSpPr>
              <a:spLocks/>
            </p:cNvSpPr>
            <p:nvPr userDrawn="1"/>
          </p:nvSpPr>
          <p:spPr bwMode="auto">
            <a:xfrm>
              <a:off x="439" y="294"/>
              <a:ext cx="4" cy="10"/>
            </a:xfrm>
            <a:custGeom>
              <a:avLst/>
              <a:gdLst/>
              <a:ahLst/>
              <a:cxnLst>
                <a:cxn ang="0">
                  <a:pos x="2" y="5"/>
                </a:cxn>
                <a:cxn ang="0">
                  <a:pos x="3" y="4"/>
                </a:cxn>
                <a:cxn ang="0">
                  <a:pos x="3" y="5"/>
                </a:cxn>
                <a:cxn ang="0">
                  <a:pos x="3" y="4"/>
                </a:cxn>
                <a:cxn ang="0">
                  <a:pos x="3" y="3"/>
                </a:cxn>
                <a:cxn ang="0">
                  <a:pos x="3" y="3"/>
                </a:cxn>
                <a:cxn ang="0">
                  <a:pos x="3" y="3"/>
                </a:cxn>
                <a:cxn ang="0">
                  <a:pos x="3" y="3"/>
                </a:cxn>
                <a:cxn ang="0">
                  <a:pos x="0" y="0"/>
                </a:cxn>
                <a:cxn ang="0">
                  <a:pos x="2" y="3"/>
                </a:cxn>
                <a:cxn ang="0">
                  <a:pos x="2" y="3"/>
                </a:cxn>
                <a:cxn ang="0">
                  <a:pos x="2" y="5"/>
                </a:cxn>
              </a:cxnLst>
              <a:rect l="0" t="0" r="r" b="b"/>
              <a:pathLst>
                <a:path w="3" h="5">
                  <a:moveTo>
                    <a:pt x="2" y="5"/>
                  </a:moveTo>
                  <a:cubicBezTo>
                    <a:pt x="2" y="5"/>
                    <a:pt x="3" y="5"/>
                    <a:pt x="3" y="4"/>
                  </a:cubicBezTo>
                  <a:cubicBezTo>
                    <a:pt x="3" y="5"/>
                    <a:pt x="3" y="5"/>
                    <a:pt x="3" y="5"/>
                  </a:cubicBezTo>
                  <a:cubicBezTo>
                    <a:pt x="3" y="4"/>
                    <a:pt x="3" y="4"/>
                    <a:pt x="3" y="4"/>
                  </a:cubicBezTo>
                  <a:cubicBezTo>
                    <a:pt x="3" y="4"/>
                    <a:pt x="3" y="4"/>
                    <a:pt x="3" y="3"/>
                  </a:cubicBezTo>
                  <a:cubicBezTo>
                    <a:pt x="3" y="3"/>
                    <a:pt x="3" y="3"/>
                    <a:pt x="3" y="3"/>
                  </a:cubicBezTo>
                  <a:cubicBezTo>
                    <a:pt x="3" y="3"/>
                    <a:pt x="3" y="3"/>
                    <a:pt x="3" y="3"/>
                  </a:cubicBezTo>
                  <a:cubicBezTo>
                    <a:pt x="3" y="3"/>
                    <a:pt x="3" y="3"/>
                    <a:pt x="3" y="3"/>
                  </a:cubicBezTo>
                  <a:cubicBezTo>
                    <a:pt x="3" y="2"/>
                    <a:pt x="1" y="1"/>
                    <a:pt x="0" y="0"/>
                  </a:cubicBezTo>
                  <a:cubicBezTo>
                    <a:pt x="1" y="1"/>
                    <a:pt x="2" y="2"/>
                    <a:pt x="2" y="3"/>
                  </a:cubicBezTo>
                  <a:cubicBezTo>
                    <a:pt x="2" y="3"/>
                    <a:pt x="2" y="3"/>
                    <a:pt x="2" y="3"/>
                  </a:cubicBezTo>
                  <a:cubicBezTo>
                    <a:pt x="3" y="4"/>
                    <a:pt x="2" y="4"/>
                    <a:pt x="2" y="5"/>
                  </a:cubicBezTo>
                </a:path>
              </a:pathLst>
            </a:custGeom>
            <a:solidFill>
              <a:srgbClr val="FFFFFF"/>
            </a:solidFill>
            <a:ln w="9525">
              <a:noFill/>
              <a:round/>
              <a:headEnd/>
              <a:tailEnd/>
            </a:ln>
          </p:spPr>
          <p:txBody>
            <a:bodyPr/>
            <a:lstStyle/>
            <a:p>
              <a:pPr>
                <a:defRPr/>
              </a:pPr>
              <a:endParaRPr lang="en-US"/>
            </a:p>
          </p:txBody>
        </p:sp>
        <p:sp>
          <p:nvSpPr>
            <p:cNvPr id="104" name="Freeform 1526"/>
            <p:cNvSpPr>
              <a:spLocks/>
            </p:cNvSpPr>
            <p:nvPr userDrawn="1"/>
          </p:nvSpPr>
          <p:spPr bwMode="auto">
            <a:xfrm>
              <a:off x="439" y="294"/>
              <a:ext cx="4" cy="10"/>
            </a:xfrm>
            <a:custGeom>
              <a:avLst/>
              <a:gdLst/>
              <a:ahLst/>
              <a:cxnLst>
                <a:cxn ang="0">
                  <a:pos x="2" y="5"/>
                </a:cxn>
                <a:cxn ang="0">
                  <a:pos x="2" y="5"/>
                </a:cxn>
                <a:cxn ang="0">
                  <a:pos x="2" y="5"/>
                </a:cxn>
                <a:cxn ang="0">
                  <a:pos x="3" y="5"/>
                </a:cxn>
                <a:cxn ang="0">
                  <a:pos x="2" y="5"/>
                </a:cxn>
                <a:cxn ang="0">
                  <a:pos x="2" y="5"/>
                </a:cxn>
                <a:cxn ang="0">
                  <a:pos x="3" y="5"/>
                </a:cxn>
                <a:cxn ang="0">
                  <a:pos x="2" y="5"/>
                </a:cxn>
                <a:cxn ang="0">
                  <a:pos x="3" y="4"/>
                </a:cxn>
                <a:cxn ang="0">
                  <a:pos x="3" y="5"/>
                </a:cxn>
                <a:cxn ang="0">
                  <a:pos x="3" y="4"/>
                </a:cxn>
                <a:cxn ang="0">
                  <a:pos x="3" y="4"/>
                </a:cxn>
                <a:cxn ang="0">
                  <a:pos x="3" y="4"/>
                </a:cxn>
                <a:cxn ang="0">
                  <a:pos x="3" y="4"/>
                </a:cxn>
                <a:cxn ang="0">
                  <a:pos x="3" y="3"/>
                </a:cxn>
                <a:cxn ang="0">
                  <a:pos x="3" y="4"/>
                </a:cxn>
                <a:cxn ang="0">
                  <a:pos x="3" y="3"/>
                </a:cxn>
                <a:cxn ang="0">
                  <a:pos x="3" y="3"/>
                </a:cxn>
                <a:cxn ang="0">
                  <a:pos x="3" y="3"/>
                </a:cxn>
                <a:cxn ang="0">
                  <a:pos x="3" y="3"/>
                </a:cxn>
                <a:cxn ang="0">
                  <a:pos x="0" y="0"/>
                </a:cxn>
                <a:cxn ang="0">
                  <a:pos x="2" y="3"/>
                </a:cxn>
                <a:cxn ang="0">
                  <a:pos x="2" y="3"/>
                </a:cxn>
                <a:cxn ang="0">
                  <a:pos x="2" y="3"/>
                </a:cxn>
                <a:cxn ang="0">
                  <a:pos x="2" y="4"/>
                </a:cxn>
                <a:cxn ang="0">
                  <a:pos x="2" y="5"/>
                </a:cxn>
                <a:cxn ang="0">
                  <a:pos x="2" y="5"/>
                </a:cxn>
                <a:cxn ang="0">
                  <a:pos x="2" y="4"/>
                </a:cxn>
                <a:cxn ang="0">
                  <a:pos x="2" y="3"/>
                </a:cxn>
                <a:cxn ang="0">
                  <a:pos x="2" y="3"/>
                </a:cxn>
                <a:cxn ang="0">
                  <a:pos x="2" y="3"/>
                </a:cxn>
                <a:cxn ang="0">
                  <a:pos x="0" y="0"/>
                </a:cxn>
                <a:cxn ang="0">
                  <a:pos x="3" y="3"/>
                </a:cxn>
                <a:cxn ang="0">
                  <a:pos x="3" y="3"/>
                </a:cxn>
                <a:cxn ang="0">
                  <a:pos x="3" y="3"/>
                </a:cxn>
                <a:cxn ang="0">
                  <a:pos x="3" y="4"/>
                </a:cxn>
                <a:cxn ang="0">
                  <a:pos x="3" y="3"/>
                </a:cxn>
                <a:cxn ang="0">
                  <a:pos x="3" y="3"/>
                </a:cxn>
                <a:cxn ang="0">
                  <a:pos x="3" y="4"/>
                </a:cxn>
                <a:cxn ang="0">
                  <a:pos x="3" y="4"/>
                </a:cxn>
                <a:cxn ang="0">
                  <a:pos x="3" y="4"/>
                </a:cxn>
                <a:cxn ang="0">
                  <a:pos x="3" y="4"/>
                </a:cxn>
                <a:cxn ang="0">
                  <a:pos x="3" y="4"/>
                </a:cxn>
                <a:cxn ang="0">
                  <a:pos x="3" y="4"/>
                </a:cxn>
                <a:cxn ang="0">
                  <a:pos x="3" y="3"/>
                </a:cxn>
                <a:cxn ang="0">
                  <a:pos x="3" y="3"/>
                </a:cxn>
                <a:cxn ang="0">
                  <a:pos x="3" y="4"/>
                </a:cxn>
                <a:cxn ang="0">
                  <a:pos x="3" y="4"/>
                </a:cxn>
                <a:cxn ang="0">
                  <a:pos x="3" y="5"/>
                </a:cxn>
                <a:cxn ang="0">
                  <a:pos x="3" y="4"/>
                </a:cxn>
                <a:cxn ang="0">
                  <a:pos x="3" y="4"/>
                </a:cxn>
                <a:cxn ang="0">
                  <a:pos x="2" y="5"/>
                </a:cxn>
                <a:cxn ang="0">
                  <a:pos x="2" y="5"/>
                </a:cxn>
                <a:cxn ang="0">
                  <a:pos x="2" y="5"/>
                </a:cxn>
                <a:cxn ang="0">
                  <a:pos x="2" y="5"/>
                </a:cxn>
                <a:cxn ang="0">
                  <a:pos x="2" y="5"/>
                </a:cxn>
              </a:cxnLst>
              <a:rect l="0" t="0" r="r" b="b"/>
              <a:pathLst>
                <a:path w="3" h="5">
                  <a:moveTo>
                    <a:pt x="2" y="5"/>
                  </a:move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3" y="5"/>
                    <a:pt x="3" y="5"/>
                    <a:pt x="3" y="5"/>
                  </a:cubicBezTo>
                  <a:cubicBezTo>
                    <a:pt x="2" y="5"/>
                    <a:pt x="2" y="5"/>
                    <a:pt x="2" y="5"/>
                  </a:cubicBezTo>
                  <a:cubicBezTo>
                    <a:pt x="2" y="5"/>
                    <a:pt x="2" y="5"/>
                    <a:pt x="2" y="5"/>
                  </a:cubicBezTo>
                  <a:cubicBezTo>
                    <a:pt x="3" y="5"/>
                    <a:pt x="3" y="5"/>
                    <a:pt x="3" y="5"/>
                  </a:cubicBezTo>
                  <a:cubicBezTo>
                    <a:pt x="2" y="5"/>
                    <a:pt x="2" y="5"/>
                    <a:pt x="2" y="5"/>
                  </a:cubicBezTo>
                  <a:cubicBezTo>
                    <a:pt x="2" y="5"/>
                    <a:pt x="2" y="5"/>
                    <a:pt x="2" y="5"/>
                  </a:cubicBezTo>
                  <a:cubicBezTo>
                    <a:pt x="3" y="5"/>
                    <a:pt x="3" y="5"/>
                    <a:pt x="3" y="5"/>
                  </a:cubicBezTo>
                  <a:cubicBezTo>
                    <a:pt x="2" y="5"/>
                    <a:pt x="2" y="5"/>
                    <a:pt x="2" y="5"/>
                  </a:cubicBezTo>
                  <a:cubicBezTo>
                    <a:pt x="2" y="5"/>
                    <a:pt x="2" y="5"/>
                    <a:pt x="2" y="5"/>
                  </a:cubicBezTo>
                  <a:cubicBezTo>
                    <a:pt x="3" y="5"/>
                    <a:pt x="3" y="5"/>
                    <a:pt x="3" y="4"/>
                  </a:cubicBezTo>
                  <a:cubicBezTo>
                    <a:pt x="3" y="4"/>
                    <a:pt x="3" y="4"/>
                    <a:pt x="3" y="4"/>
                  </a:cubicBezTo>
                  <a:cubicBezTo>
                    <a:pt x="2" y="4"/>
                    <a:pt x="2" y="4"/>
                    <a:pt x="2" y="4"/>
                  </a:cubicBezTo>
                  <a:cubicBezTo>
                    <a:pt x="3" y="5"/>
                    <a:pt x="3" y="5"/>
                    <a:pt x="3" y="5"/>
                  </a:cubicBezTo>
                  <a:cubicBezTo>
                    <a:pt x="3" y="5"/>
                    <a:pt x="3" y="5"/>
                    <a:pt x="3" y="5"/>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3"/>
                    <a:pt x="3" y="3"/>
                    <a:pt x="3" y="3"/>
                  </a:cubicBezTo>
                  <a:cubicBezTo>
                    <a:pt x="3" y="3"/>
                    <a:pt x="3" y="3"/>
                    <a:pt x="3" y="3"/>
                  </a:cubicBezTo>
                  <a:cubicBezTo>
                    <a:pt x="3" y="4"/>
                    <a:pt x="3" y="4"/>
                    <a:pt x="3" y="4"/>
                  </a:cubicBezTo>
                  <a:cubicBezTo>
                    <a:pt x="3" y="4"/>
                    <a:pt x="3" y="4"/>
                    <a:pt x="3" y="4"/>
                  </a:cubicBezTo>
                  <a:cubicBezTo>
                    <a:pt x="3" y="4"/>
                    <a:pt x="3" y="4"/>
                    <a:pt x="3" y="4"/>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2"/>
                    <a:pt x="2" y="1"/>
                    <a:pt x="0" y="0"/>
                  </a:cubicBezTo>
                  <a:cubicBezTo>
                    <a:pt x="0" y="0"/>
                    <a:pt x="0" y="0"/>
                    <a:pt x="0" y="0"/>
                  </a:cubicBezTo>
                  <a:cubicBezTo>
                    <a:pt x="0" y="1"/>
                    <a:pt x="0" y="1"/>
                    <a:pt x="0" y="1"/>
                  </a:cubicBezTo>
                  <a:cubicBezTo>
                    <a:pt x="0" y="1"/>
                    <a:pt x="2" y="2"/>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4"/>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4"/>
                    <a:pt x="2" y="4"/>
                    <a:pt x="2" y="4"/>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2"/>
                    <a:pt x="1" y="1"/>
                    <a:pt x="1" y="0"/>
                  </a:cubicBezTo>
                  <a:cubicBezTo>
                    <a:pt x="0" y="0"/>
                    <a:pt x="0" y="0"/>
                    <a:pt x="0" y="0"/>
                  </a:cubicBezTo>
                  <a:cubicBezTo>
                    <a:pt x="0" y="1"/>
                    <a:pt x="0" y="1"/>
                    <a:pt x="0" y="1"/>
                  </a:cubicBezTo>
                  <a:cubicBezTo>
                    <a:pt x="1" y="1"/>
                    <a:pt x="2" y="2"/>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4"/>
                    <a:pt x="3" y="4"/>
                    <a:pt x="3" y="4"/>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3"/>
                    <a:pt x="3" y="3"/>
                    <a:pt x="3" y="3"/>
                  </a:cubicBezTo>
                  <a:cubicBezTo>
                    <a:pt x="3" y="4"/>
                    <a:pt x="3" y="4"/>
                    <a:pt x="3" y="4"/>
                  </a:cubicBezTo>
                  <a:cubicBezTo>
                    <a:pt x="3" y="4"/>
                    <a:pt x="3" y="4"/>
                    <a:pt x="3" y="4"/>
                  </a:cubicBezTo>
                  <a:cubicBezTo>
                    <a:pt x="3" y="3"/>
                    <a:pt x="3" y="3"/>
                    <a:pt x="3" y="3"/>
                  </a:cubicBezTo>
                  <a:cubicBezTo>
                    <a:pt x="3" y="4"/>
                    <a:pt x="3" y="4"/>
                    <a:pt x="3" y="4"/>
                  </a:cubicBezTo>
                  <a:cubicBezTo>
                    <a:pt x="3" y="3"/>
                    <a:pt x="3" y="3"/>
                    <a:pt x="3" y="3"/>
                  </a:cubicBezTo>
                  <a:cubicBezTo>
                    <a:pt x="3" y="3"/>
                    <a:pt x="3" y="3"/>
                    <a:pt x="3" y="3"/>
                  </a:cubicBezTo>
                  <a:cubicBezTo>
                    <a:pt x="3" y="4"/>
                    <a:pt x="3" y="4"/>
                    <a:pt x="3" y="4"/>
                  </a:cubicBezTo>
                  <a:cubicBezTo>
                    <a:pt x="3" y="3"/>
                    <a:pt x="3" y="3"/>
                    <a:pt x="3" y="3"/>
                  </a:cubicBezTo>
                  <a:cubicBezTo>
                    <a:pt x="3" y="4"/>
                    <a:pt x="3" y="4"/>
                    <a:pt x="3" y="4"/>
                  </a:cubicBezTo>
                  <a:cubicBezTo>
                    <a:pt x="2" y="4"/>
                    <a:pt x="2" y="4"/>
                    <a:pt x="2" y="4"/>
                  </a:cubicBezTo>
                  <a:cubicBezTo>
                    <a:pt x="3" y="5"/>
                    <a:pt x="3" y="5"/>
                    <a:pt x="3" y="5"/>
                  </a:cubicBezTo>
                  <a:cubicBezTo>
                    <a:pt x="3" y="5"/>
                    <a:pt x="3" y="5"/>
                    <a:pt x="3" y="5"/>
                  </a:cubicBezTo>
                  <a:cubicBezTo>
                    <a:pt x="3" y="4"/>
                    <a:pt x="3" y="4"/>
                    <a:pt x="3" y="4"/>
                  </a:cubicBezTo>
                  <a:cubicBezTo>
                    <a:pt x="3" y="4"/>
                    <a:pt x="3" y="4"/>
                    <a:pt x="3" y="4"/>
                  </a:cubicBezTo>
                  <a:cubicBezTo>
                    <a:pt x="3" y="4"/>
                    <a:pt x="3" y="4"/>
                    <a:pt x="3" y="4"/>
                  </a:cubicBezTo>
                  <a:cubicBezTo>
                    <a:pt x="2" y="4"/>
                    <a:pt x="2" y="4"/>
                    <a:pt x="2" y="4"/>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path>
              </a:pathLst>
            </a:custGeom>
            <a:solidFill>
              <a:srgbClr val="FFFFFF"/>
            </a:solidFill>
            <a:ln w="9525">
              <a:noFill/>
              <a:round/>
              <a:headEnd/>
              <a:tailEnd/>
            </a:ln>
          </p:spPr>
          <p:txBody>
            <a:bodyPr/>
            <a:lstStyle/>
            <a:p>
              <a:pPr>
                <a:defRPr/>
              </a:pPr>
              <a:endParaRPr lang="en-US"/>
            </a:p>
          </p:txBody>
        </p:sp>
        <p:sp>
          <p:nvSpPr>
            <p:cNvPr id="105" name="Freeform 1527"/>
            <p:cNvSpPr>
              <a:spLocks/>
            </p:cNvSpPr>
            <p:nvPr userDrawn="1"/>
          </p:nvSpPr>
          <p:spPr bwMode="auto">
            <a:xfrm>
              <a:off x="437" y="292"/>
              <a:ext cx="4" cy="4"/>
            </a:xfrm>
            <a:custGeom>
              <a:avLst/>
              <a:gdLst/>
              <a:ahLst/>
              <a:cxnLst>
                <a:cxn ang="0">
                  <a:pos x="1" y="1"/>
                </a:cxn>
                <a:cxn ang="0">
                  <a:pos x="1" y="2"/>
                </a:cxn>
                <a:cxn ang="0">
                  <a:pos x="1" y="1"/>
                </a:cxn>
                <a:cxn ang="0">
                  <a:pos x="1" y="0"/>
                </a:cxn>
                <a:cxn ang="0">
                  <a:pos x="0" y="0"/>
                </a:cxn>
                <a:cxn ang="0">
                  <a:pos x="0" y="0"/>
                </a:cxn>
                <a:cxn ang="0">
                  <a:pos x="1" y="1"/>
                </a:cxn>
              </a:cxnLst>
              <a:rect l="0" t="0" r="r" b="b"/>
              <a:pathLst>
                <a:path w="1" h="2">
                  <a:moveTo>
                    <a:pt x="1" y="1"/>
                  </a:moveTo>
                  <a:cubicBezTo>
                    <a:pt x="1" y="2"/>
                    <a:pt x="1" y="2"/>
                    <a:pt x="1" y="2"/>
                  </a:cubicBezTo>
                  <a:cubicBezTo>
                    <a:pt x="1" y="1"/>
                    <a:pt x="1" y="1"/>
                    <a:pt x="1" y="1"/>
                  </a:cubicBezTo>
                  <a:cubicBezTo>
                    <a:pt x="1" y="0"/>
                    <a:pt x="1" y="0"/>
                    <a:pt x="1" y="0"/>
                  </a:cubicBezTo>
                  <a:cubicBezTo>
                    <a:pt x="1" y="0"/>
                    <a:pt x="1" y="0"/>
                    <a:pt x="0" y="0"/>
                  </a:cubicBezTo>
                  <a:cubicBezTo>
                    <a:pt x="0" y="0"/>
                    <a:pt x="1" y="0"/>
                    <a:pt x="0" y="0"/>
                  </a:cubicBezTo>
                  <a:cubicBezTo>
                    <a:pt x="0" y="0"/>
                    <a:pt x="1" y="1"/>
                    <a:pt x="1" y="1"/>
                  </a:cubicBezTo>
                </a:path>
              </a:pathLst>
            </a:custGeom>
            <a:solidFill>
              <a:srgbClr val="FFFFFF"/>
            </a:solidFill>
            <a:ln w="9525">
              <a:noFill/>
              <a:round/>
              <a:headEnd/>
              <a:tailEnd/>
            </a:ln>
          </p:spPr>
          <p:txBody>
            <a:bodyPr/>
            <a:lstStyle/>
            <a:p>
              <a:pPr>
                <a:defRPr/>
              </a:pPr>
              <a:endParaRPr lang="en-US"/>
            </a:p>
          </p:txBody>
        </p:sp>
        <p:sp>
          <p:nvSpPr>
            <p:cNvPr id="106" name="Freeform 1528"/>
            <p:cNvSpPr>
              <a:spLocks/>
            </p:cNvSpPr>
            <p:nvPr userDrawn="1"/>
          </p:nvSpPr>
          <p:spPr bwMode="auto">
            <a:xfrm>
              <a:off x="435" y="290"/>
              <a:ext cx="6" cy="6"/>
            </a:xfrm>
            <a:custGeom>
              <a:avLst/>
              <a:gdLst/>
              <a:ahLst/>
              <a:cxnLst>
                <a:cxn ang="0">
                  <a:pos x="2" y="3"/>
                </a:cxn>
                <a:cxn ang="0">
                  <a:pos x="2" y="3"/>
                </a:cxn>
                <a:cxn ang="0">
                  <a:pos x="2" y="2"/>
                </a:cxn>
                <a:cxn ang="0">
                  <a:pos x="2" y="2"/>
                </a:cxn>
                <a:cxn ang="0">
                  <a:pos x="2" y="2"/>
                </a:cxn>
                <a:cxn ang="0">
                  <a:pos x="2" y="2"/>
                </a:cxn>
                <a:cxn ang="0">
                  <a:pos x="2" y="2"/>
                </a:cxn>
                <a:cxn ang="0">
                  <a:pos x="2" y="2"/>
                </a:cxn>
                <a:cxn ang="0">
                  <a:pos x="3" y="2"/>
                </a:cxn>
                <a:cxn ang="0">
                  <a:pos x="2" y="1"/>
                </a:cxn>
                <a:cxn ang="0">
                  <a:pos x="2" y="1"/>
                </a:cxn>
                <a:cxn ang="0">
                  <a:pos x="2" y="1"/>
                </a:cxn>
                <a:cxn ang="0">
                  <a:pos x="2" y="1"/>
                </a:cxn>
                <a:cxn ang="0">
                  <a:pos x="1" y="0"/>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2" y="2"/>
                </a:cxn>
                <a:cxn ang="0">
                  <a:pos x="2" y="2"/>
                </a:cxn>
                <a:cxn ang="0">
                  <a:pos x="1" y="1"/>
                </a:cxn>
                <a:cxn ang="0">
                  <a:pos x="1" y="1"/>
                </a:cxn>
                <a:cxn ang="0">
                  <a:pos x="1" y="1"/>
                </a:cxn>
                <a:cxn ang="0">
                  <a:pos x="1" y="1"/>
                </a:cxn>
                <a:cxn ang="0">
                  <a:pos x="1" y="1"/>
                </a:cxn>
                <a:cxn ang="0">
                  <a:pos x="1" y="1"/>
                </a:cxn>
                <a:cxn ang="0">
                  <a:pos x="1" y="1"/>
                </a:cxn>
                <a:cxn ang="0">
                  <a:pos x="2" y="1"/>
                </a:cxn>
                <a:cxn ang="0">
                  <a:pos x="2" y="1"/>
                </a:cxn>
                <a:cxn ang="0">
                  <a:pos x="2" y="2"/>
                </a:cxn>
                <a:cxn ang="0">
                  <a:pos x="2" y="2"/>
                </a:cxn>
                <a:cxn ang="0">
                  <a:pos x="2" y="3"/>
                </a:cxn>
                <a:cxn ang="0">
                  <a:pos x="2" y="2"/>
                </a:cxn>
                <a:cxn ang="0">
                  <a:pos x="2" y="2"/>
                </a:cxn>
              </a:cxnLst>
              <a:rect l="0" t="0" r="r" b="b"/>
              <a:pathLst>
                <a:path w="3" h="3">
                  <a:moveTo>
                    <a:pt x="2" y="2"/>
                  </a:moveTo>
                  <a:cubicBezTo>
                    <a:pt x="2" y="3"/>
                    <a:pt x="2" y="3"/>
                    <a:pt x="2" y="3"/>
                  </a:cubicBezTo>
                  <a:cubicBezTo>
                    <a:pt x="3" y="3"/>
                    <a:pt x="3" y="3"/>
                    <a:pt x="3"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3" y="2"/>
                    <a:pt x="3" y="2"/>
                    <a:pt x="3" y="2"/>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1" y="1"/>
                    <a:pt x="1" y="2"/>
                    <a:pt x="2" y="2"/>
                  </a:cubicBezTo>
                  <a:cubicBezTo>
                    <a:pt x="2" y="3"/>
                    <a:pt x="2" y="3"/>
                    <a:pt x="2" y="3"/>
                  </a:cubicBezTo>
                  <a:cubicBezTo>
                    <a:pt x="2" y="2"/>
                    <a:pt x="2" y="2"/>
                    <a:pt x="2" y="2"/>
                  </a:cubicBezTo>
                  <a:cubicBezTo>
                    <a:pt x="2" y="2"/>
                    <a:pt x="1" y="1"/>
                    <a:pt x="1" y="1"/>
                  </a:cubicBezTo>
                  <a:cubicBezTo>
                    <a:pt x="1" y="1"/>
                    <a:pt x="1" y="1"/>
                    <a:pt x="1" y="1"/>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2"/>
                    <a:pt x="2" y="2"/>
                    <a:pt x="2" y="2"/>
                  </a:cubicBezTo>
                  <a:cubicBezTo>
                    <a:pt x="2" y="2"/>
                    <a:pt x="2" y="2"/>
                    <a:pt x="2" y="2"/>
                  </a:cubicBezTo>
                  <a:cubicBezTo>
                    <a:pt x="2" y="2"/>
                    <a:pt x="2" y="2"/>
                    <a:pt x="2" y="2"/>
                  </a:cubicBezTo>
                  <a:cubicBezTo>
                    <a:pt x="2" y="2"/>
                    <a:pt x="2" y="2"/>
                    <a:pt x="2" y="2"/>
                  </a:cubicBezTo>
                  <a:cubicBezTo>
                    <a:pt x="2" y="3"/>
                    <a:pt x="2" y="3"/>
                    <a:pt x="2"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path>
              </a:pathLst>
            </a:custGeom>
            <a:solidFill>
              <a:srgbClr val="FFFFFF"/>
            </a:solidFill>
            <a:ln w="9525">
              <a:noFill/>
              <a:round/>
              <a:headEnd/>
              <a:tailEnd/>
            </a:ln>
          </p:spPr>
          <p:txBody>
            <a:bodyPr/>
            <a:lstStyle/>
            <a:p>
              <a:pPr>
                <a:defRPr/>
              </a:pPr>
              <a:endParaRPr lang="en-US"/>
            </a:p>
          </p:txBody>
        </p:sp>
        <p:sp>
          <p:nvSpPr>
            <p:cNvPr id="107" name="Freeform 1529"/>
            <p:cNvSpPr>
              <a:spLocks/>
            </p:cNvSpPr>
            <p:nvPr userDrawn="1"/>
          </p:nvSpPr>
          <p:spPr bwMode="auto">
            <a:xfrm>
              <a:off x="437" y="290"/>
              <a:ext cx="4" cy="2"/>
            </a:xfrm>
            <a:custGeom>
              <a:avLst/>
              <a:gdLst/>
              <a:ahLst/>
              <a:cxnLst>
                <a:cxn ang="0">
                  <a:pos x="1" y="1"/>
                </a:cxn>
                <a:cxn ang="0">
                  <a:pos x="1" y="1"/>
                </a:cxn>
              </a:cxnLst>
              <a:rect l="0" t="0" r="r" b="b"/>
              <a:pathLst>
                <a:path w="1" h="1">
                  <a:moveTo>
                    <a:pt x="1" y="1"/>
                  </a:moveTo>
                  <a:cubicBezTo>
                    <a:pt x="1" y="1"/>
                    <a:pt x="0" y="0"/>
                    <a:pt x="1" y="1"/>
                  </a:cubicBezTo>
                </a:path>
              </a:pathLst>
            </a:custGeom>
            <a:solidFill>
              <a:srgbClr val="FFFFFF"/>
            </a:solidFill>
            <a:ln w="9525">
              <a:noFill/>
              <a:round/>
              <a:headEnd/>
              <a:tailEnd/>
            </a:ln>
          </p:spPr>
          <p:txBody>
            <a:bodyPr/>
            <a:lstStyle/>
            <a:p>
              <a:pPr>
                <a:defRPr/>
              </a:pPr>
              <a:endParaRPr lang="en-US"/>
            </a:p>
          </p:txBody>
        </p:sp>
        <p:sp>
          <p:nvSpPr>
            <p:cNvPr id="108" name="Freeform 1530"/>
            <p:cNvSpPr>
              <a:spLocks/>
            </p:cNvSpPr>
            <p:nvPr userDrawn="1"/>
          </p:nvSpPr>
          <p:spPr bwMode="auto">
            <a:xfrm>
              <a:off x="437" y="290"/>
              <a:ext cx="4" cy="2"/>
            </a:xfrm>
            <a:custGeom>
              <a:avLst/>
              <a:gdLst/>
              <a:ahLst/>
              <a:cxnLst>
                <a:cxn ang="0">
                  <a:pos x="2" y="2"/>
                </a:cxn>
                <a:cxn ang="0">
                  <a:pos x="2" y="0"/>
                </a:cxn>
                <a:cxn ang="0">
                  <a:pos x="2" y="0"/>
                </a:cxn>
                <a:cxn ang="0">
                  <a:pos x="2" y="0"/>
                </a:cxn>
                <a:cxn ang="0">
                  <a:pos x="2" y="0"/>
                </a:cxn>
                <a:cxn ang="0">
                  <a:pos x="0" y="0"/>
                </a:cxn>
                <a:cxn ang="0">
                  <a:pos x="0" y="0"/>
                </a:cxn>
                <a:cxn ang="0">
                  <a:pos x="0" y="2"/>
                </a:cxn>
                <a:cxn ang="0">
                  <a:pos x="0" y="2"/>
                </a:cxn>
                <a:cxn ang="0">
                  <a:pos x="0" y="2"/>
                </a:cxn>
                <a:cxn ang="0">
                  <a:pos x="2" y="2"/>
                </a:cxn>
                <a:cxn ang="0">
                  <a:pos x="2" y="2"/>
                </a:cxn>
                <a:cxn ang="0">
                  <a:pos x="2" y="0"/>
                </a:cxn>
                <a:cxn ang="0">
                  <a:pos x="2" y="0"/>
                </a:cxn>
                <a:cxn ang="0">
                  <a:pos x="2" y="0"/>
                </a:cxn>
                <a:cxn ang="0">
                  <a:pos x="0" y="2"/>
                </a:cxn>
                <a:cxn ang="0">
                  <a:pos x="2" y="2"/>
                </a:cxn>
                <a:cxn ang="0">
                  <a:pos x="2" y="0"/>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Lst>
              <a:rect l="0" t="0" r="r" b="b"/>
              <a:pathLst>
                <a:path w="2" h="2">
                  <a:moveTo>
                    <a:pt x="2" y="2"/>
                  </a:moveTo>
                  <a:lnTo>
                    <a:pt x="2" y="0"/>
                  </a:lnTo>
                  <a:lnTo>
                    <a:pt x="2" y="0"/>
                  </a:lnTo>
                  <a:lnTo>
                    <a:pt x="2" y="0"/>
                  </a:lnTo>
                  <a:lnTo>
                    <a:pt x="2" y="0"/>
                  </a:lnTo>
                  <a:lnTo>
                    <a:pt x="0" y="0"/>
                  </a:lnTo>
                  <a:lnTo>
                    <a:pt x="0" y="0"/>
                  </a:lnTo>
                  <a:lnTo>
                    <a:pt x="0" y="2"/>
                  </a:lnTo>
                  <a:lnTo>
                    <a:pt x="0" y="2"/>
                  </a:lnTo>
                  <a:lnTo>
                    <a:pt x="0" y="2"/>
                  </a:lnTo>
                  <a:lnTo>
                    <a:pt x="2" y="2"/>
                  </a:lnTo>
                  <a:lnTo>
                    <a:pt x="2" y="2"/>
                  </a:lnTo>
                  <a:lnTo>
                    <a:pt x="2" y="0"/>
                  </a:lnTo>
                  <a:lnTo>
                    <a:pt x="2" y="0"/>
                  </a:lnTo>
                  <a:lnTo>
                    <a:pt x="2" y="0"/>
                  </a:lnTo>
                  <a:lnTo>
                    <a:pt x="0" y="2"/>
                  </a:lnTo>
                  <a:lnTo>
                    <a:pt x="2" y="2"/>
                  </a:lnTo>
                  <a:lnTo>
                    <a:pt x="2" y="0"/>
                  </a:lnTo>
                  <a:lnTo>
                    <a:pt x="0" y="2"/>
                  </a:lnTo>
                  <a:lnTo>
                    <a:pt x="2" y="2"/>
                  </a:lnTo>
                  <a:lnTo>
                    <a:pt x="0" y="2"/>
                  </a:lnTo>
                  <a:lnTo>
                    <a:pt x="0" y="2"/>
                  </a:lnTo>
                  <a:lnTo>
                    <a:pt x="0" y="2"/>
                  </a:lnTo>
                  <a:lnTo>
                    <a:pt x="0" y="2"/>
                  </a:lnTo>
                  <a:lnTo>
                    <a:pt x="0" y="2"/>
                  </a:lnTo>
                  <a:lnTo>
                    <a:pt x="0" y="2"/>
                  </a:lnTo>
                  <a:lnTo>
                    <a:pt x="0" y="2"/>
                  </a:lnTo>
                  <a:lnTo>
                    <a:pt x="0" y="2"/>
                  </a:lnTo>
                  <a:lnTo>
                    <a:pt x="0" y="2"/>
                  </a:lnTo>
                  <a:lnTo>
                    <a:pt x="2" y="2"/>
                  </a:lnTo>
                  <a:lnTo>
                    <a:pt x="2" y="2"/>
                  </a:lnTo>
                  <a:close/>
                </a:path>
              </a:pathLst>
            </a:custGeom>
            <a:solidFill>
              <a:srgbClr val="FFFFFF"/>
            </a:solidFill>
            <a:ln w="9525">
              <a:noFill/>
              <a:round/>
              <a:headEnd/>
              <a:tailEnd/>
            </a:ln>
          </p:spPr>
          <p:txBody>
            <a:bodyPr/>
            <a:lstStyle/>
            <a:p>
              <a:pPr>
                <a:defRPr/>
              </a:pPr>
              <a:endParaRPr lang="en-US"/>
            </a:p>
          </p:txBody>
        </p:sp>
        <p:sp>
          <p:nvSpPr>
            <p:cNvPr id="109" name="Freeform 1531"/>
            <p:cNvSpPr>
              <a:spLocks/>
            </p:cNvSpPr>
            <p:nvPr userDrawn="1"/>
          </p:nvSpPr>
          <p:spPr bwMode="auto">
            <a:xfrm>
              <a:off x="431" y="282"/>
              <a:ext cx="1" cy="2"/>
            </a:xfrm>
            <a:custGeom>
              <a:avLst/>
              <a:gdLst/>
              <a:ahLst/>
              <a:cxnLst>
                <a:cxn ang="0">
                  <a:pos x="0" y="2"/>
                </a:cxn>
                <a:cxn ang="0">
                  <a:pos x="0" y="0"/>
                </a:cxn>
                <a:cxn ang="0">
                  <a:pos x="0" y="2"/>
                </a:cxn>
              </a:cxnLst>
              <a:rect l="0" t="0" r="r" b="b"/>
              <a:pathLst>
                <a:path h="2">
                  <a:moveTo>
                    <a:pt x="0" y="2"/>
                  </a:moveTo>
                  <a:lnTo>
                    <a:pt x="0" y="0"/>
                  </a:lnTo>
                  <a:lnTo>
                    <a:pt x="0" y="2"/>
                  </a:lnTo>
                  <a:close/>
                </a:path>
              </a:pathLst>
            </a:custGeom>
            <a:solidFill>
              <a:srgbClr val="000000"/>
            </a:solidFill>
            <a:ln w="9525">
              <a:noFill/>
              <a:round/>
              <a:headEnd/>
              <a:tailEnd/>
            </a:ln>
          </p:spPr>
          <p:txBody>
            <a:bodyPr/>
            <a:lstStyle/>
            <a:p>
              <a:pPr>
                <a:defRPr/>
              </a:pPr>
              <a:endParaRPr lang="en-US"/>
            </a:p>
          </p:txBody>
        </p:sp>
        <p:sp>
          <p:nvSpPr>
            <p:cNvPr id="110" name="Freeform 1532"/>
            <p:cNvSpPr>
              <a:spLocks/>
            </p:cNvSpPr>
            <p:nvPr userDrawn="1"/>
          </p:nvSpPr>
          <p:spPr bwMode="auto">
            <a:xfrm>
              <a:off x="431" y="282"/>
              <a:ext cx="2" cy="2"/>
            </a:xfrm>
            <a:custGeom>
              <a:avLst/>
              <a:gdLst/>
              <a:ahLst/>
              <a:cxnLst>
                <a:cxn ang="0">
                  <a:pos x="2" y="0"/>
                </a:cxn>
                <a:cxn ang="0">
                  <a:pos x="0" y="0"/>
                </a:cxn>
                <a:cxn ang="0">
                  <a:pos x="0" y="0"/>
                </a:cxn>
                <a:cxn ang="0">
                  <a:pos x="0" y="0"/>
                </a:cxn>
                <a:cxn ang="0">
                  <a:pos x="0" y="2"/>
                </a:cxn>
                <a:cxn ang="0">
                  <a:pos x="2" y="2"/>
                </a:cxn>
                <a:cxn ang="0">
                  <a:pos x="2" y="0"/>
                </a:cxn>
                <a:cxn ang="0">
                  <a:pos x="0" y="0"/>
                </a:cxn>
                <a:cxn ang="0">
                  <a:pos x="0" y="0"/>
                </a:cxn>
                <a:cxn ang="0">
                  <a:pos x="0" y="0"/>
                </a:cxn>
                <a:cxn ang="0">
                  <a:pos x="0" y="2"/>
                </a:cxn>
                <a:cxn ang="0">
                  <a:pos x="2" y="2"/>
                </a:cxn>
                <a:cxn ang="0">
                  <a:pos x="2" y="0"/>
                </a:cxn>
              </a:cxnLst>
              <a:rect l="0" t="0" r="r" b="b"/>
              <a:pathLst>
                <a:path w="2" h="2">
                  <a:moveTo>
                    <a:pt x="2" y="0"/>
                  </a:moveTo>
                  <a:lnTo>
                    <a:pt x="0" y="0"/>
                  </a:lnTo>
                  <a:lnTo>
                    <a:pt x="0" y="0"/>
                  </a:lnTo>
                  <a:lnTo>
                    <a:pt x="0" y="0"/>
                  </a:lnTo>
                  <a:lnTo>
                    <a:pt x="0" y="2"/>
                  </a:lnTo>
                  <a:lnTo>
                    <a:pt x="2" y="2"/>
                  </a:lnTo>
                  <a:lnTo>
                    <a:pt x="2" y="0"/>
                  </a:lnTo>
                  <a:lnTo>
                    <a:pt x="0" y="0"/>
                  </a:lnTo>
                  <a:lnTo>
                    <a:pt x="0" y="0"/>
                  </a:lnTo>
                  <a:lnTo>
                    <a:pt x="0" y="0"/>
                  </a:lnTo>
                  <a:lnTo>
                    <a:pt x="0" y="2"/>
                  </a:lnTo>
                  <a:lnTo>
                    <a:pt x="2" y="2"/>
                  </a:lnTo>
                  <a:lnTo>
                    <a:pt x="2" y="0"/>
                  </a:lnTo>
                  <a:close/>
                </a:path>
              </a:pathLst>
            </a:custGeom>
            <a:solidFill>
              <a:srgbClr val="000000"/>
            </a:solidFill>
            <a:ln w="9525">
              <a:noFill/>
              <a:round/>
              <a:headEnd/>
              <a:tailEnd/>
            </a:ln>
          </p:spPr>
          <p:txBody>
            <a:bodyPr/>
            <a:lstStyle/>
            <a:p>
              <a:pPr>
                <a:defRPr/>
              </a:pPr>
              <a:endParaRPr lang="en-US"/>
            </a:p>
          </p:txBody>
        </p:sp>
        <p:sp>
          <p:nvSpPr>
            <p:cNvPr id="111" name="Freeform 1533"/>
            <p:cNvSpPr>
              <a:spLocks/>
            </p:cNvSpPr>
            <p:nvPr userDrawn="1"/>
          </p:nvSpPr>
          <p:spPr bwMode="auto">
            <a:xfrm>
              <a:off x="419" y="274"/>
              <a:ext cx="2" cy="1"/>
            </a:xfrm>
            <a:custGeom>
              <a:avLst/>
              <a:gdLst/>
              <a:ahLst/>
              <a:cxnLst>
                <a:cxn ang="0">
                  <a:pos x="2" y="0"/>
                </a:cxn>
                <a:cxn ang="0">
                  <a:pos x="0" y="0"/>
                </a:cxn>
                <a:cxn ang="0">
                  <a:pos x="2" y="0"/>
                </a:cxn>
              </a:cxnLst>
              <a:rect l="0" t="0" r="r" b="b"/>
              <a:pathLst>
                <a:path w="2">
                  <a:moveTo>
                    <a:pt x="2" y="0"/>
                  </a:moveTo>
                  <a:lnTo>
                    <a:pt x="0" y="0"/>
                  </a:lnTo>
                  <a:lnTo>
                    <a:pt x="2" y="0"/>
                  </a:lnTo>
                  <a:close/>
                </a:path>
              </a:pathLst>
            </a:custGeom>
            <a:solidFill>
              <a:srgbClr val="FFFFFF"/>
            </a:solidFill>
            <a:ln w="9525">
              <a:noFill/>
              <a:round/>
              <a:headEnd/>
              <a:tailEnd/>
            </a:ln>
          </p:spPr>
          <p:txBody>
            <a:bodyPr/>
            <a:lstStyle/>
            <a:p>
              <a:pPr>
                <a:defRPr/>
              </a:pPr>
              <a:endParaRPr lang="en-US"/>
            </a:p>
          </p:txBody>
        </p:sp>
        <p:sp>
          <p:nvSpPr>
            <p:cNvPr id="112" name="Freeform 1534"/>
            <p:cNvSpPr>
              <a:spLocks/>
            </p:cNvSpPr>
            <p:nvPr userDrawn="1"/>
          </p:nvSpPr>
          <p:spPr bwMode="auto">
            <a:xfrm>
              <a:off x="419" y="272"/>
              <a:ext cx="2" cy="2"/>
            </a:xfrm>
            <a:custGeom>
              <a:avLst/>
              <a:gdLst/>
              <a:ahLst/>
              <a:cxnLst>
                <a:cxn ang="0">
                  <a:pos x="2" y="2"/>
                </a:cxn>
                <a:cxn ang="0">
                  <a:pos x="0" y="0"/>
                </a:cxn>
                <a:cxn ang="0">
                  <a:pos x="0" y="0"/>
                </a:cxn>
                <a:cxn ang="0">
                  <a:pos x="0" y="2"/>
                </a:cxn>
                <a:cxn ang="0">
                  <a:pos x="2" y="2"/>
                </a:cxn>
                <a:cxn ang="0">
                  <a:pos x="2" y="2"/>
                </a:cxn>
                <a:cxn ang="0">
                  <a:pos x="2" y="2"/>
                </a:cxn>
                <a:cxn ang="0">
                  <a:pos x="0" y="0"/>
                </a:cxn>
                <a:cxn ang="0">
                  <a:pos x="0" y="0"/>
                </a:cxn>
                <a:cxn ang="0">
                  <a:pos x="0" y="2"/>
                </a:cxn>
                <a:cxn ang="0">
                  <a:pos x="2" y="2"/>
                </a:cxn>
                <a:cxn ang="0">
                  <a:pos x="2" y="2"/>
                </a:cxn>
                <a:cxn ang="0">
                  <a:pos x="2" y="2"/>
                </a:cxn>
              </a:cxnLst>
              <a:rect l="0" t="0" r="r" b="b"/>
              <a:pathLst>
                <a:path w="2" h="2">
                  <a:moveTo>
                    <a:pt x="2" y="2"/>
                  </a:moveTo>
                  <a:lnTo>
                    <a:pt x="0" y="0"/>
                  </a:lnTo>
                  <a:lnTo>
                    <a:pt x="0" y="0"/>
                  </a:lnTo>
                  <a:lnTo>
                    <a:pt x="0" y="2"/>
                  </a:lnTo>
                  <a:lnTo>
                    <a:pt x="2" y="2"/>
                  </a:lnTo>
                  <a:lnTo>
                    <a:pt x="2" y="2"/>
                  </a:lnTo>
                  <a:lnTo>
                    <a:pt x="2" y="2"/>
                  </a:lnTo>
                  <a:lnTo>
                    <a:pt x="0" y="0"/>
                  </a:lnTo>
                  <a:lnTo>
                    <a:pt x="0" y="0"/>
                  </a:lnTo>
                  <a:lnTo>
                    <a:pt x="0" y="2"/>
                  </a:lnTo>
                  <a:lnTo>
                    <a:pt x="2" y="2"/>
                  </a:lnTo>
                  <a:lnTo>
                    <a:pt x="2" y="2"/>
                  </a:lnTo>
                  <a:lnTo>
                    <a:pt x="2" y="2"/>
                  </a:lnTo>
                  <a:close/>
                </a:path>
              </a:pathLst>
            </a:custGeom>
            <a:solidFill>
              <a:srgbClr val="FFFFFF"/>
            </a:solidFill>
            <a:ln w="9525">
              <a:noFill/>
              <a:round/>
              <a:headEnd/>
              <a:tailEnd/>
            </a:ln>
          </p:spPr>
          <p:txBody>
            <a:bodyPr/>
            <a:lstStyle/>
            <a:p>
              <a:pPr>
                <a:defRPr/>
              </a:pPr>
              <a:endParaRPr lang="en-US"/>
            </a:p>
          </p:txBody>
        </p:sp>
        <p:sp>
          <p:nvSpPr>
            <p:cNvPr id="113" name="Freeform 1535"/>
            <p:cNvSpPr>
              <a:spLocks/>
            </p:cNvSpPr>
            <p:nvPr userDrawn="1"/>
          </p:nvSpPr>
          <p:spPr bwMode="auto">
            <a:xfrm>
              <a:off x="425" y="284"/>
              <a:ext cx="10" cy="8"/>
            </a:xfrm>
            <a:custGeom>
              <a:avLst/>
              <a:gdLst/>
              <a:ahLst/>
              <a:cxnLst>
                <a:cxn ang="0">
                  <a:pos x="1" y="1"/>
                </a:cxn>
                <a:cxn ang="0">
                  <a:pos x="5" y="4"/>
                </a:cxn>
                <a:cxn ang="0">
                  <a:pos x="5" y="3"/>
                </a:cxn>
                <a:cxn ang="0">
                  <a:pos x="4" y="2"/>
                </a:cxn>
                <a:cxn ang="0">
                  <a:pos x="0" y="0"/>
                </a:cxn>
                <a:cxn ang="0">
                  <a:pos x="1" y="1"/>
                </a:cxn>
              </a:cxnLst>
              <a:rect l="0" t="0" r="r" b="b"/>
              <a:pathLst>
                <a:path w="5" h="4">
                  <a:moveTo>
                    <a:pt x="1" y="1"/>
                  </a:moveTo>
                  <a:cubicBezTo>
                    <a:pt x="2" y="2"/>
                    <a:pt x="4" y="3"/>
                    <a:pt x="5" y="4"/>
                  </a:cubicBezTo>
                  <a:cubicBezTo>
                    <a:pt x="5" y="3"/>
                    <a:pt x="5" y="3"/>
                    <a:pt x="5" y="3"/>
                  </a:cubicBezTo>
                  <a:cubicBezTo>
                    <a:pt x="4" y="3"/>
                    <a:pt x="4" y="2"/>
                    <a:pt x="4" y="2"/>
                  </a:cubicBezTo>
                  <a:cubicBezTo>
                    <a:pt x="3" y="1"/>
                    <a:pt x="2" y="1"/>
                    <a:pt x="0" y="0"/>
                  </a:cubicBezTo>
                  <a:cubicBezTo>
                    <a:pt x="1" y="1"/>
                    <a:pt x="1" y="1"/>
                    <a:pt x="1" y="1"/>
                  </a:cubicBezTo>
                </a:path>
              </a:pathLst>
            </a:custGeom>
            <a:solidFill>
              <a:srgbClr val="FFFFFF"/>
            </a:solidFill>
            <a:ln w="9525">
              <a:noFill/>
              <a:round/>
              <a:headEnd/>
              <a:tailEnd/>
            </a:ln>
          </p:spPr>
          <p:txBody>
            <a:bodyPr/>
            <a:lstStyle/>
            <a:p>
              <a:pPr>
                <a:defRPr/>
              </a:pPr>
              <a:endParaRPr lang="en-US"/>
            </a:p>
          </p:txBody>
        </p:sp>
        <p:sp>
          <p:nvSpPr>
            <p:cNvPr id="114" name="Freeform 1536"/>
            <p:cNvSpPr>
              <a:spLocks/>
            </p:cNvSpPr>
            <p:nvPr userDrawn="1"/>
          </p:nvSpPr>
          <p:spPr bwMode="auto">
            <a:xfrm>
              <a:off x="425" y="284"/>
              <a:ext cx="12" cy="8"/>
            </a:xfrm>
            <a:custGeom>
              <a:avLst/>
              <a:gdLst/>
              <a:ahLst/>
              <a:cxnLst>
                <a:cxn ang="0">
                  <a:pos x="1" y="1"/>
                </a:cxn>
                <a:cxn ang="0">
                  <a:pos x="5" y="4"/>
                </a:cxn>
                <a:cxn ang="0">
                  <a:pos x="5" y="4"/>
                </a:cxn>
                <a:cxn ang="0">
                  <a:pos x="6" y="4"/>
                </a:cxn>
                <a:cxn ang="0">
                  <a:pos x="5" y="3"/>
                </a:cxn>
                <a:cxn ang="0">
                  <a:pos x="5" y="3"/>
                </a:cxn>
                <a:cxn ang="0">
                  <a:pos x="4" y="2"/>
                </a:cxn>
                <a:cxn ang="0">
                  <a:pos x="4" y="2"/>
                </a:cxn>
                <a:cxn ang="0">
                  <a:pos x="4" y="2"/>
                </a:cxn>
                <a:cxn ang="0">
                  <a:pos x="4" y="2"/>
                </a:cxn>
                <a:cxn ang="0">
                  <a:pos x="1" y="0"/>
                </a:cxn>
                <a:cxn ang="0">
                  <a:pos x="0" y="0"/>
                </a:cxn>
                <a:cxn ang="0">
                  <a:pos x="0" y="0"/>
                </a:cxn>
                <a:cxn ang="0">
                  <a:pos x="1" y="1"/>
                </a:cxn>
                <a:cxn ang="0">
                  <a:pos x="1" y="1"/>
                </a:cxn>
                <a:cxn ang="0">
                  <a:pos x="1" y="0"/>
                </a:cxn>
                <a:cxn ang="0">
                  <a:pos x="1" y="0"/>
                </a:cxn>
                <a:cxn ang="0">
                  <a:pos x="0" y="0"/>
                </a:cxn>
                <a:cxn ang="0">
                  <a:pos x="0" y="0"/>
                </a:cxn>
                <a:cxn ang="0">
                  <a:pos x="4" y="2"/>
                </a:cxn>
                <a:cxn ang="0">
                  <a:pos x="4" y="2"/>
                </a:cxn>
                <a:cxn ang="0">
                  <a:pos x="3" y="2"/>
                </a:cxn>
                <a:cxn ang="0">
                  <a:pos x="3" y="2"/>
                </a:cxn>
                <a:cxn ang="0">
                  <a:pos x="4" y="3"/>
                </a:cxn>
                <a:cxn ang="0">
                  <a:pos x="5" y="3"/>
                </a:cxn>
                <a:cxn ang="0">
                  <a:pos x="5" y="3"/>
                </a:cxn>
                <a:cxn ang="0">
                  <a:pos x="5" y="3"/>
                </a:cxn>
                <a:cxn ang="0">
                  <a:pos x="5" y="4"/>
                </a:cxn>
                <a:cxn ang="0">
                  <a:pos x="5" y="4"/>
                </a:cxn>
                <a:cxn ang="0">
                  <a:pos x="5" y="3"/>
                </a:cxn>
                <a:cxn ang="0">
                  <a:pos x="1" y="0"/>
                </a:cxn>
                <a:cxn ang="0">
                  <a:pos x="1" y="0"/>
                </a:cxn>
                <a:cxn ang="0">
                  <a:pos x="1" y="1"/>
                </a:cxn>
              </a:cxnLst>
              <a:rect l="0" t="0" r="r" b="b"/>
              <a:pathLst>
                <a:path w="6" h="4">
                  <a:moveTo>
                    <a:pt x="1" y="1"/>
                  </a:moveTo>
                  <a:cubicBezTo>
                    <a:pt x="2" y="2"/>
                    <a:pt x="4" y="3"/>
                    <a:pt x="5" y="4"/>
                  </a:cubicBezTo>
                  <a:cubicBezTo>
                    <a:pt x="5" y="4"/>
                    <a:pt x="5" y="4"/>
                    <a:pt x="5" y="4"/>
                  </a:cubicBezTo>
                  <a:cubicBezTo>
                    <a:pt x="6" y="4"/>
                    <a:pt x="6" y="4"/>
                    <a:pt x="6" y="4"/>
                  </a:cubicBezTo>
                  <a:cubicBezTo>
                    <a:pt x="5" y="3"/>
                    <a:pt x="5" y="3"/>
                    <a:pt x="5" y="3"/>
                  </a:cubicBezTo>
                  <a:cubicBezTo>
                    <a:pt x="5" y="3"/>
                    <a:pt x="5" y="3"/>
                    <a:pt x="5" y="3"/>
                  </a:cubicBezTo>
                  <a:cubicBezTo>
                    <a:pt x="4" y="2"/>
                    <a:pt x="4" y="2"/>
                    <a:pt x="4" y="2"/>
                  </a:cubicBezTo>
                  <a:cubicBezTo>
                    <a:pt x="4" y="2"/>
                    <a:pt x="4" y="2"/>
                    <a:pt x="4" y="2"/>
                  </a:cubicBezTo>
                  <a:cubicBezTo>
                    <a:pt x="4" y="2"/>
                    <a:pt x="4" y="2"/>
                    <a:pt x="4" y="2"/>
                  </a:cubicBezTo>
                  <a:cubicBezTo>
                    <a:pt x="4" y="2"/>
                    <a:pt x="4" y="2"/>
                    <a:pt x="4" y="2"/>
                  </a:cubicBezTo>
                  <a:cubicBezTo>
                    <a:pt x="3" y="1"/>
                    <a:pt x="2" y="0"/>
                    <a:pt x="1" y="0"/>
                  </a:cubicBezTo>
                  <a:cubicBezTo>
                    <a:pt x="0" y="0"/>
                    <a:pt x="0" y="0"/>
                    <a:pt x="0" y="0"/>
                  </a:cubicBezTo>
                  <a:cubicBezTo>
                    <a:pt x="0" y="0"/>
                    <a:pt x="0" y="0"/>
                    <a:pt x="0" y="0"/>
                  </a:cubicBezTo>
                  <a:cubicBezTo>
                    <a:pt x="1" y="1"/>
                    <a:pt x="1" y="1"/>
                    <a:pt x="1" y="1"/>
                  </a:cubicBezTo>
                  <a:cubicBezTo>
                    <a:pt x="1" y="1"/>
                    <a:pt x="1" y="1"/>
                    <a:pt x="1" y="1"/>
                  </a:cubicBezTo>
                  <a:cubicBezTo>
                    <a:pt x="1" y="0"/>
                    <a:pt x="1" y="0"/>
                    <a:pt x="1" y="0"/>
                  </a:cubicBezTo>
                  <a:cubicBezTo>
                    <a:pt x="1" y="0"/>
                    <a:pt x="1" y="0"/>
                    <a:pt x="1" y="0"/>
                  </a:cubicBezTo>
                  <a:cubicBezTo>
                    <a:pt x="0" y="0"/>
                    <a:pt x="0" y="0"/>
                    <a:pt x="0" y="0"/>
                  </a:cubicBezTo>
                  <a:cubicBezTo>
                    <a:pt x="0" y="0"/>
                    <a:pt x="0" y="0"/>
                    <a:pt x="0" y="0"/>
                  </a:cubicBezTo>
                  <a:cubicBezTo>
                    <a:pt x="1" y="1"/>
                    <a:pt x="3" y="2"/>
                    <a:pt x="4" y="2"/>
                  </a:cubicBezTo>
                  <a:cubicBezTo>
                    <a:pt x="4" y="2"/>
                    <a:pt x="4" y="2"/>
                    <a:pt x="4" y="2"/>
                  </a:cubicBezTo>
                  <a:cubicBezTo>
                    <a:pt x="3" y="2"/>
                    <a:pt x="3" y="2"/>
                    <a:pt x="3" y="2"/>
                  </a:cubicBezTo>
                  <a:cubicBezTo>
                    <a:pt x="3" y="2"/>
                    <a:pt x="3" y="2"/>
                    <a:pt x="3" y="2"/>
                  </a:cubicBezTo>
                  <a:cubicBezTo>
                    <a:pt x="3" y="2"/>
                    <a:pt x="4" y="3"/>
                    <a:pt x="4" y="3"/>
                  </a:cubicBezTo>
                  <a:cubicBezTo>
                    <a:pt x="4" y="3"/>
                    <a:pt x="5" y="3"/>
                    <a:pt x="5" y="3"/>
                  </a:cubicBezTo>
                  <a:cubicBezTo>
                    <a:pt x="5" y="3"/>
                    <a:pt x="5" y="3"/>
                    <a:pt x="5" y="3"/>
                  </a:cubicBezTo>
                  <a:cubicBezTo>
                    <a:pt x="5" y="3"/>
                    <a:pt x="5" y="3"/>
                    <a:pt x="5" y="3"/>
                  </a:cubicBezTo>
                  <a:cubicBezTo>
                    <a:pt x="5" y="4"/>
                    <a:pt x="5" y="4"/>
                    <a:pt x="5" y="4"/>
                  </a:cubicBezTo>
                  <a:cubicBezTo>
                    <a:pt x="5" y="4"/>
                    <a:pt x="5" y="4"/>
                    <a:pt x="5" y="4"/>
                  </a:cubicBezTo>
                  <a:cubicBezTo>
                    <a:pt x="5" y="3"/>
                    <a:pt x="5" y="3"/>
                    <a:pt x="5" y="3"/>
                  </a:cubicBezTo>
                  <a:cubicBezTo>
                    <a:pt x="4" y="2"/>
                    <a:pt x="3" y="1"/>
                    <a:pt x="1" y="0"/>
                  </a:cubicBezTo>
                  <a:cubicBezTo>
                    <a:pt x="1" y="0"/>
                    <a:pt x="1" y="0"/>
                    <a:pt x="1" y="0"/>
                  </a:cubicBezTo>
                  <a:cubicBezTo>
                    <a:pt x="1" y="1"/>
                    <a:pt x="1" y="1"/>
                    <a:pt x="1" y="1"/>
                  </a:cubicBezTo>
                </a:path>
              </a:pathLst>
            </a:custGeom>
            <a:solidFill>
              <a:srgbClr val="FFFFFF"/>
            </a:solidFill>
            <a:ln w="9525">
              <a:noFill/>
              <a:round/>
              <a:headEnd/>
              <a:tailEnd/>
            </a:ln>
          </p:spPr>
          <p:txBody>
            <a:bodyPr/>
            <a:lstStyle/>
            <a:p>
              <a:pPr>
                <a:defRPr/>
              </a:pPr>
              <a:endParaRPr lang="en-US"/>
            </a:p>
          </p:txBody>
        </p:sp>
        <p:sp>
          <p:nvSpPr>
            <p:cNvPr id="115" name="Freeform 1537"/>
            <p:cNvSpPr>
              <a:spLocks/>
            </p:cNvSpPr>
            <p:nvPr userDrawn="1"/>
          </p:nvSpPr>
          <p:spPr bwMode="auto">
            <a:xfrm>
              <a:off x="391" y="266"/>
              <a:ext cx="2" cy="1"/>
            </a:xfrm>
            <a:custGeom>
              <a:avLst/>
              <a:gdLst/>
              <a:ahLst/>
              <a:cxnLst>
                <a:cxn ang="0">
                  <a:pos x="0" y="0"/>
                </a:cxn>
                <a:cxn ang="0">
                  <a:pos x="1" y="0"/>
                </a:cxn>
                <a:cxn ang="0">
                  <a:pos x="0" y="0"/>
                </a:cxn>
                <a:cxn ang="0">
                  <a:pos x="0" y="0"/>
                </a:cxn>
              </a:cxnLst>
              <a:rect l="0" t="0" r="r" b="b"/>
              <a:pathLst>
                <a:path w="1">
                  <a:moveTo>
                    <a:pt x="0" y="0"/>
                  </a:moveTo>
                  <a:cubicBezTo>
                    <a:pt x="1" y="0"/>
                    <a:pt x="1" y="0"/>
                    <a:pt x="1" y="0"/>
                  </a:cubicBezTo>
                  <a:cubicBezTo>
                    <a:pt x="0" y="0"/>
                    <a:pt x="0" y="0"/>
                    <a:pt x="0" y="0"/>
                  </a:cubicBezTo>
                  <a:cubicBezTo>
                    <a:pt x="0" y="0"/>
                    <a:pt x="0" y="0"/>
                    <a:pt x="0" y="0"/>
                  </a:cubicBezTo>
                </a:path>
              </a:pathLst>
            </a:custGeom>
            <a:solidFill>
              <a:srgbClr val="FFFFFF"/>
            </a:solidFill>
            <a:ln w="9525">
              <a:noFill/>
              <a:round/>
              <a:headEnd/>
              <a:tailEnd/>
            </a:ln>
          </p:spPr>
          <p:txBody>
            <a:bodyPr/>
            <a:lstStyle/>
            <a:p>
              <a:pPr>
                <a:defRPr/>
              </a:pPr>
              <a:endParaRPr lang="en-US"/>
            </a:p>
          </p:txBody>
        </p:sp>
        <p:sp>
          <p:nvSpPr>
            <p:cNvPr id="116" name="Freeform 1538"/>
            <p:cNvSpPr>
              <a:spLocks/>
            </p:cNvSpPr>
            <p:nvPr userDrawn="1"/>
          </p:nvSpPr>
          <p:spPr bwMode="auto">
            <a:xfrm>
              <a:off x="389" y="266"/>
              <a:ext cx="4" cy="2"/>
            </a:xfrm>
            <a:custGeom>
              <a:avLst/>
              <a:gdLst/>
              <a:ahLst/>
              <a:cxnLst>
                <a:cxn ang="0">
                  <a:pos x="1" y="1"/>
                </a:cxn>
                <a:cxn ang="0">
                  <a:pos x="2" y="0"/>
                </a:cxn>
                <a:cxn ang="0">
                  <a:pos x="2" y="0"/>
                </a:cxn>
                <a:cxn ang="0">
                  <a:pos x="2" y="0"/>
                </a:cxn>
                <a:cxn ang="0">
                  <a:pos x="1" y="0"/>
                </a:cxn>
                <a:cxn ang="0">
                  <a:pos x="0" y="0"/>
                </a:cxn>
                <a:cxn ang="0">
                  <a:pos x="1" y="0"/>
                </a:cxn>
                <a:cxn ang="0">
                  <a:pos x="1" y="1"/>
                </a:cxn>
                <a:cxn ang="0">
                  <a:pos x="1" y="1"/>
                </a:cxn>
                <a:cxn ang="0">
                  <a:pos x="1" y="0"/>
                </a:cxn>
                <a:cxn ang="0">
                  <a:pos x="1" y="0"/>
                </a:cxn>
                <a:cxn ang="0">
                  <a:pos x="1" y="0"/>
                </a:cxn>
                <a:cxn ang="0">
                  <a:pos x="1" y="0"/>
                </a:cxn>
                <a:cxn ang="0">
                  <a:pos x="2" y="0"/>
                </a:cxn>
                <a:cxn ang="0">
                  <a:pos x="2" y="0"/>
                </a:cxn>
                <a:cxn ang="0">
                  <a:pos x="2" y="0"/>
                </a:cxn>
                <a:cxn ang="0">
                  <a:pos x="1" y="0"/>
                </a:cxn>
                <a:cxn ang="0">
                  <a:pos x="1" y="0"/>
                </a:cxn>
                <a:cxn ang="0">
                  <a:pos x="1" y="1"/>
                </a:cxn>
              </a:cxnLst>
              <a:rect l="0" t="0" r="r" b="b"/>
              <a:pathLst>
                <a:path w="2" h="1">
                  <a:moveTo>
                    <a:pt x="1" y="1"/>
                  </a:moveTo>
                  <a:cubicBezTo>
                    <a:pt x="2" y="0"/>
                    <a:pt x="2" y="0"/>
                    <a:pt x="2" y="0"/>
                  </a:cubicBezTo>
                  <a:cubicBezTo>
                    <a:pt x="2" y="0"/>
                    <a:pt x="2" y="0"/>
                    <a:pt x="2" y="0"/>
                  </a:cubicBezTo>
                  <a:cubicBezTo>
                    <a:pt x="2" y="0"/>
                    <a:pt x="2" y="0"/>
                    <a:pt x="2" y="0"/>
                  </a:cubicBezTo>
                  <a:cubicBezTo>
                    <a:pt x="1" y="0"/>
                    <a:pt x="1" y="0"/>
                    <a:pt x="1" y="0"/>
                  </a:cubicBezTo>
                  <a:cubicBezTo>
                    <a:pt x="0" y="0"/>
                    <a:pt x="0" y="0"/>
                    <a:pt x="0" y="0"/>
                  </a:cubicBezTo>
                  <a:cubicBezTo>
                    <a:pt x="1" y="0"/>
                    <a:pt x="1" y="0"/>
                    <a:pt x="1" y="0"/>
                  </a:cubicBezTo>
                  <a:cubicBezTo>
                    <a:pt x="1" y="1"/>
                    <a:pt x="1" y="1"/>
                    <a:pt x="1" y="1"/>
                  </a:cubicBezTo>
                  <a:cubicBezTo>
                    <a:pt x="1" y="1"/>
                    <a:pt x="1" y="1"/>
                    <a:pt x="1" y="1"/>
                  </a:cubicBezTo>
                  <a:cubicBezTo>
                    <a:pt x="1" y="0"/>
                    <a:pt x="1" y="0"/>
                    <a:pt x="1" y="0"/>
                  </a:cubicBezTo>
                  <a:cubicBezTo>
                    <a:pt x="1" y="0"/>
                    <a:pt x="1" y="0"/>
                    <a:pt x="1" y="0"/>
                  </a:cubicBezTo>
                  <a:cubicBezTo>
                    <a:pt x="1" y="0"/>
                    <a:pt x="1" y="0"/>
                    <a:pt x="1" y="0"/>
                  </a:cubicBezTo>
                  <a:cubicBezTo>
                    <a:pt x="1" y="0"/>
                    <a:pt x="1" y="0"/>
                    <a:pt x="1" y="0"/>
                  </a:cubicBezTo>
                  <a:cubicBezTo>
                    <a:pt x="1" y="0"/>
                    <a:pt x="1" y="0"/>
                    <a:pt x="2" y="0"/>
                  </a:cubicBezTo>
                  <a:cubicBezTo>
                    <a:pt x="2" y="0"/>
                    <a:pt x="2" y="0"/>
                    <a:pt x="2" y="0"/>
                  </a:cubicBezTo>
                  <a:cubicBezTo>
                    <a:pt x="2" y="0"/>
                    <a:pt x="2" y="0"/>
                    <a:pt x="2" y="0"/>
                  </a:cubicBezTo>
                  <a:cubicBezTo>
                    <a:pt x="1" y="0"/>
                    <a:pt x="1" y="0"/>
                    <a:pt x="1" y="0"/>
                  </a:cubicBezTo>
                  <a:cubicBezTo>
                    <a:pt x="1" y="0"/>
                    <a:pt x="1" y="0"/>
                    <a:pt x="1" y="0"/>
                  </a:cubicBezTo>
                  <a:cubicBezTo>
                    <a:pt x="1" y="1"/>
                    <a:pt x="1" y="1"/>
                    <a:pt x="1" y="1"/>
                  </a:cubicBezTo>
                </a:path>
              </a:pathLst>
            </a:custGeom>
            <a:solidFill>
              <a:srgbClr val="FFFFFF"/>
            </a:solidFill>
            <a:ln w="9525">
              <a:noFill/>
              <a:round/>
              <a:headEnd/>
              <a:tailEnd/>
            </a:ln>
          </p:spPr>
          <p:txBody>
            <a:bodyPr/>
            <a:lstStyle/>
            <a:p>
              <a:pPr>
                <a:defRPr/>
              </a:pPr>
              <a:endParaRPr lang="en-US"/>
            </a:p>
          </p:txBody>
        </p:sp>
        <p:sp>
          <p:nvSpPr>
            <p:cNvPr id="117" name="Freeform 1539"/>
            <p:cNvSpPr>
              <a:spLocks/>
            </p:cNvSpPr>
            <p:nvPr userDrawn="1"/>
          </p:nvSpPr>
          <p:spPr bwMode="auto">
            <a:xfrm>
              <a:off x="387" y="262"/>
              <a:ext cx="2" cy="2"/>
            </a:xfrm>
            <a:custGeom>
              <a:avLst/>
              <a:gdLst/>
              <a:ahLst/>
              <a:cxnLst>
                <a:cxn ang="0">
                  <a:pos x="0" y="0"/>
                </a:cxn>
                <a:cxn ang="0">
                  <a:pos x="1" y="0"/>
                </a:cxn>
                <a:cxn ang="0">
                  <a:pos x="0" y="0"/>
                </a:cxn>
              </a:cxnLst>
              <a:rect l="0" t="0" r="r" b="b"/>
              <a:pathLst>
                <a:path w="1" h="1">
                  <a:moveTo>
                    <a:pt x="0" y="0"/>
                  </a:moveTo>
                  <a:cubicBezTo>
                    <a:pt x="0" y="1"/>
                    <a:pt x="1" y="1"/>
                    <a:pt x="1" y="0"/>
                  </a:cubicBezTo>
                  <a:cubicBezTo>
                    <a:pt x="0" y="0"/>
                    <a:pt x="0" y="0"/>
                    <a:pt x="0" y="0"/>
                  </a:cubicBezTo>
                </a:path>
              </a:pathLst>
            </a:custGeom>
            <a:solidFill>
              <a:srgbClr val="FFFFFF"/>
            </a:solidFill>
            <a:ln w="9525">
              <a:noFill/>
              <a:round/>
              <a:headEnd/>
              <a:tailEnd/>
            </a:ln>
          </p:spPr>
          <p:txBody>
            <a:bodyPr/>
            <a:lstStyle/>
            <a:p>
              <a:pPr>
                <a:defRPr/>
              </a:pPr>
              <a:endParaRPr lang="en-US"/>
            </a:p>
          </p:txBody>
        </p:sp>
        <p:sp>
          <p:nvSpPr>
            <p:cNvPr id="118" name="Freeform 1540"/>
            <p:cNvSpPr>
              <a:spLocks/>
            </p:cNvSpPr>
            <p:nvPr userDrawn="1"/>
          </p:nvSpPr>
          <p:spPr bwMode="auto">
            <a:xfrm>
              <a:off x="385" y="262"/>
              <a:ext cx="4" cy="2"/>
            </a:xfrm>
            <a:custGeom>
              <a:avLst/>
              <a:gdLst/>
              <a:ahLst/>
              <a:cxnLst>
                <a:cxn ang="0">
                  <a:pos x="2" y="2"/>
                </a:cxn>
                <a:cxn ang="0">
                  <a:pos x="2" y="2"/>
                </a:cxn>
                <a:cxn ang="0">
                  <a:pos x="4" y="2"/>
                </a:cxn>
                <a:cxn ang="0">
                  <a:pos x="4" y="0"/>
                </a:cxn>
                <a:cxn ang="0">
                  <a:pos x="4" y="0"/>
                </a:cxn>
                <a:cxn ang="0">
                  <a:pos x="2" y="0"/>
                </a:cxn>
                <a:cxn ang="0">
                  <a:pos x="2" y="0"/>
                </a:cxn>
                <a:cxn ang="0">
                  <a:pos x="0" y="2"/>
                </a:cxn>
                <a:cxn ang="0">
                  <a:pos x="2" y="2"/>
                </a:cxn>
                <a:cxn ang="0">
                  <a:pos x="2" y="0"/>
                </a:cxn>
                <a:cxn ang="0">
                  <a:pos x="4" y="2"/>
                </a:cxn>
                <a:cxn ang="0">
                  <a:pos x="4" y="0"/>
                </a:cxn>
                <a:cxn ang="0">
                  <a:pos x="4" y="0"/>
                </a:cxn>
                <a:cxn ang="0">
                  <a:pos x="2" y="0"/>
                </a:cxn>
                <a:cxn ang="0">
                  <a:pos x="2" y="0"/>
                </a:cxn>
                <a:cxn ang="0">
                  <a:pos x="0" y="0"/>
                </a:cxn>
                <a:cxn ang="0">
                  <a:pos x="2" y="2"/>
                </a:cxn>
              </a:cxnLst>
              <a:rect l="0" t="0" r="r" b="b"/>
              <a:pathLst>
                <a:path w="4" h="2">
                  <a:moveTo>
                    <a:pt x="2" y="2"/>
                  </a:moveTo>
                  <a:lnTo>
                    <a:pt x="2" y="2"/>
                  </a:lnTo>
                  <a:lnTo>
                    <a:pt x="4" y="2"/>
                  </a:lnTo>
                  <a:lnTo>
                    <a:pt x="4" y="0"/>
                  </a:lnTo>
                  <a:lnTo>
                    <a:pt x="4" y="0"/>
                  </a:lnTo>
                  <a:lnTo>
                    <a:pt x="2" y="0"/>
                  </a:lnTo>
                  <a:lnTo>
                    <a:pt x="2" y="0"/>
                  </a:lnTo>
                  <a:lnTo>
                    <a:pt x="0" y="2"/>
                  </a:lnTo>
                  <a:lnTo>
                    <a:pt x="2" y="2"/>
                  </a:lnTo>
                  <a:lnTo>
                    <a:pt x="2" y="0"/>
                  </a:lnTo>
                  <a:lnTo>
                    <a:pt x="4" y="2"/>
                  </a:lnTo>
                  <a:lnTo>
                    <a:pt x="4" y="0"/>
                  </a:lnTo>
                  <a:lnTo>
                    <a:pt x="4" y="0"/>
                  </a:lnTo>
                  <a:lnTo>
                    <a:pt x="2" y="0"/>
                  </a:lnTo>
                  <a:lnTo>
                    <a:pt x="2" y="0"/>
                  </a:lnTo>
                  <a:lnTo>
                    <a:pt x="0" y="0"/>
                  </a:lnTo>
                  <a:lnTo>
                    <a:pt x="2" y="2"/>
                  </a:lnTo>
                  <a:close/>
                </a:path>
              </a:pathLst>
            </a:custGeom>
            <a:solidFill>
              <a:srgbClr val="FFFFFF"/>
            </a:solidFill>
            <a:ln w="9525">
              <a:noFill/>
              <a:round/>
              <a:headEnd/>
              <a:tailEnd/>
            </a:ln>
          </p:spPr>
          <p:txBody>
            <a:bodyPr/>
            <a:lstStyle/>
            <a:p>
              <a:pPr>
                <a:defRPr/>
              </a:pPr>
              <a:endParaRPr lang="en-US"/>
            </a:p>
          </p:txBody>
        </p:sp>
        <p:sp>
          <p:nvSpPr>
            <p:cNvPr id="119" name="Freeform 1541"/>
            <p:cNvSpPr>
              <a:spLocks/>
            </p:cNvSpPr>
            <p:nvPr userDrawn="1"/>
          </p:nvSpPr>
          <p:spPr bwMode="auto">
            <a:xfrm>
              <a:off x="385" y="262"/>
              <a:ext cx="4" cy="4"/>
            </a:xfrm>
            <a:custGeom>
              <a:avLst/>
              <a:gdLst/>
              <a:ahLst/>
              <a:cxnLst>
                <a:cxn ang="0">
                  <a:pos x="1" y="2"/>
                </a:cxn>
                <a:cxn ang="0">
                  <a:pos x="0" y="1"/>
                </a:cxn>
                <a:cxn ang="0">
                  <a:pos x="0" y="1"/>
                </a:cxn>
                <a:cxn ang="0">
                  <a:pos x="0" y="1"/>
                </a:cxn>
                <a:cxn ang="0">
                  <a:pos x="1" y="2"/>
                </a:cxn>
              </a:cxnLst>
              <a:rect l="0" t="0" r="r" b="b"/>
              <a:pathLst>
                <a:path w="2" h="2">
                  <a:moveTo>
                    <a:pt x="1" y="2"/>
                  </a:moveTo>
                  <a:cubicBezTo>
                    <a:pt x="2" y="2"/>
                    <a:pt x="1" y="0"/>
                    <a:pt x="0" y="1"/>
                  </a:cubicBezTo>
                  <a:cubicBezTo>
                    <a:pt x="0" y="1"/>
                    <a:pt x="0" y="1"/>
                    <a:pt x="0" y="1"/>
                  </a:cubicBezTo>
                  <a:cubicBezTo>
                    <a:pt x="0" y="1"/>
                    <a:pt x="0" y="1"/>
                    <a:pt x="0" y="1"/>
                  </a:cubicBezTo>
                  <a:cubicBezTo>
                    <a:pt x="0" y="2"/>
                    <a:pt x="0" y="2"/>
                    <a:pt x="1" y="2"/>
                  </a:cubicBezTo>
                </a:path>
              </a:pathLst>
            </a:custGeom>
            <a:solidFill>
              <a:srgbClr val="FFFFFF"/>
            </a:solidFill>
            <a:ln w="9525">
              <a:noFill/>
              <a:round/>
              <a:headEnd/>
              <a:tailEnd/>
            </a:ln>
          </p:spPr>
          <p:txBody>
            <a:bodyPr/>
            <a:lstStyle/>
            <a:p>
              <a:pPr>
                <a:defRPr/>
              </a:pPr>
              <a:endParaRPr lang="en-US"/>
            </a:p>
          </p:txBody>
        </p:sp>
        <p:sp>
          <p:nvSpPr>
            <p:cNvPr id="120" name="Freeform 1542"/>
            <p:cNvSpPr>
              <a:spLocks/>
            </p:cNvSpPr>
            <p:nvPr userDrawn="1"/>
          </p:nvSpPr>
          <p:spPr bwMode="auto">
            <a:xfrm>
              <a:off x="383" y="262"/>
              <a:ext cx="4" cy="4"/>
            </a:xfrm>
            <a:custGeom>
              <a:avLst/>
              <a:gdLst/>
              <a:ahLst/>
              <a:cxnLst>
                <a:cxn ang="0">
                  <a:pos x="2" y="2"/>
                </a:cxn>
                <a:cxn ang="0">
                  <a:pos x="2" y="2"/>
                </a:cxn>
                <a:cxn ang="0">
                  <a:pos x="3" y="2"/>
                </a:cxn>
                <a:cxn ang="0">
                  <a:pos x="3" y="2"/>
                </a:cxn>
                <a:cxn ang="0">
                  <a:pos x="2" y="1"/>
                </a:cxn>
                <a:cxn ang="0">
                  <a:pos x="1" y="0"/>
                </a:cxn>
                <a:cxn ang="0">
                  <a:pos x="1" y="1"/>
                </a:cxn>
                <a:cxn ang="0">
                  <a:pos x="1" y="1"/>
                </a:cxn>
                <a:cxn ang="0">
                  <a:pos x="1" y="1"/>
                </a:cxn>
                <a:cxn ang="0">
                  <a:pos x="1" y="1"/>
                </a:cxn>
                <a:cxn ang="0">
                  <a:pos x="1" y="1"/>
                </a:cxn>
                <a:cxn ang="0">
                  <a:pos x="1" y="1"/>
                </a:cxn>
                <a:cxn ang="0">
                  <a:pos x="1" y="1"/>
                </a:cxn>
                <a:cxn ang="0">
                  <a:pos x="0" y="1"/>
                </a:cxn>
                <a:cxn ang="0">
                  <a:pos x="0" y="1"/>
                </a:cxn>
                <a:cxn ang="0">
                  <a:pos x="2" y="2"/>
                </a:cxn>
                <a:cxn ang="0">
                  <a:pos x="2" y="2"/>
                </a:cxn>
                <a:cxn ang="0">
                  <a:pos x="2" y="2"/>
                </a:cxn>
                <a:cxn ang="0">
                  <a:pos x="1" y="1"/>
                </a:cxn>
                <a:cxn ang="0">
                  <a:pos x="1" y="1"/>
                </a:cxn>
                <a:cxn ang="0">
                  <a:pos x="1" y="1"/>
                </a:cxn>
                <a:cxn ang="0">
                  <a:pos x="1" y="1"/>
                </a:cxn>
                <a:cxn ang="0">
                  <a:pos x="2" y="1"/>
                </a:cxn>
                <a:cxn ang="0">
                  <a:pos x="1" y="1"/>
                </a:cxn>
                <a:cxn ang="0">
                  <a:pos x="1" y="1"/>
                </a:cxn>
                <a:cxn ang="0">
                  <a:pos x="1" y="1"/>
                </a:cxn>
                <a:cxn ang="0">
                  <a:pos x="1" y="1"/>
                </a:cxn>
                <a:cxn ang="0">
                  <a:pos x="1" y="1"/>
                </a:cxn>
                <a:cxn ang="0">
                  <a:pos x="2" y="1"/>
                </a:cxn>
                <a:cxn ang="0">
                  <a:pos x="2" y="2"/>
                </a:cxn>
                <a:cxn ang="0">
                  <a:pos x="2" y="2"/>
                </a:cxn>
                <a:cxn ang="0">
                  <a:pos x="2" y="2"/>
                </a:cxn>
                <a:cxn ang="0">
                  <a:pos x="2" y="2"/>
                </a:cxn>
                <a:cxn ang="0">
                  <a:pos x="2" y="2"/>
                </a:cxn>
              </a:cxnLst>
              <a:rect l="0" t="0" r="r" b="b"/>
              <a:pathLst>
                <a:path w="3" h="2">
                  <a:moveTo>
                    <a:pt x="2" y="2"/>
                  </a:moveTo>
                  <a:cubicBezTo>
                    <a:pt x="2" y="2"/>
                    <a:pt x="2" y="2"/>
                    <a:pt x="2" y="2"/>
                  </a:cubicBezTo>
                  <a:cubicBezTo>
                    <a:pt x="3" y="2"/>
                    <a:pt x="3" y="2"/>
                    <a:pt x="3" y="2"/>
                  </a:cubicBezTo>
                  <a:cubicBezTo>
                    <a:pt x="3" y="2"/>
                    <a:pt x="3" y="2"/>
                    <a:pt x="3" y="2"/>
                  </a:cubicBezTo>
                  <a:cubicBezTo>
                    <a:pt x="2" y="1"/>
                    <a:pt x="2" y="1"/>
                    <a:pt x="2" y="1"/>
                  </a:cubicBezTo>
                  <a:cubicBezTo>
                    <a:pt x="2" y="1"/>
                    <a:pt x="2"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1" y="2"/>
                    <a:pt x="1" y="2"/>
                    <a:pt x="2" y="2"/>
                  </a:cubicBezTo>
                  <a:cubicBezTo>
                    <a:pt x="2" y="2"/>
                    <a:pt x="2" y="2"/>
                    <a:pt x="2" y="2"/>
                  </a:cubicBezTo>
                  <a:cubicBezTo>
                    <a:pt x="2" y="2"/>
                    <a:pt x="2" y="2"/>
                    <a:pt x="2" y="2"/>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path>
              </a:pathLst>
            </a:custGeom>
            <a:solidFill>
              <a:srgbClr val="FFFFFF"/>
            </a:solidFill>
            <a:ln w="9525">
              <a:noFill/>
              <a:round/>
              <a:headEnd/>
              <a:tailEnd/>
            </a:ln>
          </p:spPr>
          <p:txBody>
            <a:bodyPr/>
            <a:lstStyle/>
            <a:p>
              <a:pPr>
                <a:defRPr/>
              </a:pPr>
              <a:endParaRPr lang="en-US"/>
            </a:p>
          </p:txBody>
        </p:sp>
        <p:sp>
          <p:nvSpPr>
            <p:cNvPr id="121" name="Freeform 1543"/>
            <p:cNvSpPr>
              <a:spLocks/>
            </p:cNvSpPr>
            <p:nvPr userDrawn="1"/>
          </p:nvSpPr>
          <p:spPr bwMode="auto">
            <a:xfrm>
              <a:off x="369" y="270"/>
              <a:ext cx="4" cy="2"/>
            </a:xfrm>
            <a:custGeom>
              <a:avLst/>
              <a:gdLst/>
              <a:ahLst/>
              <a:cxnLst>
                <a:cxn ang="0">
                  <a:pos x="2" y="1"/>
                </a:cxn>
                <a:cxn ang="0">
                  <a:pos x="0" y="0"/>
                </a:cxn>
                <a:cxn ang="0">
                  <a:pos x="2" y="1"/>
                </a:cxn>
              </a:cxnLst>
              <a:rect l="0" t="0" r="r" b="b"/>
              <a:pathLst>
                <a:path w="2" h="1">
                  <a:moveTo>
                    <a:pt x="2" y="1"/>
                  </a:moveTo>
                  <a:cubicBezTo>
                    <a:pt x="2" y="0"/>
                    <a:pt x="1" y="0"/>
                    <a:pt x="0" y="0"/>
                  </a:cubicBezTo>
                  <a:cubicBezTo>
                    <a:pt x="0" y="0"/>
                    <a:pt x="1" y="1"/>
                    <a:pt x="2" y="1"/>
                  </a:cubicBezTo>
                </a:path>
              </a:pathLst>
            </a:custGeom>
            <a:solidFill>
              <a:srgbClr val="FFFFFF"/>
            </a:solidFill>
            <a:ln w="9525">
              <a:noFill/>
              <a:round/>
              <a:headEnd/>
              <a:tailEnd/>
            </a:ln>
          </p:spPr>
          <p:txBody>
            <a:bodyPr/>
            <a:lstStyle/>
            <a:p>
              <a:pPr>
                <a:defRPr/>
              </a:pPr>
              <a:endParaRPr lang="en-US"/>
            </a:p>
          </p:txBody>
        </p:sp>
        <p:sp>
          <p:nvSpPr>
            <p:cNvPr id="122" name="Freeform 1544"/>
            <p:cNvSpPr>
              <a:spLocks/>
            </p:cNvSpPr>
            <p:nvPr userDrawn="1"/>
          </p:nvSpPr>
          <p:spPr bwMode="auto">
            <a:xfrm>
              <a:off x="369" y="268"/>
              <a:ext cx="4" cy="4"/>
            </a:xfrm>
            <a:custGeom>
              <a:avLst/>
              <a:gdLst/>
              <a:ahLst/>
              <a:cxnLst>
                <a:cxn ang="0">
                  <a:pos x="2" y="2"/>
                </a:cxn>
                <a:cxn ang="0">
                  <a:pos x="2" y="2"/>
                </a:cxn>
                <a:cxn ang="0">
                  <a:pos x="0" y="0"/>
                </a:cxn>
                <a:cxn ang="0">
                  <a:pos x="0" y="1"/>
                </a:cxn>
                <a:cxn ang="0">
                  <a:pos x="0" y="1"/>
                </a:cxn>
                <a:cxn ang="0">
                  <a:pos x="0" y="1"/>
                </a:cxn>
                <a:cxn ang="0">
                  <a:pos x="1" y="2"/>
                </a:cxn>
                <a:cxn ang="0">
                  <a:pos x="2" y="2"/>
                </a:cxn>
                <a:cxn ang="0">
                  <a:pos x="2" y="2"/>
                </a:cxn>
                <a:cxn ang="0">
                  <a:pos x="0" y="1"/>
                </a:cxn>
                <a:cxn ang="0">
                  <a:pos x="0" y="1"/>
                </a:cxn>
                <a:cxn ang="0">
                  <a:pos x="0" y="1"/>
                </a:cxn>
                <a:cxn ang="0">
                  <a:pos x="0" y="1"/>
                </a:cxn>
                <a:cxn ang="0">
                  <a:pos x="1" y="1"/>
                </a:cxn>
                <a:cxn ang="0">
                  <a:pos x="1" y="2"/>
                </a:cxn>
                <a:cxn ang="0">
                  <a:pos x="1" y="2"/>
                </a:cxn>
                <a:cxn ang="0">
                  <a:pos x="1" y="2"/>
                </a:cxn>
                <a:cxn ang="0">
                  <a:pos x="2" y="2"/>
                </a:cxn>
              </a:cxnLst>
              <a:rect l="0" t="0" r="r" b="b"/>
              <a:pathLst>
                <a:path w="2" h="2">
                  <a:moveTo>
                    <a:pt x="2" y="2"/>
                  </a:moveTo>
                  <a:cubicBezTo>
                    <a:pt x="2" y="2"/>
                    <a:pt x="2" y="2"/>
                    <a:pt x="2" y="2"/>
                  </a:cubicBezTo>
                  <a:cubicBezTo>
                    <a:pt x="2" y="1"/>
                    <a:pt x="1" y="0"/>
                    <a:pt x="0" y="0"/>
                  </a:cubicBezTo>
                  <a:cubicBezTo>
                    <a:pt x="0" y="1"/>
                    <a:pt x="0" y="1"/>
                    <a:pt x="0" y="1"/>
                  </a:cubicBezTo>
                  <a:cubicBezTo>
                    <a:pt x="0" y="1"/>
                    <a:pt x="0" y="1"/>
                    <a:pt x="0" y="1"/>
                  </a:cubicBezTo>
                  <a:cubicBezTo>
                    <a:pt x="0" y="1"/>
                    <a:pt x="0" y="1"/>
                    <a:pt x="0" y="1"/>
                  </a:cubicBezTo>
                  <a:cubicBezTo>
                    <a:pt x="0" y="2"/>
                    <a:pt x="1" y="2"/>
                    <a:pt x="1" y="2"/>
                  </a:cubicBezTo>
                  <a:cubicBezTo>
                    <a:pt x="2" y="2"/>
                    <a:pt x="2" y="2"/>
                    <a:pt x="2" y="2"/>
                  </a:cubicBezTo>
                  <a:cubicBezTo>
                    <a:pt x="2" y="2"/>
                    <a:pt x="2" y="2"/>
                    <a:pt x="2" y="2"/>
                  </a:cubicBezTo>
                  <a:cubicBezTo>
                    <a:pt x="1" y="2"/>
                    <a:pt x="0" y="1"/>
                    <a:pt x="0" y="1"/>
                  </a:cubicBezTo>
                  <a:cubicBezTo>
                    <a:pt x="0" y="1"/>
                    <a:pt x="0" y="1"/>
                    <a:pt x="0" y="1"/>
                  </a:cubicBezTo>
                  <a:cubicBezTo>
                    <a:pt x="0" y="1"/>
                    <a:pt x="0" y="1"/>
                    <a:pt x="0" y="1"/>
                  </a:cubicBezTo>
                  <a:cubicBezTo>
                    <a:pt x="0" y="1"/>
                    <a:pt x="0" y="1"/>
                    <a:pt x="0" y="1"/>
                  </a:cubicBezTo>
                  <a:cubicBezTo>
                    <a:pt x="1" y="1"/>
                    <a:pt x="1" y="1"/>
                    <a:pt x="1" y="1"/>
                  </a:cubicBezTo>
                  <a:cubicBezTo>
                    <a:pt x="1" y="2"/>
                    <a:pt x="1" y="2"/>
                    <a:pt x="1" y="2"/>
                  </a:cubicBezTo>
                  <a:cubicBezTo>
                    <a:pt x="1" y="2"/>
                    <a:pt x="1" y="2"/>
                    <a:pt x="1" y="2"/>
                  </a:cubicBezTo>
                  <a:cubicBezTo>
                    <a:pt x="1" y="2"/>
                    <a:pt x="1" y="2"/>
                    <a:pt x="1" y="2"/>
                  </a:cubicBezTo>
                  <a:cubicBezTo>
                    <a:pt x="2" y="2"/>
                    <a:pt x="2" y="2"/>
                    <a:pt x="2" y="2"/>
                  </a:cubicBezTo>
                </a:path>
              </a:pathLst>
            </a:custGeom>
            <a:solidFill>
              <a:srgbClr val="FFFFFF"/>
            </a:solidFill>
            <a:ln w="9525">
              <a:noFill/>
              <a:round/>
              <a:headEnd/>
              <a:tailEnd/>
            </a:ln>
          </p:spPr>
          <p:txBody>
            <a:bodyPr/>
            <a:lstStyle/>
            <a:p>
              <a:pPr>
                <a:defRPr/>
              </a:pPr>
              <a:endParaRPr lang="en-US"/>
            </a:p>
          </p:txBody>
        </p:sp>
        <p:sp>
          <p:nvSpPr>
            <p:cNvPr id="123" name="Freeform 1545"/>
            <p:cNvSpPr>
              <a:spLocks/>
            </p:cNvSpPr>
            <p:nvPr userDrawn="1"/>
          </p:nvSpPr>
          <p:spPr bwMode="auto">
            <a:xfrm>
              <a:off x="361" y="268"/>
              <a:ext cx="8" cy="4"/>
            </a:xfrm>
            <a:custGeom>
              <a:avLst/>
              <a:gdLst/>
              <a:ahLst/>
              <a:cxnLst>
                <a:cxn ang="0">
                  <a:pos x="1" y="2"/>
                </a:cxn>
                <a:cxn ang="0">
                  <a:pos x="4" y="2"/>
                </a:cxn>
                <a:cxn ang="0">
                  <a:pos x="0" y="0"/>
                </a:cxn>
                <a:cxn ang="0">
                  <a:pos x="1" y="2"/>
                </a:cxn>
              </a:cxnLst>
              <a:rect l="0" t="0" r="r" b="b"/>
              <a:pathLst>
                <a:path w="4" h="2">
                  <a:moveTo>
                    <a:pt x="1" y="2"/>
                  </a:moveTo>
                  <a:cubicBezTo>
                    <a:pt x="2" y="2"/>
                    <a:pt x="4" y="2"/>
                    <a:pt x="4" y="2"/>
                  </a:cubicBezTo>
                  <a:cubicBezTo>
                    <a:pt x="3" y="1"/>
                    <a:pt x="2" y="0"/>
                    <a:pt x="0" y="0"/>
                  </a:cubicBezTo>
                  <a:cubicBezTo>
                    <a:pt x="1" y="1"/>
                    <a:pt x="1" y="1"/>
                    <a:pt x="1" y="2"/>
                  </a:cubicBezTo>
                </a:path>
              </a:pathLst>
            </a:custGeom>
            <a:solidFill>
              <a:srgbClr val="FFFFFF"/>
            </a:solidFill>
            <a:ln w="9525">
              <a:noFill/>
              <a:round/>
              <a:headEnd/>
              <a:tailEnd/>
            </a:ln>
          </p:spPr>
          <p:txBody>
            <a:bodyPr/>
            <a:lstStyle/>
            <a:p>
              <a:pPr>
                <a:defRPr/>
              </a:pPr>
              <a:endParaRPr lang="en-US"/>
            </a:p>
          </p:txBody>
        </p:sp>
        <p:sp>
          <p:nvSpPr>
            <p:cNvPr id="124" name="Freeform 1546"/>
            <p:cNvSpPr>
              <a:spLocks/>
            </p:cNvSpPr>
            <p:nvPr userDrawn="1"/>
          </p:nvSpPr>
          <p:spPr bwMode="auto">
            <a:xfrm>
              <a:off x="361" y="268"/>
              <a:ext cx="10" cy="4"/>
            </a:xfrm>
            <a:custGeom>
              <a:avLst/>
              <a:gdLst/>
              <a:ahLst/>
              <a:cxnLst>
                <a:cxn ang="0">
                  <a:pos x="1" y="2"/>
                </a:cxn>
                <a:cxn ang="0">
                  <a:pos x="3" y="2"/>
                </a:cxn>
                <a:cxn ang="0">
                  <a:pos x="5" y="2"/>
                </a:cxn>
                <a:cxn ang="0">
                  <a:pos x="5" y="1"/>
                </a:cxn>
                <a:cxn ang="0">
                  <a:pos x="5" y="1"/>
                </a:cxn>
                <a:cxn ang="0">
                  <a:pos x="0" y="0"/>
                </a:cxn>
                <a:cxn ang="0">
                  <a:pos x="0" y="0"/>
                </a:cxn>
                <a:cxn ang="0">
                  <a:pos x="0" y="0"/>
                </a:cxn>
                <a:cxn ang="0">
                  <a:pos x="1" y="2"/>
                </a:cxn>
                <a:cxn ang="0">
                  <a:pos x="2" y="2"/>
                </a:cxn>
                <a:cxn ang="0">
                  <a:pos x="2" y="1"/>
                </a:cxn>
                <a:cxn ang="0">
                  <a:pos x="1" y="0"/>
                </a:cxn>
                <a:cxn ang="0">
                  <a:pos x="0" y="0"/>
                </a:cxn>
                <a:cxn ang="0">
                  <a:pos x="0" y="0"/>
                </a:cxn>
                <a:cxn ang="0">
                  <a:pos x="4" y="2"/>
                </a:cxn>
                <a:cxn ang="0">
                  <a:pos x="4" y="2"/>
                </a:cxn>
                <a:cxn ang="0">
                  <a:pos x="4" y="1"/>
                </a:cxn>
                <a:cxn ang="0">
                  <a:pos x="3" y="2"/>
                </a:cxn>
                <a:cxn ang="0">
                  <a:pos x="1" y="1"/>
                </a:cxn>
                <a:cxn ang="0">
                  <a:pos x="1" y="2"/>
                </a:cxn>
                <a:cxn ang="0">
                  <a:pos x="1" y="2"/>
                </a:cxn>
              </a:cxnLst>
              <a:rect l="0" t="0" r="r" b="b"/>
              <a:pathLst>
                <a:path w="5" h="2">
                  <a:moveTo>
                    <a:pt x="1" y="2"/>
                  </a:moveTo>
                  <a:cubicBezTo>
                    <a:pt x="2" y="2"/>
                    <a:pt x="3" y="2"/>
                    <a:pt x="3" y="2"/>
                  </a:cubicBezTo>
                  <a:cubicBezTo>
                    <a:pt x="4" y="2"/>
                    <a:pt x="4" y="2"/>
                    <a:pt x="5" y="2"/>
                  </a:cubicBezTo>
                  <a:cubicBezTo>
                    <a:pt x="5" y="1"/>
                    <a:pt x="5" y="1"/>
                    <a:pt x="5" y="1"/>
                  </a:cubicBezTo>
                  <a:cubicBezTo>
                    <a:pt x="5" y="1"/>
                    <a:pt x="5" y="1"/>
                    <a:pt x="5" y="1"/>
                  </a:cubicBezTo>
                  <a:cubicBezTo>
                    <a:pt x="3" y="1"/>
                    <a:pt x="2" y="0"/>
                    <a:pt x="0" y="0"/>
                  </a:cubicBezTo>
                  <a:cubicBezTo>
                    <a:pt x="0" y="0"/>
                    <a:pt x="0" y="0"/>
                    <a:pt x="0" y="0"/>
                  </a:cubicBezTo>
                  <a:cubicBezTo>
                    <a:pt x="0" y="0"/>
                    <a:pt x="0" y="0"/>
                    <a:pt x="0" y="0"/>
                  </a:cubicBezTo>
                  <a:cubicBezTo>
                    <a:pt x="0" y="1"/>
                    <a:pt x="1" y="1"/>
                    <a:pt x="1" y="2"/>
                  </a:cubicBezTo>
                  <a:cubicBezTo>
                    <a:pt x="2" y="2"/>
                    <a:pt x="2" y="2"/>
                    <a:pt x="2" y="2"/>
                  </a:cubicBezTo>
                  <a:cubicBezTo>
                    <a:pt x="2" y="1"/>
                    <a:pt x="2" y="1"/>
                    <a:pt x="2" y="1"/>
                  </a:cubicBezTo>
                  <a:cubicBezTo>
                    <a:pt x="1" y="1"/>
                    <a:pt x="1" y="1"/>
                    <a:pt x="1" y="0"/>
                  </a:cubicBezTo>
                  <a:cubicBezTo>
                    <a:pt x="0" y="0"/>
                    <a:pt x="0" y="0"/>
                    <a:pt x="0" y="0"/>
                  </a:cubicBezTo>
                  <a:cubicBezTo>
                    <a:pt x="0" y="0"/>
                    <a:pt x="0" y="0"/>
                    <a:pt x="0" y="0"/>
                  </a:cubicBezTo>
                  <a:cubicBezTo>
                    <a:pt x="1" y="1"/>
                    <a:pt x="3" y="1"/>
                    <a:pt x="4" y="2"/>
                  </a:cubicBezTo>
                  <a:cubicBezTo>
                    <a:pt x="4" y="2"/>
                    <a:pt x="4" y="2"/>
                    <a:pt x="4" y="2"/>
                  </a:cubicBezTo>
                  <a:cubicBezTo>
                    <a:pt x="4" y="1"/>
                    <a:pt x="4" y="1"/>
                    <a:pt x="4" y="1"/>
                  </a:cubicBezTo>
                  <a:cubicBezTo>
                    <a:pt x="4" y="2"/>
                    <a:pt x="4" y="2"/>
                    <a:pt x="3" y="2"/>
                  </a:cubicBezTo>
                  <a:cubicBezTo>
                    <a:pt x="3" y="2"/>
                    <a:pt x="2" y="2"/>
                    <a:pt x="1" y="1"/>
                  </a:cubicBezTo>
                  <a:cubicBezTo>
                    <a:pt x="1" y="2"/>
                    <a:pt x="1" y="2"/>
                    <a:pt x="1" y="2"/>
                  </a:cubicBezTo>
                  <a:cubicBezTo>
                    <a:pt x="1" y="2"/>
                    <a:pt x="1" y="2"/>
                    <a:pt x="1" y="2"/>
                  </a:cubicBezTo>
                </a:path>
              </a:pathLst>
            </a:custGeom>
            <a:solidFill>
              <a:srgbClr val="FFFFFF"/>
            </a:solidFill>
            <a:ln w="9525">
              <a:noFill/>
              <a:round/>
              <a:headEnd/>
              <a:tailEnd/>
            </a:ln>
          </p:spPr>
          <p:txBody>
            <a:bodyPr/>
            <a:lstStyle/>
            <a:p>
              <a:pPr>
                <a:defRPr/>
              </a:pPr>
              <a:endParaRPr lang="en-US"/>
            </a:p>
          </p:txBody>
        </p:sp>
        <p:sp>
          <p:nvSpPr>
            <p:cNvPr id="125" name="Freeform 1547"/>
            <p:cNvSpPr>
              <a:spLocks/>
            </p:cNvSpPr>
            <p:nvPr userDrawn="1"/>
          </p:nvSpPr>
          <p:spPr bwMode="auto">
            <a:xfrm>
              <a:off x="367" y="302"/>
              <a:ext cx="2" cy="1"/>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path>
              </a:pathLst>
            </a:custGeom>
            <a:solidFill>
              <a:srgbClr val="FFFFFF"/>
            </a:solidFill>
            <a:ln w="9525">
              <a:noFill/>
              <a:round/>
              <a:headEnd/>
              <a:tailEnd/>
            </a:ln>
          </p:spPr>
          <p:txBody>
            <a:bodyPr/>
            <a:lstStyle/>
            <a:p>
              <a:pPr>
                <a:defRPr/>
              </a:pPr>
              <a:endParaRPr lang="en-US"/>
            </a:p>
          </p:txBody>
        </p:sp>
        <p:sp>
          <p:nvSpPr>
            <p:cNvPr id="126" name="Freeform 1548"/>
            <p:cNvSpPr>
              <a:spLocks/>
            </p:cNvSpPr>
            <p:nvPr userDrawn="1"/>
          </p:nvSpPr>
          <p:spPr bwMode="auto">
            <a:xfrm>
              <a:off x="367" y="300"/>
              <a:ext cx="2" cy="4"/>
            </a:xfrm>
            <a:custGeom>
              <a:avLst/>
              <a:gdLst/>
              <a:ahLst/>
              <a:cxnLst>
                <a:cxn ang="0">
                  <a:pos x="0" y="2"/>
                </a:cxn>
                <a:cxn ang="0">
                  <a:pos x="0" y="2"/>
                </a:cxn>
                <a:cxn ang="0">
                  <a:pos x="2" y="2"/>
                </a:cxn>
                <a:cxn ang="0">
                  <a:pos x="0" y="0"/>
                </a:cxn>
                <a:cxn ang="0">
                  <a:pos x="0" y="0"/>
                </a:cxn>
                <a:cxn ang="0">
                  <a:pos x="0" y="0"/>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Lst>
              <a:rect l="0" t="0" r="r" b="b"/>
              <a:pathLst>
                <a:path w="2" h="2">
                  <a:moveTo>
                    <a:pt x="0" y="2"/>
                  </a:moveTo>
                  <a:lnTo>
                    <a:pt x="0" y="2"/>
                  </a:lnTo>
                  <a:lnTo>
                    <a:pt x="2" y="2"/>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close/>
                </a:path>
              </a:pathLst>
            </a:custGeom>
            <a:solidFill>
              <a:srgbClr val="FFFFFF"/>
            </a:solidFill>
            <a:ln w="9525">
              <a:noFill/>
              <a:round/>
              <a:headEnd/>
              <a:tailEnd/>
            </a:ln>
          </p:spPr>
          <p:txBody>
            <a:bodyPr/>
            <a:lstStyle/>
            <a:p>
              <a:pPr>
                <a:defRPr/>
              </a:pPr>
              <a:endParaRPr lang="en-US"/>
            </a:p>
          </p:txBody>
        </p:sp>
        <p:sp>
          <p:nvSpPr>
            <p:cNvPr id="127" name="Freeform 1549"/>
            <p:cNvSpPr>
              <a:spLocks/>
            </p:cNvSpPr>
            <p:nvPr userDrawn="1"/>
          </p:nvSpPr>
          <p:spPr bwMode="auto">
            <a:xfrm>
              <a:off x="339" y="339"/>
              <a:ext cx="2" cy="2"/>
            </a:xfrm>
            <a:custGeom>
              <a:avLst/>
              <a:gdLst/>
              <a:ahLst/>
              <a:cxnLst>
                <a:cxn ang="0">
                  <a:pos x="0" y="1"/>
                </a:cxn>
                <a:cxn ang="0">
                  <a:pos x="1" y="0"/>
                </a:cxn>
                <a:cxn ang="0">
                  <a:pos x="0" y="1"/>
                </a:cxn>
              </a:cxnLst>
              <a:rect l="0" t="0" r="r" b="b"/>
              <a:pathLst>
                <a:path w="1" h="1">
                  <a:moveTo>
                    <a:pt x="0" y="1"/>
                  </a:moveTo>
                  <a:cubicBezTo>
                    <a:pt x="1" y="1"/>
                    <a:pt x="1" y="1"/>
                    <a:pt x="1" y="0"/>
                  </a:cubicBezTo>
                  <a:cubicBezTo>
                    <a:pt x="0" y="1"/>
                    <a:pt x="1" y="1"/>
                    <a:pt x="0" y="1"/>
                  </a:cubicBezTo>
                </a:path>
              </a:pathLst>
            </a:custGeom>
            <a:solidFill>
              <a:srgbClr val="000000"/>
            </a:solidFill>
            <a:ln w="9525">
              <a:noFill/>
              <a:round/>
              <a:headEnd/>
              <a:tailEnd/>
            </a:ln>
          </p:spPr>
          <p:txBody>
            <a:bodyPr/>
            <a:lstStyle/>
            <a:p>
              <a:pPr>
                <a:defRPr/>
              </a:pPr>
              <a:endParaRPr lang="en-US"/>
            </a:p>
          </p:txBody>
        </p:sp>
        <p:sp>
          <p:nvSpPr>
            <p:cNvPr id="128" name="Freeform 1550"/>
            <p:cNvSpPr>
              <a:spLocks/>
            </p:cNvSpPr>
            <p:nvPr userDrawn="1"/>
          </p:nvSpPr>
          <p:spPr bwMode="auto">
            <a:xfrm>
              <a:off x="339" y="339"/>
              <a:ext cx="2" cy="2"/>
            </a:xfrm>
            <a:custGeom>
              <a:avLst/>
              <a:gdLst/>
              <a:ahLst/>
              <a:cxnLst>
                <a:cxn ang="0">
                  <a:pos x="1" y="1"/>
                </a:cxn>
                <a:cxn ang="0">
                  <a:pos x="1" y="0"/>
                </a:cxn>
                <a:cxn ang="0">
                  <a:pos x="1" y="0"/>
                </a:cxn>
                <a:cxn ang="0">
                  <a:pos x="1" y="0"/>
                </a:cxn>
                <a:cxn ang="0">
                  <a:pos x="0" y="0"/>
                </a:cxn>
                <a:cxn ang="0">
                  <a:pos x="0" y="1"/>
                </a:cxn>
                <a:cxn ang="0">
                  <a:pos x="0" y="1"/>
                </a:cxn>
                <a:cxn ang="0">
                  <a:pos x="0" y="1"/>
                </a:cxn>
                <a:cxn ang="0">
                  <a:pos x="0" y="1"/>
                </a:cxn>
                <a:cxn ang="0">
                  <a:pos x="1" y="1"/>
                </a:cxn>
                <a:cxn ang="0">
                  <a:pos x="1" y="1"/>
                </a:cxn>
                <a:cxn ang="0">
                  <a:pos x="1" y="1"/>
                </a:cxn>
                <a:cxn ang="0">
                  <a:pos x="1" y="0"/>
                </a:cxn>
                <a:cxn ang="0">
                  <a:pos x="1" y="0"/>
                </a:cxn>
                <a:cxn ang="0">
                  <a:pos x="0" y="0"/>
                </a:cxn>
                <a:cxn ang="0">
                  <a:pos x="0" y="0"/>
                </a:cxn>
                <a:cxn ang="0">
                  <a:pos x="0" y="1"/>
                </a:cxn>
                <a:cxn ang="0">
                  <a:pos x="0" y="1"/>
                </a:cxn>
                <a:cxn ang="0">
                  <a:pos x="1" y="1"/>
                </a:cxn>
              </a:cxnLst>
              <a:rect l="0" t="0" r="r" b="b"/>
              <a:pathLst>
                <a:path w="1" h="1">
                  <a:moveTo>
                    <a:pt x="1" y="1"/>
                  </a:moveTo>
                  <a:cubicBezTo>
                    <a:pt x="1"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0" y="0"/>
                    <a:pt x="0" y="0"/>
                    <a:pt x="0" y="0"/>
                  </a:cubicBezTo>
                  <a:cubicBezTo>
                    <a:pt x="0" y="0"/>
                    <a:pt x="0" y="0"/>
                    <a:pt x="0" y="0"/>
                  </a:cubicBezTo>
                  <a:cubicBezTo>
                    <a:pt x="0" y="0"/>
                    <a:pt x="0" y="1"/>
                    <a:pt x="0" y="1"/>
                  </a:cubicBezTo>
                  <a:cubicBezTo>
                    <a:pt x="0" y="1"/>
                    <a:pt x="0" y="1"/>
                    <a:pt x="0" y="1"/>
                  </a:cubicBezTo>
                  <a:cubicBezTo>
                    <a:pt x="1" y="1"/>
                    <a:pt x="1" y="1"/>
                    <a:pt x="1" y="1"/>
                  </a:cubicBezTo>
                </a:path>
              </a:pathLst>
            </a:custGeom>
            <a:solidFill>
              <a:srgbClr val="000000"/>
            </a:solidFill>
            <a:ln w="9525">
              <a:noFill/>
              <a:round/>
              <a:headEnd/>
              <a:tailEnd/>
            </a:ln>
          </p:spPr>
          <p:txBody>
            <a:bodyPr/>
            <a:lstStyle/>
            <a:p>
              <a:pPr>
                <a:defRPr/>
              </a:pPr>
              <a:endParaRPr lang="en-US"/>
            </a:p>
          </p:txBody>
        </p:sp>
        <p:sp>
          <p:nvSpPr>
            <p:cNvPr id="129" name="Freeform 1551"/>
            <p:cNvSpPr>
              <a:spLocks/>
            </p:cNvSpPr>
            <p:nvPr userDrawn="1"/>
          </p:nvSpPr>
          <p:spPr bwMode="auto">
            <a:xfrm>
              <a:off x="351" y="337"/>
              <a:ext cx="2" cy="1"/>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solidFill>
              <a:srgbClr val="FFFFFF"/>
            </a:solidFill>
            <a:ln w="9525">
              <a:noFill/>
              <a:round/>
              <a:headEnd/>
              <a:tailEnd/>
            </a:ln>
          </p:spPr>
          <p:txBody>
            <a:bodyPr/>
            <a:lstStyle/>
            <a:p>
              <a:pPr>
                <a:defRPr/>
              </a:pPr>
              <a:endParaRPr lang="en-US"/>
            </a:p>
          </p:txBody>
        </p:sp>
        <p:sp>
          <p:nvSpPr>
            <p:cNvPr id="130" name="Freeform 1552"/>
            <p:cNvSpPr>
              <a:spLocks/>
            </p:cNvSpPr>
            <p:nvPr userDrawn="1"/>
          </p:nvSpPr>
          <p:spPr bwMode="auto">
            <a:xfrm>
              <a:off x="351" y="337"/>
              <a:ext cx="2" cy="2"/>
            </a:xfrm>
            <a:custGeom>
              <a:avLst/>
              <a:gdLst/>
              <a:ahLst/>
              <a:cxnLst>
                <a:cxn ang="0">
                  <a:pos x="0" y="2"/>
                </a:cxn>
                <a:cxn ang="0">
                  <a:pos x="2" y="2"/>
                </a:cxn>
                <a:cxn ang="0">
                  <a:pos x="2" y="2"/>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 ang="0">
                  <a:pos x="2" y="2"/>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2"/>
                </a:cxn>
                <a:cxn ang="0">
                  <a:pos x="2" y="0"/>
                </a:cxn>
                <a:cxn ang="0">
                  <a:pos x="2" y="0"/>
                </a:cxn>
                <a:cxn ang="0">
                  <a:pos x="0" y="0"/>
                </a:cxn>
                <a:cxn ang="0">
                  <a:pos x="0" y="0"/>
                </a:cxn>
                <a:cxn ang="0">
                  <a:pos x="0" y="2"/>
                </a:cxn>
              </a:cxnLst>
              <a:rect l="0" t="0" r="r" b="b"/>
              <a:pathLst>
                <a:path w="2" h="2">
                  <a:moveTo>
                    <a:pt x="0" y="2"/>
                  </a:moveTo>
                  <a:lnTo>
                    <a:pt x="2" y="2"/>
                  </a:lnTo>
                  <a:lnTo>
                    <a:pt x="2" y="2"/>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2" y="2"/>
                  </a:lnTo>
                  <a:lnTo>
                    <a:pt x="2" y="0"/>
                  </a:lnTo>
                  <a:lnTo>
                    <a:pt x="2" y="0"/>
                  </a:lnTo>
                  <a:lnTo>
                    <a:pt x="2" y="0"/>
                  </a:lnTo>
                  <a:lnTo>
                    <a:pt x="2" y="0"/>
                  </a:lnTo>
                  <a:lnTo>
                    <a:pt x="2" y="0"/>
                  </a:lnTo>
                  <a:lnTo>
                    <a:pt x="2" y="0"/>
                  </a:lnTo>
                  <a:lnTo>
                    <a:pt x="2" y="0"/>
                  </a:lnTo>
                  <a:lnTo>
                    <a:pt x="2" y="0"/>
                  </a:lnTo>
                  <a:lnTo>
                    <a:pt x="2" y="0"/>
                  </a:lnTo>
                  <a:lnTo>
                    <a:pt x="2" y="0"/>
                  </a:lnTo>
                  <a:lnTo>
                    <a:pt x="2" y="0"/>
                  </a:lnTo>
                  <a:lnTo>
                    <a:pt x="2" y="2"/>
                  </a:lnTo>
                  <a:lnTo>
                    <a:pt x="2" y="0"/>
                  </a:lnTo>
                  <a:lnTo>
                    <a:pt x="2" y="0"/>
                  </a:lnTo>
                  <a:lnTo>
                    <a:pt x="0" y="0"/>
                  </a:lnTo>
                  <a:lnTo>
                    <a:pt x="0" y="0"/>
                  </a:lnTo>
                  <a:lnTo>
                    <a:pt x="0" y="2"/>
                  </a:lnTo>
                  <a:close/>
                </a:path>
              </a:pathLst>
            </a:custGeom>
            <a:solidFill>
              <a:srgbClr val="FFFFFF"/>
            </a:solidFill>
            <a:ln w="9525">
              <a:noFill/>
              <a:round/>
              <a:headEnd/>
              <a:tailEnd/>
            </a:ln>
          </p:spPr>
          <p:txBody>
            <a:bodyPr/>
            <a:lstStyle/>
            <a:p>
              <a:pPr>
                <a:defRPr/>
              </a:pPr>
              <a:endParaRPr lang="en-US"/>
            </a:p>
          </p:txBody>
        </p:sp>
        <p:sp>
          <p:nvSpPr>
            <p:cNvPr id="131" name="Freeform 1553"/>
            <p:cNvSpPr>
              <a:spLocks/>
            </p:cNvSpPr>
            <p:nvPr userDrawn="1"/>
          </p:nvSpPr>
          <p:spPr bwMode="auto">
            <a:xfrm>
              <a:off x="353" y="334"/>
              <a:ext cx="2" cy="3"/>
            </a:xfrm>
            <a:custGeom>
              <a:avLst/>
              <a:gdLst/>
              <a:ahLst/>
              <a:cxnLst>
                <a:cxn ang="0">
                  <a:pos x="0" y="1"/>
                </a:cxn>
                <a:cxn ang="0">
                  <a:pos x="0" y="0"/>
                </a:cxn>
                <a:cxn ang="0">
                  <a:pos x="0" y="1"/>
                </a:cxn>
              </a:cxnLst>
              <a:rect l="0" t="0" r="r" b="b"/>
              <a:pathLst>
                <a:path w="1" h="1">
                  <a:moveTo>
                    <a:pt x="0" y="1"/>
                  </a:moveTo>
                  <a:cubicBezTo>
                    <a:pt x="0" y="1"/>
                    <a:pt x="1" y="1"/>
                    <a:pt x="0" y="0"/>
                  </a:cubicBezTo>
                  <a:cubicBezTo>
                    <a:pt x="0" y="1"/>
                    <a:pt x="0" y="1"/>
                    <a:pt x="0" y="1"/>
                  </a:cubicBezTo>
                </a:path>
              </a:pathLst>
            </a:custGeom>
            <a:solidFill>
              <a:srgbClr val="FFFFFF"/>
            </a:solidFill>
            <a:ln w="9525">
              <a:noFill/>
              <a:round/>
              <a:headEnd/>
              <a:tailEnd/>
            </a:ln>
          </p:spPr>
          <p:txBody>
            <a:bodyPr/>
            <a:lstStyle/>
            <a:p>
              <a:pPr>
                <a:defRPr/>
              </a:pPr>
              <a:endParaRPr lang="en-US"/>
            </a:p>
          </p:txBody>
        </p:sp>
        <p:sp>
          <p:nvSpPr>
            <p:cNvPr id="132" name="Freeform 1554"/>
            <p:cNvSpPr>
              <a:spLocks/>
            </p:cNvSpPr>
            <p:nvPr userDrawn="1"/>
          </p:nvSpPr>
          <p:spPr bwMode="auto">
            <a:xfrm>
              <a:off x="353" y="334"/>
              <a:ext cx="2" cy="3"/>
            </a:xfrm>
            <a:custGeom>
              <a:avLst/>
              <a:gdLst/>
              <a:ahLst/>
              <a:cxnLst>
                <a:cxn ang="0">
                  <a:pos x="0" y="3"/>
                </a:cxn>
                <a:cxn ang="0">
                  <a:pos x="0" y="3"/>
                </a:cxn>
                <a:cxn ang="0">
                  <a:pos x="2" y="3"/>
                </a:cxn>
                <a:cxn ang="0">
                  <a:pos x="2" y="3"/>
                </a:cxn>
                <a:cxn ang="0">
                  <a:pos x="0" y="0"/>
                </a:cxn>
                <a:cxn ang="0">
                  <a:pos x="0" y="0"/>
                </a:cxn>
                <a:cxn ang="0">
                  <a:pos x="0" y="0"/>
                </a:cxn>
                <a:cxn ang="0">
                  <a:pos x="0" y="3"/>
                </a:cxn>
                <a:cxn ang="0">
                  <a:pos x="0" y="3"/>
                </a:cxn>
                <a:cxn ang="0">
                  <a:pos x="0" y="3"/>
                </a:cxn>
                <a:cxn ang="0">
                  <a:pos x="0" y="3"/>
                </a:cxn>
                <a:cxn ang="0">
                  <a:pos x="0" y="0"/>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Lst>
              <a:rect l="0" t="0" r="r" b="b"/>
              <a:pathLst>
                <a:path w="2" h="3">
                  <a:moveTo>
                    <a:pt x="0" y="3"/>
                  </a:moveTo>
                  <a:lnTo>
                    <a:pt x="0" y="3"/>
                  </a:lnTo>
                  <a:lnTo>
                    <a:pt x="2" y="3"/>
                  </a:lnTo>
                  <a:lnTo>
                    <a:pt x="2" y="3"/>
                  </a:lnTo>
                  <a:lnTo>
                    <a:pt x="0" y="0"/>
                  </a:lnTo>
                  <a:lnTo>
                    <a:pt x="0" y="0"/>
                  </a:lnTo>
                  <a:lnTo>
                    <a:pt x="0" y="0"/>
                  </a:lnTo>
                  <a:lnTo>
                    <a:pt x="0" y="3"/>
                  </a:lnTo>
                  <a:lnTo>
                    <a:pt x="0" y="3"/>
                  </a:lnTo>
                  <a:lnTo>
                    <a:pt x="0" y="3"/>
                  </a:lnTo>
                  <a:lnTo>
                    <a:pt x="0" y="3"/>
                  </a:lnTo>
                  <a:lnTo>
                    <a:pt x="0" y="0"/>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close/>
                </a:path>
              </a:pathLst>
            </a:custGeom>
            <a:solidFill>
              <a:srgbClr val="FFFFFF"/>
            </a:solidFill>
            <a:ln w="9525">
              <a:noFill/>
              <a:round/>
              <a:headEnd/>
              <a:tailEnd/>
            </a:ln>
          </p:spPr>
          <p:txBody>
            <a:bodyPr/>
            <a:lstStyle/>
            <a:p>
              <a:pPr>
                <a:defRPr/>
              </a:pPr>
              <a:endParaRPr lang="en-US"/>
            </a:p>
          </p:txBody>
        </p:sp>
        <p:sp>
          <p:nvSpPr>
            <p:cNvPr id="133" name="Freeform 1555"/>
            <p:cNvSpPr>
              <a:spLocks/>
            </p:cNvSpPr>
            <p:nvPr userDrawn="1"/>
          </p:nvSpPr>
          <p:spPr bwMode="auto">
            <a:xfrm>
              <a:off x="353" y="337"/>
              <a:ext cx="1" cy="2"/>
            </a:xfrm>
            <a:custGeom>
              <a:avLst/>
              <a:gdLst/>
              <a:ahLst/>
              <a:cxnLst>
                <a:cxn ang="0">
                  <a:pos x="0" y="1"/>
                </a:cxn>
                <a:cxn ang="0">
                  <a:pos x="0" y="0"/>
                </a:cxn>
                <a:cxn ang="0">
                  <a:pos x="0" y="1"/>
                </a:cxn>
              </a:cxnLst>
              <a:rect l="0" t="0" r="r" b="b"/>
              <a:pathLst>
                <a:path h="1">
                  <a:moveTo>
                    <a:pt x="0" y="1"/>
                  </a:moveTo>
                  <a:cubicBezTo>
                    <a:pt x="0" y="1"/>
                    <a:pt x="0" y="1"/>
                    <a:pt x="0" y="0"/>
                  </a:cubicBezTo>
                  <a:cubicBezTo>
                    <a:pt x="0" y="1"/>
                    <a:pt x="0" y="1"/>
                    <a:pt x="0" y="1"/>
                  </a:cubicBezTo>
                </a:path>
              </a:pathLst>
            </a:custGeom>
            <a:solidFill>
              <a:srgbClr val="FFFFFF"/>
            </a:solidFill>
            <a:ln w="9525">
              <a:noFill/>
              <a:round/>
              <a:headEnd/>
              <a:tailEnd/>
            </a:ln>
          </p:spPr>
          <p:txBody>
            <a:bodyPr/>
            <a:lstStyle/>
            <a:p>
              <a:pPr>
                <a:defRPr/>
              </a:pPr>
              <a:endParaRPr lang="en-US"/>
            </a:p>
          </p:txBody>
        </p:sp>
        <p:sp>
          <p:nvSpPr>
            <p:cNvPr id="134" name="Freeform 1556"/>
            <p:cNvSpPr>
              <a:spLocks/>
            </p:cNvSpPr>
            <p:nvPr userDrawn="1"/>
          </p:nvSpPr>
          <p:spPr bwMode="auto">
            <a:xfrm>
              <a:off x="353" y="337"/>
              <a:ext cx="2" cy="2"/>
            </a:xfrm>
            <a:custGeom>
              <a:avLst/>
              <a:gdLst/>
              <a:ahLst/>
              <a:cxnLst>
                <a:cxn ang="0">
                  <a:pos x="0" y="2"/>
                </a:cxn>
                <a:cxn ang="0">
                  <a:pos x="0" y="2"/>
                </a:cxn>
                <a:cxn ang="0">
                  <a:pos x="0" y="2"/>
                </a:cxn>
                <a:cxn ang="0">
                  <a:pos x="0" y="2"/>
                </a:cxn>
                <a:cxn ang="0">
                  <a:pos x="0" y="2"/>
                </a:cxn>
                <a:cxn ang="0">
                  <a:pos x="0" y="2"/>
                </a:cxn>
                <a:cxn ang="0">
                  <a:pos x="0" y="2"/>
                </a:cxn>
                <a:cxn ang="0">
                  <a:pos x="2" y="2"/>
                </a:cxn>
                <a:cxn ang="0">
                  <a:pos x="2" y="0"/>
                </a:cxn>
                <a:cxn ang="0">
                  <a:pos x="2" y="0"/>
                </a:cxn>
                <a:cxn ang="0">
                  <a:pos x="0" y="0"/>
                </a:cxn>
                <a:cxn ang="0">
                  <a:pos x="0" y="0"/>
                </a:cxn>
                <a:cxn ang="0">
                  <a:pos x="0" y="2"/>
                </a:cxn>
                <a:cxn ang="0">
                  <a:pos x="0" y="2"/>
                </a:cxn>
                <a:cxn ang="0">
                  <a:pos x="2" y="2"/>
                </a:cxn>
                <a:cxn ang="0">
                  <a:pos x="0" y="0"/>
                </a:cxn>
                <a:cxn ang="0">
                  <a:pos x="0" y="0"/>
                </a:cxn>
                <a:cxn ang="0">
                  <a:pos x="0" y="0"/>
                </a:cxn>
                <a:cxn ang="0">
                  <a:pos x="0" y="2"/>
                </a:cxn>
                <a:cxn ang="0">
                  <a:pos x="0" y="0"/>
                </a:cxn>
                <a:cxn ang="0">
                  <a:pos x="0" y="0"/>
                </a:cxn>
                <a:cxn ang="0">
                  <a:pos x="0" y="2"/>
                </a:cxn>
                <a:cxn ang="0">
                  <a:pos x="0" y="0"/>
                </a:cxn>
                <a:cxn ang="0">
                  <a:pos x="0" y="0"/>
                </a:cxn>
                <a:cxn ang="0">
                  <a:pos x="0" y="0"/>
                </a:cxn>
                <a:cxn ang="0">
                  <a:pos x="0" y="0"/>
                </a:cxn>
                <a:cxn ang="0">
                  <a:pos x="0" y="0"/>
                </a:cxn>
                <a:cxn ang="0">
                  <a:pos x="0" y="0"/>
                </a:cxn>
                <a:cxn ang="0">
                  <a:pos x="0" y="0"/>
                </a:cxn>
                <a:cxn ang="0">
                  <a:pos x="0" y="0"/>
                </a:cxn>
                <a:cxn ang="0">
                  <a:pos x="0" y="2"/>
                </a:cxn>
                <a:cxn ang="0">
                  <a:pos x="0" y="2"/>
                </a:cxn>
              </a:cxnLst>
              <a:rect l="0" t="0" r="r" b="b"/>
              <a:pathLst>
                <a:path w="2" h="2">
                  <a:moveTo>
                    <a:pt x="0" y="2"/>
                  </a:moveTo>
                  <a:lnTo>
                    <a:pt x="0" y="2"/>
                  </a:lnTo>
                  <a:lnTo>
                    <a:pt x="0" y="2"/>
                  </a:lnTo>
                  <a:lnTo>
                    <a:pt x="0" y="2"/>
                  </a:lnTo>
                  <a:lnTo>
                    <a:pt x="0" y="2"/>
                  </a:lnTo>
                  <a:lnTo>
                    <a:pt x="0" y="2"/>
                  </a:lnTo>
                  <a:lnTo>
                    <a:pt x="0" y="2"/>
                  </a:lnTo>
                  <a:lnTo>
                    <a:pt x="2" y="2"/>
                  </a:lnTo>
                  <a:lnTo>
                    <a:pt x="2" y="0"/>
                  </a:lnTo>
                  <a:lnTo>
                    <a:pt x="2" y="0"/>
                  </a:lnTo>
                  <a:lnTo>
                    <a:pt x="0" y="0"/>
                  </a:lnTo>
                  <a:lnTo>
                    <a:pt x="0" y="0"/>
                  </a:lnTo>
                  <a:lnTo>
                    <a:pt x="0" y="2"/>
                  </a:lnTo>
                  <a:lnTo>
                    <a:pt x="0" y="2"/>
                  </a:lnTo>
                  <a:lnTo>
                    <a:pt x="2" y="2"/>
                  </a:lnTo>
                  <a:lnTo>
                    <a:pt x="0" y="0"/>
                  </a:lnTo>
                  <a:lnTo>
                    <a:pt x="0" y="0"/>
                  </a:lnTo>
                  <a:lnTo>
                    <a:pt x="0" y="0"/>
                  </a:lnTo>
                  <a:lnTo>
                    <a:pt x="0" y="2"/>
                  </a:lnTo>
                  <a:lnTo>
                    <a:pt x="0" y="0"/>
                  </a:lnTo>
                  <a:lnTo>
                    <a:pt x="0" y="0"/>
                  </a:lnTo>
                  <a:lnTo>
                    <a:pt x="0" y="2"/>
                  </a:lnTo>
                  <a:lnTo>
                    <a:pt x="0" y="0"/>
                  </a:lnTo>
                  <a:lnTo>
                    <a:pt x="0" y="0"/>
                  </a:lnTo>
                  <a:lnTo>
                    <a:pt x="0" y="0"/>
                  </a:lnTo>
                  <a:lnTo>
                    <a:pt x="0" y="0"/>
                  </a:lnTo>
                  <a:lnTo>
                    <a:pt x="0" y="0"/>
                  </a:lnTo>
                  <a:lnTo>
                    <a:pt x="0" y="0"/>
                  </a:lnTo>
                  <a:lnTo>
                    <a:pt x="0" y="0"/>
                  </a:lnTo>
                  <a:lnTo>
                    <a:pt x="0" y="0"/>
                  </a:lnTo>
                  <a:lnTo>
                    <a:pt x="0" y="2"/>
                  </a:lnTo>
                  <a:lnTo>
                    <a:pt x="0" y="2"/>
                  </a:lnTo>
                  <a:close/>
                </a:path>
              </a:pathLst>
            </a:custGeom>
            <a:solidFill>
              <a:srgbClr val="FFFFFF"/>
            </a:solidFill>
            <a:ln w="9525">
              <a:noFill/>
              <a:round/>
              <a:headEnd/>
              <a:tailEnd/>
            </a:ln>
          </p:spPr>
          <p:txBody>
            <a:bodyPr/>
            <a:lstStyle/>
            <a:p>
              <a:pPr>
                <a:defRPr/>
              </a:pPr>
              <a:endParaRPr lang="en-US"/>
            </a:p>
          </p:txBody>
        </p:sp>
        <p:sp>
          <p:nvSpPr>
            <p:cNvPr id="135" name="Freeform 1557"/>
            <p:cNvSpPr>
              <a:spLocks/>
            </p:cNvSpPr>
            <p:nvPr userDrawn="1"/>
          </p:nvSpPr>
          <p:spPr bwMode="auto">
            <a:xfrm>
              <a:off x="353" y="337"/>
              <a:ext cx="2" cy="2"/>
            </a:xfrm>
            <a:custGeom>
              <a:avLst/>
              <a:gdLst/>
              <a:ahLst/>
              <a:cxnLst>
                <a:cxn ang="0">
                  <a:pos x="0" y="2"/>
                </a:cxn>
                <a:cxn ang="0">
                  <a:pos x="0" y="2"/>
                </a:cxn>
                <a:cxn ang="0">
                  <a:pos x="0" y="2"/>
                </a:cxn>
                <a:cxn ang="0">
                  <a:pos x="0" y="2"/>
                </a:cxn>
                <a:cxn ang="0">
                  <a:pos x="0" y="2"/>
                </a:cxn>
                <a:cxn ang="0">
                  <a:pos x="0" y="2"/>
                </a:cxn>
                <a:cxn ang="0">
                  <a:pos x="0" y="2"/>
                </a:cxn>
                <a:cxn ang="0">
                  <a:pos x="2" y="2"/>
                </a:cxn>
                <a:cxn ang="0">
                  <a:pos x="2" y="0"/>
                </a:cxn>
                <a:cxn ang="0">
                  <a:pos x="2" y="0"/>
                </a:cxn>
                <a:cxn ang="0">
                  <a:pos x="0" y="0"/>
                </a:cxn>
                <a:cxn ang="0">
                  <a:pos x="0" y="0"/>
                </a:cxn>
                <a:cxn ang="0">
                  <a:pos x="0" y="2"/>
                </a:cxn>
                <a:cxn ang="0">
                  <a:pos x="0" y="2"/>
                </a:cxn>
                <a:cxn ang="0">
                  <a:pos x="2" y="2"/>
                </a:cxn>
                <a:cxn ang="0">
                  <a:pos x="0" y="0"/>
                </a:cxn>
                <a:cxn ang="0">
                  <a:pos x="0" y="0"/>
                </a:cxn>
                <a:cxn ang="0">
                  <a:pos x="0" y="0"/>
                </a:cxn>
                <a:cxn ang="0">
                  <a:pos x="0" y="2"/>
                </a:cxn>
                <a:cxn ang="0">
                  <a:pos x="0" y="0"/>
                </a:cxn>
                <a:cxn ang="0">
                  <a:pos x="0" y="0"/>
                </a:cxn>
                <a:cxn ang="0">
                  <a:pos x="0" y="2"/>
                </a:cxn>
                <a:cxn ang="0">
                  <a:pos x="0" y="0"/>
                </a:cxn>
                <a:cxn ang="0">
                  <a:pos x="0" y="0"/>
                </a:cxn>
                <a:cxn ang="0">
                  <a:pos x="0" y="0"/>
                </a:cxn>
                <a:cxn ang="0">
                  <a:pos x="0" y="0"/>
                </a:cxn>
                <a:cxn ang="0">
                  <a:pos x="0" y="0"/>
                </a:cxn>
                <a:cxn ang="0">
                  <a:pos x="0" y="0"/>
                </a:cxn>
                <a:cxn ang="0">
                  <a:pos x="0" y="0"/>
                </a:cxn>
                <a:cxn ang="0">
                  <a:pos x="0" y="0"/>
                </a:cxn>
                <a:cxn ang="0">
                  <a:pos x="0" y="2"/>
                </a:cxn>
                <a:cxn ang="0">
                  <a:pos x="0" y="2"/>
                </a:cxn>
              </a:cxnLst>
              <a:rect l="0" t="0" r="r" b="b"/>
              <a:pathLst>
                <a:path w="2" h="2">
                  <a:moveTo>
                    <a:pt x="0" y="2"/>
                  </a:moveTo>
                  <a:lnTo>
                    <a:pt x="0" y="2"/>
                  </a:lnTo>
                  <a:lnTo>
                    <a:pt x="0" y="2"/>
                  </a:lnTo>
                  <a:lnTo>
                    <a:pt x="0" y="2"/>
                  </a:lnTo>
                  <a:lnTo>
                    <a:pt x="0" y="2"/>
                  </a:lnTo>
                  <a:lnTo>
                    <a:pt x="0" y="2"/>
                  </a:lnTo>
                  <a:lnTo>
                    <a:pt x="0" y="2"/>
                  </a:lnTo>
                  <a:lnTo>
                    <a:pt x="2" y="2"/>
                  </a:lnTo>
                  <a:lnTo>
                    <a:pt x="2" y="0"/>
                  </a:lnTo>
                  <a:lnTo>
                    <a:pt x="2" y="0"/>
                  </a:lnTo>
                  <a:lnTo>
                    <a:pt x="0" y="0"/>
                  </a:lnTo>
                  <a:lnTo>
                    <a:pt x="0" y="0"/>
                  </a:lnTo>
                  <a:lnTo>
                    <a:pt x="0" y="2"/>
                  </a:lnTo>
                  <a:lnTo>
                    <a:pt x="0" y="2"/>
                  </a:lnTo>
                  <a:lnTo>
                    <a:pt x="2" y="2"/>
                  </a:lnTo>
                  <a:lnTo>
                    <a:pt x="0" y="0"/>
                  </a:lnTo>
                  <a:lnTo>
                    <a:pt x="0" y="0"/>
                  </a:lnTo>
                  <a:lnTo>
                    <a:pt x="0" y="0"/>
                  </a:lnTo>
                  <a:lnTo>
                    <a:pt x="0" y="2"/>
                  </a:lnTo>
                  <a:lnTo>
                    <a:pt x="0" y="0"/>
                  </a:lnTo>
                  <a:lnTo>
                    <a:pt x="0" y="0"/>
                  </a:lnTo>
                  <a:lnTo>
                    <a:pt x="0" y="2"/>
                  </a:lnTo>
                  <a:lnTo>
                    <a:pt x="0" y="0"/>
                  </a:lnTo>
                  <a:lnTo>
                    <a:pt x="0" y="0"/>
                  </a:lnTo>
                  <a:lnTo>
                    <a:pt x="0" y="0"/>
                  </a:lnTo>
                  <a:lnTo>
                    <a:pt x="0" y="0"/>
                  </a:lnTo>
                  <a:lnTo>
                    <a:pt x="0" y="0"/>
                  </a:lnTo>
                  <a:lnTo>
                    <a:pt x="0" y="0"/>
                  </a:lnTo>
                  <a:lnTo>
                    <a:pt x="0" y="0"/>
                  </a:lnTo>
                  <a:lnTo>
                    <a:pt x="0" y="0"/>
                  </a:lnTo>
                  <a:lnTo>
                    <a:pt x="0" y="2"/>
                  </a:lnTo>
                  <a:lnTo>
                    <a:pt x="0" y="2"/>
                  </a:lnTo>
                </a:path>
              </a:pathLst>
            </a:custGeom>
            <a:noFill/>
            <a:ln w="9525">
              <a:noFill/>
              <a:round/>
              <a:headEnd/>
              <a:tailEnd/>
            </a:ln>
          </p:spPr>
          <p:txBody>
            <a:bodyPr/>
            <a:lstStyle/>
            <a:p>
              <a:pPr>
                <a:defRPr/>
              </a:pPr>
              <a:endParaRPr lang="en-US"/>
            </a:p>
          </p:txBody>
        </p:sp>
        <p:sp>
          <p:nvSpPr>
            <p:cNvPr id="136" name="Freeform 1558"/>
            <p:cNvSpPr>
              <a:spLocks/>
            </p:cNvSpPr>
            <p:nvPr userDrawn="1"/>
          </p:nvSpPr>
          <p:spPr bwMode="auto">
            <a:xfrm>
              <a:off x="359" y="328"/>
              <a:ext cx="2" cy="1"/>
            </a:xfrm>
            <a:custGeom>
              <a:avLst/>
              <a:gdLst/>
              <a:ahLst/>
              <a:cxnLst>
                <a:cxn ang="0">
                  <a:pos x="0" y="0"/>
                </a:cxn>
                <a:cxn ang="0">
                  <a:pos x="1" y="0"/>
                </a:cxn>
                <a:cxn ang="0">
                  <a:pos x="0" y="0"/>
                </a:cxn>
              </a:cxnLst>
              <a:rect l="0" t="0" r="r" b="b"/>
              <a:pathLst>
                <a:path w="1">
                  <a:moveTo>
                    <a:pt x="0" y="0"/>
                  </a:moveTo>
                  <a:cubicBezTo>
                    <a:pt x="0" y="0"/>
                    <a:pt x="1" y="0"/>
                    <a:pt x="1" y="0"/>
                  </a:cubicBezTo>
                  <a:cubicBezTo>
                    <a:pt x="0" y="0"/>
                    <a:pt x="0" y="0"/>
                    <a:pt x="0" y="0"/>
                  </a:cubicBezTo>
                </a:path>
              </a:pathLst>
            </a:custGeom>
            <a:solidFill>
              <a:srgbClr val="FFFFFF"/>
            </a:solidFill>
            <a:ln w="9525">
              <a:noFill/>
              <a:round/>
              <a:headEnd/>
              <a:tailEnd/>
            </a:ln>
          </p:spPr>
          <p:txBody>
            <a:bodyPr/>
            <a:lstStyle/>
            <a:p>
              <a:pPr>
                <a:defRPr/>
              </a:pPr>
              <a:endParaRPr lang="en-US"/>
            </a:p>
          </p:txBody>
        </p:sp>
        <p:sp>
          <p:nvSpPr>
            <p:cNvPr id="137" name="Freeform 1559"/>
            <p:cNvSpPr>
              <a:spLocks/>
            </p:cNvSpPr>
            <p:nvPr userDrawn="1"/>
          </p:nvSpPr>
          <p:spPr bwMode="auto">
            <a:xfrm>
              <a:off x="359" y="326"/>
              <a:ext cx="2" cy="2"/>
            </a:xfrm>
            <a:custGeom>
              <a:avLst/>
              <a:gdLst/>
              <a:ahLst/>
              <a:cxnLst>
                <a:cxn ang="0">
                  <a:pos x="0" y="2"/>
                </a:cxn>
                <a:cxn ang="0">
                  <a:pos x="0" y="2"/>
                </a:cxn>
                <a:cxn ang="0">
                  <a:pos x="0" y="2"/>
                </a:cxn>
                <a:cxn ang="0">
                  <a:pos x="0" y="2"/>
                </a:cxn>
                <a:cxn ang="0">
                  <a:pos x="0" y="2"/>
                </a:cxn>
                <a:cxn ang="0">
                  <a:pos x="0" y="2"/>
                </a:cxn>
                <a:cxn ang="0">
                  <a:pos x="2" y="2"/>
                </a:cxn>
                <a:cxn ang="0">
                  <a:pos x="2" y="2"/>
                </a:cxn>
                <a:cxn ang="0">
                  <a:pos x="2" y="2"/>
                </a:cxn>
                <a:cxn ang="0">
                  <a:pos x="2" y="0"/>
                </a:cxn>
                <a:cxn ang="0">
                  <a:pos x="2" y="0"/>
                </a:cxn>
                <a:cxn ang="0">
                  <a:pos x="0" y="2"/>
                </a:cxn>
                <a:cxn ang="0">
                  <a:pos x="0" y="2"/>
                </a:cxn>
                <a:cxn ang="0">
                  <a:pos x="0" y="2"/>
                </a:cxn>
                <a:cxn ang="0">
                  <a:pos x="0" y="2"/>
                </a:cxn>
                <a:cxn ang="0">
                  <a:pos x="2" y="2"/>
                </a:cxn>
                <a:cxn ang="0">
                  <a:pos x="2" y="2"/>
                </a:cxn>
                <a:cxn ang="0">
                  <a:pos x="2" y="2"/>
                </a:cxn>
                <a:cxn ang="0">
                  <a:pos x="2" y="2"/>
                </a:cxn>
                <a:cxn ang="0">
                  <a:pos x="0" y="2"/>
                </a:cxn>
                <a:cxn ang="0">
                  <a:pos x="0" y="2"/>
                </a:cxn>
                <a:cxn ang="0">
                  <a:pos x="0" y="2"/>
                </a:cxn>
                <a:cxn ang="0">
                  <a:pos x="0" y="2"/>
                </a:cxn>
                <a:cxn ang="0">
                  <a:pos x="0" y="2"/>
                </a:cxn>
                <a:cxn ang="0">
                  <a:pos x="0" y="2"/>
                </a:cxn>
              </a:cxnLst>
              <a:rect l="0" t="0" r="r" b="b"/>
              <a:pathLst>
                <a:path w="2" h="2">
                  <a:moveTo>
                    <a:pt x="0" y="2"/>
                  </a:moveTo>
                  <a:lnTo>
                    <a:pt x="0" y="2"/>
                  </a:lnTo>
                  <a:lnTo>
                    <a:pt x="0" y="2"/>
                  </a:lnTo>
                  <a:lnTo>
                    <a:pt x="0" y="2"/>
                  </a:lnTo>
                  <a:lnTo>
                    <a:pt x="0" y="2"/>
                  </a:lnTo>
                  <a:lnTo>
                    <a:pt x="0" y="2"/>
                  </a:lnTo>
                  <a:lnTo>
                    <a:pt x="2" y="2"/>
                  </a:lnTo>
                  <a:lnTo>
                    <a:pt x="2" y="2"/>
                  </a:lnTo>
                  <a:lnTo>
                    <a:pt x="2" y="2"/>
                  </a:lnTo>
                  <a:lnTo>
                    <a:pt x="2" y="0"/>
                  </a:lnTo>
                  <a:lnTo>
                    <a:pt x="2" y="0"/>
                  </a:lnTo>
                  <a:lnTo>
                    <a:pt x="0" y="2"/>
                  </a:lnTo>
                  <a:lnTo>
                    <a:pt x="0" y="2"/>
                  </a:lnTo>
                  <a:lnTo>
                    <a:pt x="0" y="2"/>
                  </a:lnTo>
                  <a:lnTo>
                    <a:pt x="0" y="2"/>
                  </a:lnTo>
                  <a:lnTo>
                    <a:pt x="2" y="2"/>
                  </a:lnTo>
                  <a:lnTo>
                    <a:pt x="2" y="2"/>
                  </a:lnTo>
                  <a:lnTo>
                    <a:pt x="2" y="2"/>
                  </a:lnTo>
                  <a:lnTo>
                    <a:pt x="2" y="2"/>
                  </a:lnTo>
                  <a:lnTo>
                    <a:pt x="0" y="2"/>
                  </a:lnTo>
                  <a:lnTo>
                    <a:pt x="0" y="2"/>
                  </a:lnTo>
                  <a:lnTo>
                    <a:pt x="0" y="2"/>
                  </a:lnTo>
                  <a:lnTo>
                    <a:pt x="0" y="2"/>
                  </a:lnTo>
                  <a:lnTo>
                    <a:pt x="0" y="2"/>
                  </a:lnTo>
                  <a:lnTo>
                    <a:pt x="0" y="2"/>
                  </a:lnTo>
                  <a:close/>
                </a:path>
              </a:pathLst>
            </a:custGeom>
            <a:solidFill>
              <a:srgbClr val="FFFFFF"/>
            </a:solidFill>
            <a:ln w="9525">
              <a:noFill/>
              <a:round/>
              <a:headEnd/>
              <a:tailEnd/>
            </a:ln>
          </p:spPr>
          <p:txBody>
            <a:bodyPr/>
            <a:lstStyle/>
            <a:p>
              <a:pPr>
                <a:defRPr/>
              </a:pPr>
              <a:endParaRPr lang="en-US"/>
            </a:p>
          </p:txBody>
        </p:sp>
        <p:sp>
          <p:nvSpPr>
            <p:cNvPr id="138" name="Freeform 1560"/>
            <p:cNvSpPr>
              <a:spLocks/>
            </p:cNvSpPr>
            <p:nvPr userDrawn="1"/>
          </p:nvSpPr>
          <p:spPr bwMode="auto">
            <a:xfrm>
              <a:off x="359" y="326"/>
              <a:ext cx="2" cy="2"/>
            </a:xfrm>
            <a:custGeom>
              <a:avLst/>
              <a:gdLst/>
              <a:ahLst/>
              <a:cxnLst>
                <a:cxn ang="0">
                  <a:pos x="0" y="2"/>
                </a:cxn>
                <a:cxn ang="0">
                  <a:pos x="0" y="2"/>
                </a:cxn>
                <a:cxn ang="0">
                  <a:pos x="0" y="2"/>
                </a:cxn>
                <a:cxn ang="0">
                  <a:pos x="0" y="2"/>
                </a:cxn>
                <a:cxn ang="0">
                  <a:pos x="0" y="2"/>
                </a:cxn>
                <a:cxn ang="0">
                  <a:pos x="0" y="2"/>
                </a:cxn>
                <a:cxn ang="0">
                  <a:pos x="2" y="2"/>
                </a:cxn>
                <a:cxn ang="0">
                  <a:pos x="2" y="2"/>
                </a:cxn>
                <a:cxn ang="0">
                  <a:pos x="2" y="2"/>
                </a:cxn>
                <a:cxn ang="0">
                  <a:pos x="2" y="0"/>
                </a:cxn>
                <a:cxn ang="0">
                  <a:pos x="2" y="0"/>
                </a:cxn>
                <a:cxn ang="0">
                  <a:pos x="0" y="2"/>
                </a:cxn>
                <a:cxn ang="0">
                  <a:pos x="0" y="2"/>
                </a:cxn>
                <a:cxn ang="0">
                  <a:pos x="0" y="2"/>
                </a:cxn>
                <a:cxn ang="0">
                  <a:pos x="0" y="2"/>
                </a:cxn>
                <a:cxn ang="0">
                  <a:pos x="2" y="2"/>
                </a:cxn>
                <a:cxn ang="0">
                  <a:pos x="2" y="2"/>
                </a:cxn>
                <a:cxn ang="0">
                  <a:pos x="2" y="2"/>
                </a:cxn>
                <a:cxn ang="0">
                  <a:pos x="2" y="2"/>
                </a:cxn>
                <a:cxn ang="0">
                  <a:pos x="0" y="2"/>
                </a:cxn>
                <a:cxn ang="0">
                  <a:pos x="0" y="2"/>
                </a:cxn>
                <a:cxn ang="0">
                  <a:pos x="0" y="2"/>
                </a:cxn>
                <a:cxn ang="0">
                  <a:pos x="0" y="2"/>
                </a:cxn>
                <a:cxn ang="0">
                  <a:pos x="0" y="2"/>
                </a:cxn>
                <a:cxn ang="0">
                  <a:pos x="0" y="2"/>
                </a:cxn>
              </a:cxnLst>
              <a:rect l="0" t="0" r="r" b="b"/>
              <a:pathLst>
                <a:path w="2" h="2">
                  <a:moveTo>
                    <a:pt x="0" y="2"/>
                  </a:moveTo>
                  <a:lnTo>
                    <a:pt x="0" y="2"/>
                  </a:lnTo>
                  <a:lnTo>
                    <a:pt x="0" y="2"/>
                  </a:lnTo>
                  <a:lnTo>
                    <a:pt x="0" y="2"/>
                  </a:lnTo>
                  <a:lnTo>
                    <a:pt x="0" y="2"/>
                  </a:lnTo>
                  <a:lnTo>
                    <a:pt x="0" y="2"/>
                  </a:lnTo>
                  <a:lnTo>
                    <a:pt x="2" y="2"/>
                  </a:lnTo>
                  <a:lnTo>
                    <a:pt x="2" y="2"/>
                  </a:lnTo>
                  <a:lnTo>
                    <a:pt x="2" y="2"/>
                  </a:lnTo>
                  <a:lnTo>
                    <a:pt x="2" y="0"/>
                  </a:lnTo>
                  <a:lnTo>
                    <a:pt x="2" y="0"/>
                  </a:lnTo>
                  <a:lnTo>
                    <a:pt x="0" y="2"/>
                  </a:lnTo>
                  <a:lnTo>
                    <a:pt x="0" y="2"/>
                  </a:lnTo>
                  <a:lnTo>
                    <a:pt x="0" y="2"/>
                  </a:lnTo>
                  <a:lnTo>
                    <a:pt x="0" y="2"/>
                  </a:lnTo>
                  <a:lnTo>
                    <a:pt x="2" y="2"/>
                  </a:lnTo>
                  <a:lnTo>
                    <a:pt x="2" y="2"/>
                  </a:lnTo>
                  <a:lnTo>
                    <a:pt x="2" y="2"/>
                  </a:lnTo>
                  <a:lnTo>
                    <a:pt x="2" y="2"/>
                  </a:lnTo>
                  <a:lnTo>
                    <a:pt x="0" y="2"/>
                  </a:lnTo>
                  <a:lnTo>
                    <a:pt x="0" y="2"/>
                  </a:lnTo>
                  <a:lnTo>
                    <a:pt x="0" y="2"/>
                  </a:lnTo>
                  <a:lnTo>
                    <a:pt x="0" y="2"/>
                  </a:lnTo>
                  <a:lnTo>
                    <a:pt x="0" y="2"/>
                  </a:lnTo>
                  <a:lnTo>
                    <a:pt x="0" y="2"/>
                  </a:lnTo>
                </a:path>
              </a:pathLst>
            </a:custGeom>
            <a:noFill/>
            <a:ln w="9525">
              <a:noFill/>
              <a:round/>
              <a:headEnd/>
              <a:tailEnd/>
            </a:ln>
          </p:spPr>
          <p:txBody>
            <a:bodyPr/>
            <a:lstStyle/>
            <a:p>
              <a:pPr>
                <a:defRPr/>
              </a:pPr>
              <a:endParaRPr lang="en-US"/>
            </a:p>
          </p:txBody>
        </p:sp>
        <p:sp>
          <p:nvSpPr>
            <p:cNvPr id="139" name="Freeform 1561"/>
            <p:cNvSpPr>
              <a:spLocks/>
            </p:cNvSpPr>
            <p:nvPr userDrawn="1"/>
          </p:nvSpPr>
          <p:spPr bwMode="auto">
            <a:xfrm>
              <a:off x="359" y="326"/>
              <a:ext cx="1" cy="2"/>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close/>
                </a:path>
              </a:pathLst>
            </a:custGeom>
            <a:solidFill>
              <a:srgbClr val="FFFFFF"/>
            </a:solidFill>
            <a:ln w="9525">
              <a:noFill/>
              <a:round/>
              <a:headEnd/>
              <a:tailEnd/>
            </a:ln>
          </p:spPr>
          <p:txBody>
            <a:bodyPr/>
            <a:lstStyle/>
            <a:p>
              <a:pPr>
                <a:defRPr/>
              </a:pPr>
              <a:endParaRPr lang="en-US"/>
            </a:p>
          </p:txBody>
        </p:sp>
        <p:sp>
          <p:nvSpPr>
            <p:cNvPr id="140" name="Freeform 1562"/>
            <p:cNvSpPr>
              <a:spLocks/>
            </p:cNvSpPr>
            <p:nvPr userDrawn="1"/>
          </p:nvSpPr>
          <p:spPr bwMode="auto">
            <a:xfrm>
              <a:off x="359" y="326"/>
              <a:ext cx="1" cy="2"/>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path>
              </a:pathLst>
            </a:custGeom>
            <a:noFill/>
            <a:ln w="9525">
              <a:noFill/>
              <a:round/>
              <a:headEnd/>
              <a:tailEnd/>
            </a:ln>
          </p:spPr>
          <p:txBody>
            <a:bodyPr/>
            <a:lstStyle/>
            <a:p>
              <a:pPr>
                <a:defRPr/>
              </a:pPr>
              <a:endParaRPr lang="en-US"/>
            </a:p>
          </p:txBody>
        </p:sp>
        <p:sp>
          <p:nvSpPr>
            <p:cNvPr id="141" name="Freeform 1563"/>
            <p:cNvSpPr>
              <a:spLocks/>
            </p:cNvSpPr>
            <p:nvPr userDrawn="1"/>
          </p:nvSpPr>
          <p:spPr bwMode="auto">
            <a:xfrm>
              <a:off x="337" y="337"/>
              <a:ext cx="10" cy="14"/>
            </a:xfrm>
            <a:custGeom>
              <a:avLst/>
              <a:gdLst/>
              <a:ahLst/>
              <a:cxnLst>
                <a:cxn ang="0">
                  <a:pos x="2" y="7"/>
                </a:cxn>
                <a:cxn ang="0">
                  <a:pos x="5" y="5"/>
                </a:cxn>
                <a:cxn ang="0">
                  <a:pos x="5" y="5"/>
                </a:cxn>
                <a:cxn ang="0">
                  <a:pos x="4" y="4"/>
                </a:cxn>
                <a:cxn ang="0">
                  <a:pos x="2" y="2"/>
                </a:cxn>
                <a:cxn ang="0">
                  <a:pos x="2" y="1"/>
                </a:cxn>
                <a:cxn ang="0">
                  <a:pos x="1" y="1"/>
                </a:cxn>
                <a:cxn ang="0">
                  <a:pos x="1" y="0"/>
                </a:cxn>
                <a:cxn ang="0">
                  <a:pos x="0" y="2"/>
                </a:cxn>
                <a:cxn ang="0">
                  <a:pos x="0" y="2"/>
                </a:cxn>
                <a:cxn ang="0">
                  <a:pos x="0" y="2"/>
                </a:cxn>
                <a:cxn ang="0">
                  <a:pos x="1" y="2"/>
                </a:cxn>
                <a:cxn ang="0">
                  <a:pos x="1" y="3"/>
                </a:cxn>
                <a:cxn ang="0">
                  <a:pos x="1" y="3"/>
                </a:cxn>
                <a:cxn ang="0">
                  <a:pos x="1" y="3"/>
                </a:cxn>
                <a:cxn ang="0">
                  <a:pos x="2" y="3"/>
                </a:cxn>
                <a:cxn ang="0">
                  <a:pos x="2" y="3"/>
                </a:cxn>
                <a:cxn ang="0">
                  <a:pos x="2" y="4"/>
                </a:cxn>
                <a:cxn ang="0">
                  <a:pos x="2" y="6"/>
                </a:cxn>
                <a:cxn ang="0">
                  <a:pos x="3" y="5"/>
                </a:cxn>
                <a:cxn ang="0">
                  <a:pos x="2" y="7"/>
                </a:cxn>
              </a:cxnLst>
              <a:rect l="0" t="0" r="r" b="b"/>
              <a:pathLst>
                <a:path w="5" h="7">
                  <a:moveTo>
                    <a:pt x="2" y="7"/>
                  </a:moveTo>
                  <a:cubicBezTo>
                    <a:pt x="3" y="6"/>
                    <a:pt x="4" y="6"/>
                    <a:pt x="5" y="5"/>
                  </a:cubicBezTo>
                  <a:cubicBezTo>
                    <a:pt x="5" y="5"/>
                    <a:pt x="5" y="5"/>
                    <a:pt x="5" y="5"/>
                  </a:cubicBezTo>
                  <a:cubicBezTo>
                    <a:pt x="5" y="4"/>
                    <a:pt x="5" y="4"/>
                    <a:pt x="4" y="4"/>
                  </a:cubicBezTo>
                  <a:cubicBezTo>
                    <a:pt x="4" y="3"/>
                    <a:pt x="3" y="2"/>
                    <a:pt x="2" y="2"/>
                  </a:cubicBezTo>
                  <a:cubicBezTo>
                    <a:pt x="2" y="2"/>
                    <a:pt x="2" y="1"/>
                    <a:pt x="2" y="1"/>
                  </a:cubicBezTo>
                  <a:cubicBezTo>
                    <a:pt x="1" y="1"/>
                    <a:pt x="1" y="1"/>
                    <a:pt x="1" y="1"/>
                  </a:cubicBezTo>
                  <a:cubicBezTo>
                    <a:pt x="1" y="0"/>
                    <a:pt x="1" y="0"/>
                    <a:pt x="1" y="0"/>
                  </a:cubicBezTo>
                  <a:cubicBezTo>
                    <a:pt x="0" y="1"/>
                    <a:pt x="0" y="1"/>
                    <a:pt x="0" y="2"/>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1" y="3"/>
                  </a:cubicBezTo>
                  <a:cubicBezTo>
                    <a:pt x="1" y="3"/>
                    <a:pt x="1" y="4"/>
                    <a:pt x="2" y="3"/>
                  </a:cubicBezTo>
                  <a:cubicBezTo>
                    <a:pt x="2" y="3"/>
                    <a:pt x="2" y="3"/>
                    <a:pt x="2" y="3"/>
                  </a:cubicBezTo>
                  <a:cubicBezTo>
                    <a:pt x="2" y="4"/>
                    <a:pt x="3" y="4"/>
                    <a:pt x="2" y="4"/>
                  </a:cubicBezTo>
                  <a:cubicBezTo>
                    <a:pt x="2" y="5"/>
                    <a:pt x="2" y="5"/>
                    <a:pt x="2" y="6"/>
                  </a:cubicBezTo>
                  <a:cubicBezTo>
                    <a:pt x="2" y="5"/>
                    <a:pt x="3" y="6"/>
                    <a:pt x="3" y="5"/>
                  </a:cubicBezTo>
                  <a:cubicBezTo>
                    <a:pt x="3" y="6"/>
                    <a:pt x="3" y="6"/>
                    <a:pt x="2" y="7"/>
                  </a:cubicBezTo>
                </a:path>
              </a:pathLst>
            </a:custGeom>
            <a:solidFill>
              <a:srgbClr val="FFFFFF"/>
            </a:solidFill>
            <a:ln w="9525">
              <a:noFill/>
              <a:round/>
              <a:headEnd/>
              <a:tailEnd/>
            </a:ln>
          </p:spPr>
          <p:txBody>
            <a:bodyPr/>
            <a:lstStyle/>
            <a:p>
              <a:pPr>
                <a:defRPr/>
              </a:pPr>
              <a:endParaRPr lang="en-US"/>
            </a:p>
          </p:txBody>
        </p:sp>
        <p:sp>
          <p:nvSpPr>
            <p:cNvPr id="142" name="Freeform 1564"/>
            <p:cNvSpPr>
              <a:spLocks/>
            </p:cNvSpPr>
            <p:nvPr userDrawn="1"/>
          </p:nvSpPr>
          <p:spPr bwMode="auto">
            <a:xfrm>
              <a:off x="337" y="337"/>
              <a:ext cx="10" cy="14"/>
            </a:xfrm>
            <a:custGeom>
              <a:avLst/>
              <a:gdLst/>
              <a:ahLst/>
              <a:cxnLst>
                <a:cxn ang="0">
                  <a:pos x="5" y="5"/>
                </a:cxn>
                <a:cxn ang="0">
                  <a:pos x="5" y="5"/>
                </a:cxn>
                <a:cxn ang="0">
                  <a:pos x="5" y="4"/>
                </a:cxn>
                <a:cxn ang="0">
                  <a:pos x="4" y="4"/>
                </a:cxn>
                <a:cxn ang="0">
                  <a:pos x="2" y="2"/>
                </a:cxn>
                <a:cxn ang="0">
                  <a:pos x="2" y="2"/>
                </a:cxn>
                <a:cxn ang="0">
                  <a:pos x="2" y="1"/>
                </a:cxn>
                <a:cxn ang="0">
                  <a:pos x="1" y="1"/>
                </a:cxn>
                <a:cxn ang="0">
                  <a:pos x="1" y="0"/>
                </a:cxn>
                <a:cxn ang="0">
                  <a:pos x="0" y="2"/>
                </a:cxn>
                <a:cxn ang="0">
                  <a:pos x="0" y="2"/>
                </a:cxn>
                <a:cxn ang="0">
                  <a:pos x="0" y="3"/>
                </a:cxn>
                <a:cxn ang="0">
                  <a:pos x="1" y="2"/>
                </a:cxn>
                <a:cxn ang="0">
                  <a:pos x="0" y="3"/>
                </a:cxn>
                <a:cxn ang="0">
                  <a:pos x="1" y="3"/>
                </a:cxn>
                <a:cxn ang="0">
                  <a:pos x="1" y="3"/>
                </a:cxn>
                <a:cxn ang="0">
                  <a:pos x="2" y="3"/>
                </a:cxn>
                <a:cxn ang="0">
                  <a:pos x="2" y="4"/>
                </a:cxn>
                <a:cxn ang="0">
                  <a:pos x="2" y="4"/>
                </a:cxn>
                <a:cxn ang="0">
                  <a:pos x="2" y="4"/>
                </a:cxn>
                <a:cxn ang="0">
                  <a:pos x="2" y="4"/>
                </a:cxn>
                <a:cxn ang="0">
                  <a:pos x="2" y="5"/>
                </a:cxn>
                <a:cxn ang="0">
                  <a:pos x="2" y="6"/>
                </a:cxn>
                <a:cxn ang="0">
                  <a:pos x="3" y="5"/>
                </a:cxn>
                <a:cxn ang="0">
                  <a:pos x="2" y="7"/>
                </a:cxn>
                <a:cxn ang="0">
                  <a:pos x="3" y="5"/>
                </a:cxn>
                <a:cxn ang="0">
                  <a:pos x="2" y="6"/>
                </a:cxn>
                <a:cxn ang="0">
                  <a:pos x="2" y="4"/>
                </a:cxn>
                <a:cxn ang="0">
                  <a:pos x="2" y="4"/>
                </a:cxn>
                <a:cxn ang="0">
                  <a:pos x="3" y="4"/>
                </a:cxn>
                <a:cxn ang="0">
                  <a:pos x="2" y="3"/>
                </a:cxn>
                <a:cxn ang="0">
                  <a:pos x="1" y="3"/>
                </a:cxn>
                <a:cxn ang="0">
                  <a:pos x="1" y="3"/>
                </a:cxn>
                <a:cxn ang="0">
                  <a:pos x="1" y="3"/>
                </a:cxn>
                <a:cxn ang="0">
                  <a:pos x="1" y="3"/>
                </a:cxn>
                <a:cxn ang="0">
                  <a:pos x="1" y="3"/>
                </a:cxn>
                <a:cxn ang="0">
                  <a:pos x="1" y="3"/>
                </a:cxn>
                <a:cxn ang="0">
                  <a:pos x="0" y="2"/>
                </a:cxn>
                <a:cxn ang="0">
                  <a:pos x="1" y="2"/>
                </a:cxn>
                <a:cxn ang="0">
                  <a:pos x="0" y="2"/>
                </a:cxn>
                <a:cxn ang="0">
                  <a:pos x="1" y="0"/>
                </a:cxn>
                <a:cxn ang="0">
                  <a:pos x="1" y="1"/>
                </a:cxn>
                <a:cxn ang="0">
                  <a:pos x="2" y="1"/>
                </a:cxn>
                <a:cxn ang="0">
                  <a:pos x="2" y="1"/>
                </a:cxn>
                <a:cxn ang="0">
                  <a:pos x="1" y="2"/>
                </a:cxn>
                <a:cxn ang="0">
                  <a:pos x="4" y="4"/>
                </a:cxn>
                <a:cxn ang="0">
                  <a:pos x="4" y="4"/>
                </a:cxn>
                <a:cxn ang="0">
                  <a:pos x="4" y="5"/>
                </a:cxn>
                <a:cxn ang="0">
                  <a:pos x="5" y="5"/>
                </a:cxn>
                <a:cxn ang="0">
                  <a:pos x="2" y="7"/>
                </a:cxn>
              </a:cxnLst>
              <a:rect l="0" t="0" r="r" b="b"/>
              <a:pathLst>
                <a:path w="5" h="7">
                  <a:moveTo>
                    <a:pt x="2" y="7"/>
                  </a:moveTo>
                  <a:cubicBezTo>
                    <a:pt x="3" y="6"/>
                    <a:pt x="5" y="6"/>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4"/>
                    <a:pt x="5" y="4"/>
                    <a:pt x="5" y="4"/>
                  </a:cubicBezTo>
                  <a:cubicBezTo>
                    <a:pt x="5" y="4"/>
                    <a:pt x="5" y="4"/>
                    <a:pt x="5" y="4"/>
                  </a:cubicBezTo>
                  <a:cubicBezTo>
                    <a:pt x="4" y="4"/>
                    <a:pt x="4" y="4"/>
                    <a:pt x="4" y="4"/>
                  </a:cubicBezTo>
                  <a:cubicBezTo>
                    <a:pt x="4" y="4"/>
                    <a:pt x="4" y="4"/>
                    <a:pt x="4" y="4"/>
                  </a:cubicBezTo>
                  <a:cubicBezTo>
                    <a:pt x="4" y="4"/>
                    <a:pt x="4" y="4"/>
                    <a:pt x="4" y="4"/>
                  </a:cubicBezTo>
                  <a:cubicBezTo>
                    <a:pt x="4" y="4"/>
                    <a:pt x="4" y="4"/>
                    <a:pt x="4" y="4"/>
                  </a:cubicBezTo>
                  <a:cubicBezTo>
                    <a:pt x="4" y="3"/>
                    <a:pt x="3" y="2"/>
                    <a:pt x="2" y="2"/>
                  </a:cubicBezTo>
                  <a:cubicBezTo>
                    <a:pt x="2" y="2"/>
                    <a:pt x="2" y="2"/>
                    <a:pt x="2" y="2"/>
                  </a:cubicBezTo>
                  <a:cubicBezTo>
                    <a:pt x="2" y="2"/>
                    <a:pt x="2" y="2"/>
                    <a:pt x="2" y="2"/>
                  </a:cubicBezTo>
                  <a:cubicBezTo>
                    <a:pt x="2" y="2"/>
                    <a:pt x="2" y="2"/>
                    <a:pt x="2" y="2"/>
                  </a:cubicBezTo>
                  <a:cubicBezTo>
                    <a:pt x="2" y="2"/>
                    <a:pt x="2" y="2"/>
                    <a:pt x="2" y="2"/>
                  </a:cubicBezTo>
                  <a:cubicBezTo>
                    <a:pt x="2" y="1"/>
                    <a:pt x="2" y="1"/>
                    <a:pt x="2" y="1"/>
                  </a:cubicBezTo>
                  <a:cubicBezTo>
                    <a:pt x="2" y="1"/>
                    <a:pt x="2" y="1"/>
                    <a:pt x="2" y="1"/>
                  </a:cubicBezTo>
                  <a:cubicBezTo>
                    <a:pt x="2" y="1"/>
                    <a:pt x="2" y="1"/>
                    <a:pt x="2" y="1"/>
                  </a:cubicBezTo>
                  <a:cubicBezTo>
                    <a:pt x="2" y="1"/>
                    <a:pt x="2" y="1"/>
                    <a:pt x="2"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1" y="0"/>
                    <a:pt x="1" y="0"/>
                    <a:pt x="1" y="0"/>
                  </a:cubicBezTo>
                  <a:cubicBezTo>
                    <a:pt x="0" y="1"/>
                    <a:pt x="0" y="1"/>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3"/>
                    <a:pt x="0" y="3"/>
                    <a:pt x="0" y="3"/>
                  </a:cubicBezTo>
                  <a:cubicBezTo>
                    <a:pt x="1" y="3"/>
                    <a:pt x="1" y="3"/>
                    <a:pt x="1" y="3"/>
                  </a:cubicBezTo>
                  <a:cubicBezTo>
                    <a:pt x="1" y="2"/>
                    <a:pt x="1" y="2"/>
                    <a:pt x="1" y="2"/>
                  </a:cubicBezTo>
                  <a:cubicBezTo>
                    <a:pt x="1" y="2"/>
                    <a:pt x="1" y="2"/>
                    <a:pt x="1" y="2"/>
                  </a:cubicBezTo>
                  <a:cubicBezTo>
                    <a:pt x="0" y="2"/>
                    <a:pt x="0" y="2"/>
                    <a:pt x="0" y="2"/>
                  </a:cubicBezTo>
                  <a:cubicBezTo>
                    <a:pt x="0" y="3"/>
                    <a:pt x="0" y="3"/>
                    <a:pt x="0" y="3"/>
                  </a:cubicBezTo>
                  <a:cubicBezTo>
                    <a:pt x="0" y="3"/>
                    <a:pt x="0" y="3"/>
                    <a:pt x="0"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4"/>
                    <a:pt x="1" y="4"/>
                    <a:pt x="1" y="4"/>
                  </a:cubicBezTo>
                  <a:cubicBezTo>
                    <a:pt x="2" y="3"/>
                    <a:pt x="2" y="3"/>
                    <a:pt x="2" y="3"/>
                  </a:cubicBezTo>
                  <a:cubicBezTo>
                    <a:pt x="2" y="3"/>
                    <a:pt x="2" y="3"/>
                    <a:pt x="2" y="3"/>
                  </a:cubicBezTo>
                  <a:cubicBezTo>
                    <a:pt x="2" y="3"/>
                    <a:pt x="2" y="3"/>
                    <a:pt x="2" y="3"/>
                  </a:cubicBezTo>
                  <a:cubicBezTo>
                    <a:pt x="2" y="4"/>
                    <a:pt x="2" y="4"/>
                    <a:pt x="2" y="4"/>
                  </a:cubicBezTo>
                  <a:cubicBezTo>
                    <a:pt x="2" y="3"/>
                    <a:pt x="2" y="3"/>
                    <a:pt x="2" y="3"/>
                  </a:cubicBezTo>
                  <a:cubicBezTo>
                    <a:pt x="2" y="3"/>
                    <a:pt x="2" y="3"/>
                    <a:pt x="2" y="3"/>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5"/>
                    <a:pt x="2" y="5"/>
                    <a:pt x="2" y="5"/>
                  </a:cubicBezTo>
                  <a:cubicBezTo>
                    <a:pt x="2" y="5"/>
                    <a:pt x="2" y="5"/>
                    <a:pt x="2" y="5"/>
                  </a:cubicBezTo>
                  <a:cubicBezTo>
                    <a:pt x="2" y="5"/>
                    <a:pt x="2" y="5"/>
                    <a:pt x="2" y="5"/>
                  </a:cubicBezTo>
                  <a:cubicBezTo>
                    <a:pt x="2" y="6"/>
                    <a:pt x="2" y="6"/>
                    <a:pt x="2" y="6"/>
                  </a:cubicBezTo>
                  <a:cubicBezTo>
                    <a:pt x="2" y="6"/>
                    <a:pt x="2" y="6"/>
                    <a:pt x="2" y="6"/>
                  </a:cubicBezTo>
                  <a:cubicBezTo>
                    <a:pt x="2" y="6"/>
                    <a:pt x="3" y="6"/>
                    <a:pt x="3" y="6"/>
                  </a:cubicBezTo>
                  <a:cubicBezTo>
                    <a:pt x="3" y="5"/>
                    <a:pt x="3" y="5"/>
                    <a:pt x="3" y="5"/>
                  </a:cubicBezTo>
                  <a:cubicBezTo>
                    <a:pt x="3" y="5"/>
                    <a:pt x="3" y="5"/>
                    <a:pt x="3" y="5"/>
                  </a:cubicBezTo>
                  <a:cubicBezTo>
                    <a:pt x="3" y="6"/>
                    <a:pt x="2" y="6"/>
                    <a:pt x="2" y="7"/>
                  </a:cubicBezTo>
                  <a:cubicBezTo>
                    <a:pt x="2" y="7"/>
                    <a:pt x="2" y="7"/>
                    <a:pt x="2" y="7"/>
                  </a:cubicBezTo>
                  <a:cubicBezTo>
                    <a:pt x="2" y="7"/>
                    <a:pt x="2" y="7"/>
                    <a:pt x="2" y="7"/>
                  </a:cubicBezTo>
                  <a:cubicBezTo>
                    <a:pt x="3" y="6"/>
                    <a:pt x="3" y="6"/>
                    <a:pt x="3" y="5"/>
                  </a:cubicBezTo>
                  <a:cubicBezTo>
                    <a:pt x="3" y="5"/>
                    <a:pt x="3" y="5"/>
                    <a:pt x="3" y="5"/>
                  </a:cubicBezTo>
                  <a:cubicBezTo>
                    <a:pt x="3" y="5"/>
                    <a:pt x="3" y="5"/>
                    <a:pt x="3" y="5"/>
                  </a:cubicBezTo>
                  <a:cubicBezTo>
                    <a:pt x="3" y="5"/>
                    <a:pt x="2" y="5"/>
                    <a:pt x="2" y="5"/>
                  </a:cubicBezTo>
                  <a:cubicBezTo>
                    <a:pt x="2" y="6"/>
                    <a:pt x="2" y="6"/>
                    <a:pt x="2" y="6"/>
                  </a:cubicBezTo>
                  <a:cubicBezTo>
                    <a:pt x="2" y="6"/>
                    <a:pt x="2" y="6"/>
                    <a:pt x="2" y="6"/>
                  </a:cubicBezTo>
                  <a:cubicBezTo>
                    <a:pt x="2" y="5"/>
                    <a:pt x="2" y="5"/>
                    <a:pt x="2" y="5"/>
                  </a:cubicBezTo>
                  <a:cubicBezTo>
                    <a:pt x="2" y="4"/>
                    <a:pt x="2" y="4"/>
                    <a:pt x="2" y="4"/>
                  </a:cubicBezTo>
                  <a:cubicBezTo>
                    <a:pt x="2" y="4"/>
                    <a:pt x="2" y="4"/>
                    <a:pt x="2" y="4"/>
                  </a:cubicBezTo>
                  <a:cubicBezTo>
                    <a:pt x="2" y="5"/>
                    <a:pt x="2" y="5"/>
                    <a:pt x="2" y="5"/>
                  </a:cubicBezTo>
                  <a:cubicBezTo>
                    <a:pt x="2" y="4"/>
                    <a:pt x="2" y="4"/>
                    <a:pt x="2" y="4"/>
                  </a:cubicBezTo>
                  <a:cubicBezTo>
                    <a:pt x="3" y="4"/>
                    <a:pt x="3" y="4"/>
                    <a:pt x="3" y="4"/>
                  </a:cubicBezTo>
                  <a:cubicBezTo>
                    <a:pt x="3" y="4"/>
                    <a:pt x="3" y="4"/>
                    <a:pt x="3" y="4"/>
                  </a:cubicBezTo>
                  <a:cubicBezTo>
                    <a:pt x="3" y="4"/>
                    <a:pt x="3" y="4"/>
                    <a:pt x="3" y="4"/>
                  </a:cubicBezTo>
                  <a:cubicBezTo>
                    <a:pt x="3" y="3"/>
                    <a:pt x="3" y="3"/>
                    <a:pt x="3" y="3"/>
                  </a:cubicBezTo>
                  <a:cubicBezTo>
                    <a:pt x="2" y="3"/>
                    <a:pt x="2" y="3"/>
                    <a:pt x="2" y="3"/>
                  </a:cubicBezTo>
                  <a:cubicBezTo>
                    <a:pt x="2" y="3"/>
                    <a:pt x="2" y="3"/>
                    <a:pt x="2" y="3"/>
                  </a:cubicBezTo>
                  <a:cubicBezTo>
                    <a:pt x="2" y="3"/>
                    <a:pt x="2" y="3"/>
                    <a:pt x="2"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2"/>
                    <a:pt x="1" y="2"/>
                    <a:pt x="1" y="2"/>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0" y="2"/>
                    <a:pt x="0" y="2"/>
                    <a:pt x="0" y="2"/>
                  </a:cubicBezTo>
                  <a:cubicBezTo>
                    <a:pt x="0" y="2"/>
                    <a:pt x="0" y="2"/>
                    <a:pt x="0" y="2"/>
                  </a:cubicBezTo>
                  <a:cubicBezTo>
                    <a:pt x="0" y="2"/>
                    <a:pt x="0" y="2"/>
                    <a:pt x="0" y="2"/>
                  </a:cubicBezTo>
                  <a:cubicBezTo>
                    <a:pt x="1" y="2"/>
                    <a:pt x="1" y="2"/>
                    <a:pt x="1" y="2"/>
                  </a:cubicBezTo>
                  <a:cubicBezTo>
                    <a:pt x="1" y="2"/>
                    <a:pt x="1" y="2"/>
                    <a:pt x="1" y="2"/>
                  </a:cubicBezTo>
                  <a:cubicBezTo>
                    <a:pt x="0" y="2"/>
                    <a:pt x="0" y="2"/>
                    <a:pt x="0" y="2"/>
                  </a:cubicBezTo>
                  <a:cubicBezTo>
                    <a:pt x="0" y="2"/>
                    <a:pt x="0" y="2"/>
                    <a:pt x="0" y="2"/>
                  </a:cubicBezTo>
                  <a:cubicBezTo>
                    <a:pt x="0" y="2"/>
                    <a:pt x="0" y="2"/>
                    <a:pt x="0" y="2"/>
                  </a:cubicBezTo>
                  <a:cubicBezTo>
                    <a:pt x="0" y="2"/>
                    <a:pt x="0" y="2"/>
                    <a:pt x="0" y="2"/>
                  </a:cubicBezTo>
                  <a:cubicBezTo>
                    <a:pt x="0" y="1"/>
                    <a:pt x="1" y="1"/>
                    <a:pt x="1" y="0"/>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2"/>
                    <a:pt x="2" y="2"/>
                    <a:pt x="2" y="2"/>
                  </a:cubicBezTo>
                  <a:cubicBezTo>
                    <a:pt x="1" y="2"/>
                    <a:pt x="1" y="2"/>
                    <a:pt x="1" y="2"/>
                  </a:cubicBezTo>
                  <a:cubicBezTo>
                    <a:pt x="1" y="2"/>
                    <a:pt x="1" y="2"/>
                    <a:pt x="1" y="2"/>
                  </a:cubicBezTo>
                  <a:cubicBezTo>
                    <a:pt x="2" y="3"/>
                    <a:pt x="2" y="3"/>
                    <a:pt x="2" y="3"/>
                  </a:cubicBezTo>
                  <a:cubicBezTo>
                    <a:pt x="2" y="3"/>
                    <a:pt x="2" y="3"/>
                    <a:pt x="2" y="3"/>
                  </a:cubicBezTo>
                  <a:cubicBezTo>
                    <a:pt x="2" y="2"/>
                    <a:pt x="4" y="3"/>
                    <a:pt x="4" y="4"/>
                  </a:cubicBezTo>
                  <a:cubicBezTo>
                    <a:pt x="4" y="4"/>
                    <a:pt x="4" y="4"/>
                    <a:pt x="4" y="4"/>
                  </a:cubicBezTo>
                  <a:cubicBezTo>
                    <a:pt x="4" y="4"/>
                    <a:pt x="4" y="4"/>
                    <a:pt x="4" y="4"/>
                  </a:cubicBezTo>
                  <a:cubicBezTo>
                    <a:pt x="4" y="4"/>
                    <a:pt x="4" y="4"/>
                    <a:pt x="4" y="4"/>
                  </a:cubicBezTo>
                  <a:cubicBezTo>
                    <a:pt x="5" y="4"/>
                    <a:pt x="5" y="4"/>
                    <a:pt x="5" y="4"/>
                  </a:cubicBezTo>
                  <a:cubicBezTo>
                    <a:pt x="4" y="5"/>
                    <a:pt x="4" y="5"/>
                    <a:pt x="4" y="5"/>
                  </a:cubicBezTo>
                  <a:cubicBezTo>
                    <a:pt x="4" y="5"/>
                    <a:pt x="4" y="5"/>
                    <a:pt x="4" y="5"/>
                  </a:cubicBezTo>
                  <a:cubicBezTo>
                    <a:pt x="5" y="5"/>
                    <a:pt x="5" y="5"/>
                    <a:pt x="5" y="5"/>
                  </a:cubicBezTo>
                  <a:cubicBezTo>
                    <a:pt x="5" y="5"/>
                    <a:pt x="5" y="5"/>
                    <a:pt x="5" y="5"/>
                  </a:cubicBezTo>
                  <a:cubicBezTo>
                    <a:pt x="5" y="5"/>
                    <a:pt x="5" y="5"/>
                    <a:pt x="5" y="5"/>
                  </a:cubicBezTo>
                  <a:cubicBezTo>
                    <a:pt x="5" y="5"/>
                    <a:pt x="5" y="5"/>
                    <a:pt x="5" y="5"/>
                  </a:cubicBezTo>
                  <a:cubicBezTo>
                    <a:pt x="4" y="6"/>
                    <a:pt x="3" y="6"/>
                    <a:pt x="2" y="7"/>
                  </a:cubicBezTo>
                  <a:cubicBezTo>
                    <a:pt x="2" y="7"/>
                    <a:pt x="2" y="7"/>
                    <a:pt x="2" y="7"/>
                  </a:cubicBezTo>
                  <a:cubicBezTo>
                    <a:pt x="2" y="7"/>
                    <a:pt x="2" y="7"/>
                    <a:pt x="2" y="7"/>
                  </a:cubicBezTo>
                </a:path>
              </a:pathLst>
            </a:custGeom>
            <a:solidFill>
              <a:srgbClr val="FFFFFF"/>
            </a:solidFill>
            <a:ln w="9525">
              <a:noFill/>
              <a:round/>
              <a:headEnd/>
              <a:tailEnd/>
            </a:ln>
          </p:spPr>
          <p:txBody>
            <a:bodyPr/>
            <a:lstStyle/>
            <a:p>
              <a:pPr>
                <a:defRPr/>
              </a:pPr>
              <a:endParaRPr lang="en-US"/>
            </a:p>
          </p:txBody>
        </p:sp>
        <p:sp>
          <p:nvSpPr>
            <p:cNvPr id="143" name="Freeform 1565"/>
            <p:cNvSpPr>
              <a:spLocks/>
            </p:cNvSpPr>
            <p:nvPr userDrawn="1"/>
          </p:nvSpPr>
          <p:spPr bwMode="auto">
            <a:xfrm>
              <a:off x="335" y="343"/>
              <a:ext cx="4" cy="8"/>
            </a:xfrm>
            <a:custGeom>
              <a:avLst/>
              <a:gdLst/>
              <a:ahLst/>
              <a:cxnLst>
                <a:cxn ang="0">
                  <a:pos x="1" y="3"/>
                </a:cxn>
                <a:cxn ang="0">
                  <a:pos x="2" y="1"/>
                </a:cxn>
                <a:cxn ang="0">
                  <a:pos x="1" y="2"/>
                </a:cxn>
                <a:cxn ang="0">
                  <a:pos x="1" y="3"/>
                </a:cxn>
              </a:cxnLst>
              <a:rect l="0" t="0" r="r" b="b"/>
              <a:pathLst>
                <a:path w="3" h="4">
                  <a:moveTo>
                    <a:pt x="1" y="3"/>
                  </a:moveTo>
                  <a:cubicBezTo>
                    <a:pt x="2" y="4"/>
                    <a:pt x="3" y="1"/>
                    <a:pt x="2" y="1"/>
                  </a:cubicBezTo>
                  <a:cubicBezTo>
                    <a:pt x="1" y="0"/>
                    <a:pt x="0" y="2"/>
                    <a:pt x="1" y="2"/>
                  </a:cubicBezTo>
                  <a:cubicBezTo>
                    <a:pt x="1" y="3"/>
                    <a:pt x="1" y="3"/>
                    <a:pt x="1" y="3"/>
                  </a:cubicBezTo>
                </a:path>
              </a:pathLst>
            </a:custGeom>
            <a:solidFill>
              <a:srgbClr val="FFFFFF"/>
            </a:solidFill>
            <a:ln w="9525">
              <a:noFill/>
              <a:round/>
              <a:headEnd/>
              <a:tailEnd/>
            </a:ln>
          </p:spPr>
          <p:txBody>
            <a:bodyPr/>
            <a:lstStyle/>
            <a:p>
              <a:pPr>
                <a:defRPr/>
              </a:pPr>
              <a:endParaRPr lang="en-US"/>
            </a:p>
          </p:txBody>
        </p:sp>
        <p:sp>
          <p:nvSpPr>
            <p:cNvPr id="144" name="Freeform 1566"/>
            <p:cNvSpPr>
              <a:spLocks/>
            </p:cNvSpPr>
            <p:nvPr userDrawn="1"/>
          </p:nvSpPr>
          <p:spPr bwMode="auto">
            <a:xfrm>
              <a:off x="335" y="343"/>
              <a:ext cx="4" cy="8"/>
            </a:xfrm>
            <a:custGeom>
              <a:avLst/>
              <a:gdLst/>
              <a:ahLst/>
              <a:cxnLst>
                <a:cxn ang="0">
                  <a:pos x="0" y="3"/>
                </a:cxn>
                <a:cxn ang="0">
                  <a:pos x="1" y="4"/>
                </a:cxn>
                <a:cxn ang="0">
                  <a:pos x="3" y="2"/>
                </a:cxn>
                <a:cxn ang="0">
                  <a:pos x="2" y="0"/>
                </a:cxn>
                <a:cxn ang="0">
                  <a:pos x="2" y="0"/>
                </a:cxn>
                <a:cxn ang="0">
                  <a:pos x="0" y="2"/>
                </a:cxn>
                <a:cxn ang="0">
                  <a:pos x="1" y="2"/>
                </a:cxn>
                <a:cxn ang="0">
                  <a:pos x="1" y="2"/>
                </a:cxn>
                <a:cxn ang="0">
                  <a:pos x="1" y="2"/>
                </a:cxn>
                <a:cxn ang="0">
                  <a:pos x="1" y="2"/>
                </a:cxn>
                <a:cxn ang="0">
                  <a:pos x="0" y="3"/>
                </a:cxn>
                <a:cxn ang="0">
                  <a:pos x="0" y="3"/>
                </a:cxn>
                <a:cxn ang="0">
                  <a:pos x="1" y="3"/>
                </a:cxn>
                <a:cxn ang="0">
                  <a:pos x="1" y="2"/>
                </a:cxn>
                <a:cxn ang="0">
                  <a:pos x="1" y="2"/>
                </a:cxn>
                <a:cxn ang="0">
                  <a:pos x="1" y="2"/>
                </a:cxn>
                <a:cxn ang="0">
                  <a:pos x="1" y="2"/>
                </a:cxn>
                <a:cxn ang="0">
                  <a:pos x="1" y="1"/>
                </a:cxn>
                <a:cxn ang="0">
                  <a:pos x="2" y="1"/>
                </a:cxn>
                <a:cxn ang="0">
                  <a:pos x="2" y="1"/>
                </a:cxn>
                <a:cxn ang="0">
                  <a:pos x="2" y="2"/>
                </a:cxn>
                <a:cxn ang="0">
                  <a:pos x="2" y="3"/>
                </a:cxn>
                <a:cxn ang="0">
                  <a:pos x="1" y="3"/>
                </a:cxn>
                <a:cxn ang="0">
                  <a:pos x="1" y="3"/>
                </a:cxn>
                <a:cxn ang="0">
                  <a:pos x="0" y="3"/>
                </a:cxn>
                <a:cxn ang="0">
                  <a:pos x="0" y="3"/>
                </a:cxn>
              </a:cxnLst>
              <a:rect l="0" t="0" r="r" b="b"/>
              <a:pathLst>
                <a:path w="3" h="4">
                  <a:moveTo>
                    <a:pt x="0" y="3"/>
                  </a:moveTo>
                  <a:cubicBezTo>
                    <a:pt x="1" y="4"/>
                    <a:pt x="1" y="4"/>
                    <a:pt x="1" y="4"/>
                  </a:cubicBezTo>
                  <a:cubicBezTo>
                    <a:pt x="2" y="4"/>
                    <a:pt x="3" y="2"/>
                    <a:pt x="3" y="2"/>
                  </a:cubicBezTo>
                  <a:cubicBezTo>
                    <a:pt x="3" y="1"/>
                    <a:pt x="2" y="1"/>
                    <a:pt x="2" y="0"/>
                  </a:cubicBezTo>
                  <a:cubicBezTo>
                    <a:pt x="2" y="0"/>
                    <a:pt x="2" y="0"/>
                    <a:pt x="2" y="0"/>
                  </a:cubicBezTo>
                  <a:cubicBezTo>
                    <a:pt x="1" y="0"/>
                    <a:pt x="0" y="1"/>
                    <a:pt x="0" y="2"/>
                  </a:cubicBezTo>
                  <a:cubicBezTo>
                    <a:pt x="0" y="2"/>
                    <a:pt x="0" y="2"/>
                    <a:pt x="1" y="2"/>
                  </a:cubicBezTo>
                  <a:cubicBezTo>
                    <a:pt x="1" y="2"/>
                    <a:pt x="1" y="2"/>
                    <a:pt x="1" y="2"/>
                  </a:cubicBezTo>
                  <a:cubicBezTo>
                    <a:pt x="1" y="2"/>
                    <a:pt x="1" y="2"/>
                    <a:pt x="1" y="2"/>
                  </a:cubicBezTo>
                  <a:cubicBezTo>
                    <a:pt x="1" y="2"/>
                    <a:pt x="1" y="2"/>
                    <a:pt x="1" y="2"/>
                  </a:cubicBezTo>
                  <a:cubicBezTo>
                    <a:pt x="0" y="3"/>
                    <a:pt x="0" y="3"/>
                    <a:pt x="0" y="3"/>
                  </a:cubicBezTo>
                  <a:cubicBezTo>
                    <a:pt x="0" y="3"/>
                    <a:pt x="0" y="3"/>
                    <a:pt x="0" y="3"/>
                  </a:cubicBezTo>
                  <a:cubicBezTo>
                    <a:pt x="1" y="3"/>
                    <a:pt x="1" y="3"/>
                    <a:pt x="1" y="3"/>
                  </a:cubicBezTo>
                  <a:cubicBezTo>
                    <a:pt x="1" y="3"/>
                    <a:pt x="1" y="3"/>
                    <a:pt x="1" y="2"/>
                  </a:cubicBezTo>
                  <a:cubicBezTo>
                    <a:pt x="1" y="2"/>
                    <a:pt x="1" y="2"/>
                    <a:pt x="1" y="2"/>
                  </a:cubicBezTo>
                  <a:cubicBezTo>
                    <a:pt x="1" y="2"/>
                    <a:pt x="1" y="2"/>
                    <a:pt x="1" y="2"/>
                  </a:cubicBezTo>
                  <a:cubicBezTo>
                    <a:pt x="1" y="2"/>
                    <a:pt x="1" y="2"/>
                    <a:pt x="1" y="2"/>
                  </a:cubicBezTo>
                  <a:cubicBezTo>
                    <a:pt x="1" y="1"/>
                    <a:pt x="1" y="1"/>
                    <a:pt x="1" y="1"/>
                  </a:cubicBezTo>
                  <a:cubicBezTo>
                    <a:pt x="2" y="1"/>
                    <a:pt x="2" y="1"/>
                    <a:pt x="2" y="1"/>
                  </a:cubicBezTo>
                  <a:cubicBezTo>
                    <a:pt x="2" y="1"/>
                    <a:pt x="2" y="1"/>
                    <a:pt x="2" y="1"/>
                  </a:cubicBezTo>
                  <a:cubicBezTo>
                    <a:pt x="2" y="1"/>
                    <a:pt x="2" y="1"/>
                    <a:pt x="2" y="2"/>
                  </a:cubicBezTo>
                  <a:cubicBezTo>
                    <a:pt x="2" y="2"/>
                    <a:pt x="2" y="2"/>
                    <a:pt x="2" y="3"/>
                  </a:cubicBezTo>
                  <a:cubicBezTo>
                    <a:pt x="1" y="3"/>
                    <a:pt x="1" y="3"/>
                    <a:pt x="1" y="3"/>
                  </a:cubicBezTo>
                  <a:cubicBezTo>
                    <a:pt x="1" y="3"/>
                    <a:pt x="1" y="3"/>
                    <a:pt x="1" y="3"/>
                  </a:cubicBezTo>
                  <a:cubicBezTo>
                    <a:pt x="0" y="3"/>
                    <a:pt x="0" y="3"/>
                    <a:pt x="0" y="3"/>
                  </a:cubicBezTo>
                  <a:cubicBezTo>
                    <a:pt x="0" y="3"/>
                    <a:pt x="0" y="3"/>
                    <a:pt x="0" y="3"/>
                  </a:cubicBezTo>
                </a:path>
              </a:pathLst>
            </a:custGeom>
            <a:solidFill>
              <a:srgbClr val="FFFFFF"/>
            </a:solidFill>
            <a:ln w="9525">
              <a:noFill/>
              <a:round/>
              <a:headEnd/>
              <a:tailEnd/>
            </a:ln>
          </p:spPr>
          <p:txBody>
            <a:bodyPr/>
            <a:lstStyle/>
            <a:p>
              <a:pPr>
                <a:defRPr/>
              </a:pPr>
              <a:endParaRPr lang="en-US"/>
            </a:p>
          </p:txBody>
        </p:sp>
        <p:sp>
          <p:nvSpPr>
            <p:cNvPr id="145" name="Freeform 1567"/>
            <p:cNvSpPr>
              <a:spLocks/>
            </p:cNvSpPr>
            <p:nvPr userDrawn="1"/>
          </p:nvSpPr>
          <p:spPr bwMode="auto">
            <a:xfrm>
              <a:off x="359" y="355"/>
              <a:ext cx="1" cy="2"/>
            </a:xfrm>
            <a:custGeom>
              <a:avLst/>
              <a:gdLst/>
              <a:ahLst/>
              <a:cxnLst>
                <a:cxn ang="0">
                  <a:pos x="0" y="0"/>
                </a:cxn>
                <a:cxn ang="0">
                  <a:pos x="0" y="1"/>
                </a:cxn>
                <a:cxn ang="0">
                  <a:pos x="0" y="0"/>
                </a:cxn>
                <a:cxn ang="0">
                  <a:pos x="0" y="0"/>
                </a:cxn>
              </a:cxnLst>
              <a:rect l="0" t="0" r="r" b="b"/>
              <a:pathLst>
                <a:path h="1">
                  <a:moveTo>
                    <a:pt x="0" y="0"/>
                  </a:moveTo>
                  <a:cubicBezTo>
                    <a:pt x="0" y="0"/>
                    <a:pt x="0" y="1"/>
                    <a:pt x="0" y="1"/>
                  </a:cubicBezTo>
                  <a:cubicBezTo>
                    <a:pt x="0" y="0"/>
                    <a:pt x="0" y="0"/>
                    <a:pt x="0" y="0"/>
                  </a:cubicBezTo>
                  <a:cubicBezTo>
                    <a:pt x="0" y="0"/>
                    <a:pt x="0" y="0"/>
                    <a:pt x="0" y="0"/>
                  </a:cubicBezTo>
                </a:path>
              </a:pathLst>
            </a:custGeom>
            <a:solidFill>
              <a:srgbClr val="FFFFFF"/>
            </a:solidFill>
            <a:ln w="9525">
              <a:noFill/>
              <a:round/>
              <a:headEnd/>
              <a:tailEnd/>
            </a:ln>
          </p:spPr>
          <p:txBody>
            <a:bodyPr/>
            <a:lstStyle/>
            <a:p>
              <a:pPr>
                <a:defRPr/>
              </a:pPr>
              <a:endParaRPr lang="en-US"/>
            </a:p>
          </p:txBody>
        </p:sp>
        <p:sp>
          <p:nvSpPr>
            <p:cNvPr id="146" name="Freeform 1568"/>
            <p:cNvSpPr>
              <a:spLocks/>
            </p:cNvSpPr>
            <p:nvPr userDrawn="1"/>
          </p:nvSpPr>
          <p:spPr bwMode="auto">
            <a:xfrm>
              <a:off x="357" y="353"/>
              <a:ext cx="4" cy="4"/>
            </a:xfrm>
            <a:custGeom>
              <a:avLst/>
              <a:gdLst/>
              <a:ahLst/>
              <a:cxnLst>
                <a:cxn ang="0">
                  <a:pos x="0" y="1"/>
                </a:cxn>
                <a:cxn ang="0">
                  <a:pos x="1" y="2"/>
                </a:cxn>
                <a:cxn ang="0">
                  <a:pos x="1" y="2"/>
                </a:cxn>
                <a:cxn ang="0">
                  <a:pos x="1" y="2"/>
                </a:cxn>
                <a:cxn ang="0">
                  <a:pos x="1" y="2"/>
                </a:cxn>
                <a:cxn ang="0">
                  <a:pos x="1" y="1"/>
                </a:cxn>
                <a:cxn ang="0">
                  <a:pos x="1" y="0"/>
                </a:cxn>
                <a:cxn ang="0">
                  <a:pos x="1" y="1"/>
                </a:cxn>
                <a:cxn ang="0">
                  <a:pos x="0" y="1"/>
                </a:cxn>
                <a:cxn ang="0">
                  <a:pos x="0" y="1"/>
                </a:cxn>
                <a:cxn ang="0">
                  <a:pos x="1" y="1"/>
                </a:cxn>
                <a:cxn ang="0">
                  <a:pos x="1" y="1"/>
                </a:cxn>
                <a:cxn ang="0">
                  <a:pos x="1" y="1"/>
                </a:cxn>
                <a:cxn ang="0">
                  <a:pos x="1" y="1"/>
                </a:cxn>
                <a:cxn ang="0">
                  <a:pos x="1" y="2"/>
                </a:cxn>
                <a:cxn ang="0">
                  <a:pos x="1" y="2"/>
                </a:cxn>
                <a:cxn ang="0">
                  <a:pos x="1" y="1"/>
                </a:cxn>
                <a:cxn ang="0">
                  <a:pos x="1" y="1"/>
                </a:cxn>
                <a:cxn ang="0">
                  <a:pos x="1" y="1"/>
                </a:cxn>
                <a:cxn ang="0">
                  <a:pos x="0" y="1"/>
                </a:cxn>
                <a:cxn ang="0">
                  <a:pos x="0" y="1"/>
                </a:cxn>
              </a:cxnLst>
              <a:rect l="0" t="0" r="r" b="b"/>
              <a:pathLst>
                <a:path w="1" h="2">
                  <a:moveTo>
                    <a:pt x="0" y="1"/>
                  </a:moveTo>
                  <a:cubicBezTo>
                    <a:pt x="1" y="2"/>
                    <a:pt x="1" y="2"/>
                    <a:pt x="1" y="2"/>
                  </a:cubicBezTo>
                  <a:cubicBezTo>
                    <a:pt x="1" y="2"/>
                    <a:pt x="1" y="2"/>
                    <a:pt x="1" y="2"/>
                  </a:cubicBezTo>
                  <a:cubicBezTo>
                    <a:pt x="1" y="2"/>
                    <a:pt x="1" y="2"/>
                    <a:pt x="1" y="2"/>
                  </a:cubicBezTo>
                  <a:cubicBezTo>
                    <a:pt x="1" y="2"/>
                    <a:pt x="1" y="2"/>
                    <a:pt x="1" y="2"/>
                  </a:cubicBezTo>
                  <a:cubicBezTo>
                    <a:pt x="1" y="1"/>
                    <a:pt x="1" y="1"/>
                    <a:pt x="1" y="1"/>
                  </a:cubicBezTo>
                  <a:cubicBezTo>
                    <a:pt x="1" y="0"/>
                    <a:pt x="1" y="0"/>
                    <a:pt x="1" y="0"/>
                  </a:cubicBezTo>
                  <a:cubicBezTo>
                    <a:pt x="1" y="1"/>
                    <a:pt x="1" y="1"/>
                    <a:pt x="1"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2"/>
                  </a:cubicBezTo>
                  <a:cubicBezTo>
                    <a:pt x="1" y="2"/>
                    <a:pt x="1" y="2"/>
                    <a:pt x="1" y="2"/>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path>
              </a:pathLst>
            </a:custGeom>
            <a:solidFill>
              <a:srgbClr val="FFFFFF"/>
            </a:solidFill>
            <a:ln w="9525">
              <a:noFill/>
              <a:round/>
              <a:headEnd/>
              <a:tailEnd/>
            </a:ln>
          </p:spPr>
          <p:txBody>
            <a:bodyPr/>
            <a:lstStyle/>
            <a:p>
              <a:pPr>
                <a:defRPr/>
              </a:pPr>
              <a:endParaRPr lang="en-US"/>
            </a:p>
          </p:txBody>
        </p:sp>
        <p:sp>
          <p:nvSpPr>
            <p:cNvPr id="147" name="Freeform 1569"/>
            <p:cNvSpPr>
              <a:spLocks/>
            </p:cNvSpPr>
            <p:nvPr userDrawn="1"/>
          </p:nvSpPr>
          <p:spPr bwMode="auto">
            <a:xfrm>
              <a:off x="359" y="357"/>
              <a:ext cx="2" cy="4"/>
            </a:xfrm>
            <a:custGeom>
              <a:avLst/>
              <a:gdLst/>
              <a:ahLst/>
              <a:cxnLst>
                <a:cxn ang="0">
                  <a:pos x="0" y="0"/>
                </a:cxn>
                <a:cxn ang="0">
                  <a:pos x="1" y="1"/>
                </a:cxn>
                <a:cxn ang="0">
                  <a:pos x="0" y="0"/>
                </a:cxn>
                <a:cxn ang="0">
                  <a:pos x="0" y="0"/>
                </a:cxn>
              </a:cxnLst>
              <a:rect l="0" t="0" r="r" b="b"/>
              <a:pathLst>
                <a:path w="1" h="1">
                  <a:moveTo>
                    <a:pt x="0" y="0"/>
                  </a:moveTo>
                  <a:cubicBezTo>
                    <a:pt x="0" y="1"/>
                    <a:pt x="0" y="1"/>
                    <a:pt x="1" y="1"/>
                  </a:cubicBezTo>
                  <a:cubicBezTo>
                    <a:pt x="1" y="1"/>
                    <a:pt x="1" y="0"/>
                    <a:pt x="0" y="0"/>
                  </a:cubicBezTo>
                  <a:cubicBezTo>
                    <a:pt x="0" y="0"/>
                    <a:pt x="0" y="0"/>
                    <a:pt x="0" y="0"/>
                  </a:cubicBezTo>
                </a:path>
              </a:pathLst>
            </a:custGeom>
            <a:solidFill>
              <a:srgbClr val="FFFFFF"/>
            </a:solidFill>
            <a:ln w="9525">
              <a:noFill/>
              <a:round/>
              <a:headEnd/>
              <a:tailEnd/>
            </a:ln>
          </p:spPr>
          <p:txBody>
            <a:bodyPr/>
            <a:lstStyle/>
            <a:p>
              <a:pPr>
                <a:defRPr/>
              </a:pPr>
              <a:endParaRPr lang="en-US"/>
            </a:p>
          </p:txBody>
        </p:sp>
        <p:sp>
          <p:nvSpPr>
            <p:cNvPr id="148" name="Freeform 1570"/>
            <p:cNvSpPr>
              <a:spLocks/>
            </p:cNvSpPr>
            <p:nvPr userDrawn="1"/>
          </p:nvSpPr>
          <p:spPr bwMode="auto">
            <a:xfrm>
              <a:off x="359" y="357"/>
              <a:ext cx="2" cy="4"/>
            </a:xfrm>
            <a:custGeom>
              <a:avLst/>
              <a:gdLst/>
              <a:ahLst/>
              <a:cxnLst>
                <a:cxn ang="0">
                  <a:pos x="0" y="0"/>
                </a:cxn>
                <a:cxn ang="0">
                  <a:pos x="0" y="1"/>
                </a:cxn>
                <a:cxn ang="0">
                  <a:pos x="1" y="1"/>
                </a:cxn>
                <a:cxn ang="0">
                  <a:pos x="1" y="1"/>
                </a:cxn>
                <a:cxn ang="0">
                  <a:pos x="1" y="1"/>
                </a:cxn>
                <a:cxn ang="0">
                  <a:pos x="0" y="0"/>
                </a:cxn>
                <a:cxn ang="0">
                  <a:pos x="0" y="0"/>
                </a:cxn>
                <a:cxn ang="0">
                  <a:pos x="0" y="0"/>
                </a:cxn>
                <a:cxn ang="0">
                  <a:pos x="0" y="0"/>
                </a:cxn>
                <a:cxn ang="0">
                  <a:pos x="0" y="0"/>
                </a:cxn>
                <a:cxn ang="0">
                  <a:pos x="0" y="0"/>
                </a:cxn>
                <a:cxn ang="0">
                  <a:pos x="0" y="0"/>
                </a:cxn>
                <a:cxn ang="0">
                  <a:pos x="0" y="0"/>
                </a:cxn>
                <a:cxn ang="0">
                  <a:pos x="1" y="1"/>
                </a:cxn>
                <a:cxn ang="0">
                  <a:pos x="0" y="1"/>
                </a:cxn>
                <a:cxn ang="0">
                  <a:pos x="1" y="1"/>
                </a:cxn>
                <a:cxn ang="0">
                  <a:pos x="1" y="1"/>
                </a:cxn>
                <a:cxn ang="0">
                  <a:pos x="0" y="0"/>
                </a:cxn>
                <a:cxn ang="0">
                  <a:pos x="0" y="0"/>
                </a:cxn>
                <a:cxn ang="0">
                  <a:pos x="0" y="0"/>
                </a:cxn>
              </a:cxnLst>
              <a:rect l="0" t="0" r="r" b="b"/>
              <a:pathLst>
                <a:path w="1" h="1">
                  <a:moveTo>
                    <a:pt x="0" y="0"/>
                  </a:moveTo>
                  <a:cubicBezTo>
                    <a:pt x="0" y="1"/>
                    <a:pt x="0" y="1"/>
                    <a:pt x="0" y="1"/>
                  </a:cubicBezTo>
                  <a:cubicBezTo>
                    <a:pt x="1" y="1"/>
                    <a:pt x="1" y="1"/>
                    <a:pt x="1" y="1"/>
                  </a:cubicBezTo>
                  <a:cubicBezTo>
                    <a:pt x="1" y="1"/>
                    <a:pt x="1" y="1"/>
                    <a:pt x="1" y="1"/>
                  </a:cubicBezTo>
                  <a:cubicBezTo>
                    <a:pt x="1" y="1"/>
                    <a:pt x="1" y="1"/>
                    <a:pt x="1" y="1"/>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1"/>
                    <a:pt x="1" y="1"/>
                    <a:pt x="1" y="1"/>
                  </a:cubicBezTo>
                  <a:cubicBezTo>
                    <a:pt x="0" y="1"/>
                    <a:pt x="0" y="1"/>
                    <a:pt x="0" y="1"/>
                  </a:cubicBezTo>
                  <a:cubicBezTo>
                    <a:pt x="1" y="1"/>
                    <a:pt x="1" y="1"/>
                    <a:pt x="1" y="1"/>
                  </a:cubicBezTo>
                  <a:cubicBezTo>
                    <a:pt x="1" y="1"/>
                    <a:pt x="1" y="1"/>
                    <a:pt x="1" y="1"/>
                  </a:cubicBezTo>
                  <a:cubicBezTo>
                    <a:pt x="0" y="0"/>
                    <a:pt x="0" y="0"/>
                    <a:pt x="0" y="0"/>
                  </a:cubicBezTo>
                  <a:cubicBezTo>
                    <a:pt x="0" y="0"/>
                    <a:pt x="0" y="0"/>
                    <a:pt x="0" y="0"/>
                  </a:cubicBezTo>
                  <a:cubicBezTo>
                    <a:pt x="0" y="0"/>
                    <a:pt x="0" y="0"/>
                    <a:pt x="0" y="0"/>
                  </a:cubicBezTo>
                </a:path>
              </a:pathLst>
            </a:custGeom>
            <a:solidFill>
              <a:srgbClr val="FFFFFF"/>
            </a:solidFill>
            <a:ln w="9525">
              <a:noFill/>
              <a:round/>
              <a:headEnd/>
              <a:tailEnd/>
            </a:ln>
          </p:spPr>
          <p:txBody>
            <a:bodyPr/>
            <a:lstStyle/>
            <a:p>
              <a:pPr>
                <a:defRPr/>
              </a:pPr>
              <a:endParaRPr lang="en-US"/>
            </a:p>
          </p:txBody>
        </p:sp>
        <p:sp>
          <p:nvSpPr>
            <p:cNvPr id="149" name="Freeform 1571"/>
            <p:cNvSpPr>
              <a:spLocks/>
            </p:cNvSpPr>
            <p:nvPr userDrawn="1"/>
          </p:nvSpPr>
          <p:spPr bwMode="auto">
            <a:xfrm>
              <a:off x="363" y="357"/>
              <a:ext cx="4" cy="4"/>
            </a:xfrm>
            <a:custGeom>
              <a:avLst/>
              <a:gdLst/>
              <a:ahLst/>
              <a:cxnLst>
                <a:cxn ang="0">
                  <a:pos x="0" y="1"/>
                </a:cxn>
                <a:cxn ang="0">
                  <a:pos x="2" y="1"/>
                </a:cxn>
                <a:cxn ang="0">
                  <a:pos x="2" y="0"/>
                </a:cxn>
                <a:cxn ang="0">
                  <a:pos x="0" y="1"/>
                </a:cxn>
              </a:cxnLst>
              <a:rect l="0" t="0" r="r" b="b"/>
              <a:pathLst>
                <a:path w="2" h="1">
                  <a:moveTo>
                    <a:pt x="0" y="1"/>
                  </a:moveTo>
                  <a:cubicBezTo>
                    <a:pt x="1" y="1"/>
                    <a:pt x="2" y="1"/>
                    <a:pt x="2" y="1"/>
                  </a:cubicBezTo>
                  <a:cubicBezTo>
                    <a:pt x="2" y="0"/>
                    <a:pt x="2" y="0"/>
                    <a:pt x="2" y="0"/>
                  </a:cubicBezTo>
                  <a:cubicBezTo>
                    <a:pt x="1" y="0"/>
                    <a:pt x="1" y="1"/>
                    <a:pt x="0" y="1"/>
                  </a:cubicBezTo>
                </a:path>
              </a:pathLst>
            </a:custGeom>
            <a:solidFill>
              <a:srgbClr val="FFFFFF"/>
            </a:solidFill>
            <a:ln w="9525">
              <a:noFill/>
              <a:round/>
              <a:headEnd/>
              <a:tailEnd/>
            </a:ln>
          </p:spPr>
          <p:txBody>
            <a:bodyPr/>
            <a:lstStyle/>
            <a:p>
              <a:pPr>
                <a:defRPr/>
              </a:pPr>
              <a:endParaRPr lang="en-US"/>
            </a:p>
          </p:txBody>
        </p:sp>
        <p:sp>
          <p:nvSpPr>
            <p:cNvPr id="150" name="Freeform 1572"/>
            <p:cNvSpPr>
              <a:spLocks/>
            </p:cNvSpPr>
            <p:nvPr userDrawn="1"/>
          </p:nvSpPr>
          <p:spPr bwMode="auto">
            <a:xfrm>
              <a:off x="363" y="357"/>
              <a:ext cx="4" cy="4"/>
            </a:xfrm>
            <a:custGeom>
              <a:avLst/>
              <a:gdLst/>
              <a:ahLst/>
              <a:cxnLst>
                <a:cxn ang="0">
                  <a:pos x="0" y="1"/>
                </a:cxn>
                <a:cxn ang="0">
                  <a:pos x="1" y="1"/>
                </a:cxn>
                <a:cxn ang="0">
                  <a:pos x="2" y="1"/>
                </a:cxn>
                <a:cxn ang="0">
                  <a:pos x="2" y="1"/>
                </a:cxn>
                <a:cxn ang="0">
                  <a:pos x="2" y="1"/>
                </a:cxn>
                <a:cxn ang="0">
                  <a:pos x="2" y="0"/>
                </a:cxn>
                <a:cxn ang="0">
                  <a:pos x="2" y="0"/>
                </a:cxn>
                <a:cxn ang="0">
                  <a:pos x="2" y="0"/>
                </a:cxn>
                <a:cxn ang="0">
                  <a:pos x="0" y="1"/>
                </a:cxn>
                <a:cxn ang="0">
                  <a:pos x="0" y="1"/>
                </a:cxn>
                <a:cxn ang="0">
                  <a:pos x="1" y="1"/>
                </a:cxn>
                <a:cxn ang="0">
                  <a:pos x="2" y="0"/>
                </a:cxn>
                <a:cxn ang="0">
                  <a:pos x="2" y="0"/>
                </a:cxn>
                <a:cxn ang="0">
                  <a:pos x="2" y="0"/>
                </a:cxn>
                <a:cxn ang="0">
                  <a:pos x="2" y="1"/>
                </a:cxn>
                <a:cxn ang="0">
                  <a:pos x="2" y="1"/>
                </a:cxn>
                <a:cxn ang="0">
                  <a:pos x="2" y="1"/>
                </a:cxn>
                <a:cxn ang="0">
                  <a:pos x="1" y="1"/>
                </a:cxn>
                <a:cxn ang="0">
                  <a:pos x="1" y="1"/>
                </a:cxn>
                <a:cxn ang="0">
                  <a:pos x="0" y="1"/>
                </a:cxn>
                <a:cxn ang="0">
                  <a:pos x="0" y="1"/>
                </a:cxn>
              </a:cxnLst>
              <a:rect l="0" t="0" r="r" b="b"/>
              <a:pathLst>
                <a:path w="2" h="1">
                  <a:moveTo>
                    <a:pt x="0" y="1"/>
                  </a:moveTo>
                  <a:cubicBezTo>
                    <a:pt x="1" y="1"/>
                    <a:pt x="1" y="1"/>
                    <a:pt x="1" y="1"/>
                  </a:cubicBezTo>
                  <a:cubicBezTo>
                    <a:pt x="2" y="1"/>
                    <a:pt x="2" y="1"/>
                    <a:pt x="2" y="1"/>
                  </a:cubicBezTo>
                  <a:cubicBezTo>
                    <a:pt x="2" y="1"/>
                    <a:pt x="2" y="1"/>
                    <a:pt x="2" y="1"/>
                  </a:cubicBezTo>
                  <a:cubicBezTo>
                    <a:pt x="2" y="1"/>
                    <a:pt x="2" y="1"/>
                    <a:pt x="2" y="1"/>
                  </a:cubicBezTo>
                  <a:cubicBezTo>
                    <a:pt x="2" y="0"/>
                    <a:pt x="2" y="0"/>
                    <a:pt x="2" y="0"/>
                  </a:cubicBezTo>
                  <a:cubicBezTo>
                    <a:pt x="2" y="0"/>
                    <a:pt x="2" y="0"/>
                    <a:pt x="2" y="0"/>
                  </a:cubicBezTo>
                  <a:cubicBezTo>
                    <a:pt x="2" y="0"/>
                    <a:pt x="2" y="0"/>
                    <a:pt x="2" y="0"/>
                  </a:cubicBezTo>
                  <a:cubicBezTo>
                    <a:pt x="1" y="0"/>
                    <a:pt x="1" y="0"/>
                    <a:pt x="0" y="1"/>
                  </a:cubicBezTo>
                  <a:cubicBezTo>
                    <a:pt x="0" y="1"/>
                    <a:pt x="0" y="1"/>
                    <a:pt x="0" y="1"/>
                  </a:cubicBezTo>
                  <a:cubicBezTo>
                    <a:pt x="1" y="1"/>
                    <a:pt x="1" y="1"/>
                    <a:pt x="1" y="1"/>
                  </a:cubicBezTo>
                  <a:cubicBezTo>
                    <a:pt x="1" y="1"/>
                    <a:pt x="1" y="1"/>
                    <a:pt x="2" y="0"/>
                  </a:cubicBezTo>
                  <a:cubicBezTo>
                    <a:pt x="2" y="0"/>
                    <a:pt x="2" y="0"/>
                    <a:pt x="2" y="0"/>
                  </a:cubicBezTo>
                  <a:cubicBezTo>
                    <a:pt x="2" y="0"/>
                    <a:pt x="2" y="0"/>
                    <a:pt x="2" y="0"/>
                  </a:cubicBezTo>
                  <a:cubicBezTo>
                    <a:pt x="2" y="1"/>
                    <a:pt x="2" y="1"/>
                    <a:pt x="2" y="1"/>
                  </a:cubicBezTo>
                  <a:cubicBezTo>
                    <a:pt x="2" y="1"/>
                    <a:pt x="2" y="1"/>
                    <a:pt x="2" y="1"/>
                  </a:cubicBezTo>
                  <a:cubicBezTo>
                    <a:pt x="2" y="1"/>
                    <a:pt x="2" y="1"/>
                    <a:pt x="2" y="1"/>
                  </a:cubicBezTo>
                  <a:cubicBezTo>
                    <a:pt x="1" y="1"/>
                    <a:pt x="1" y="1"/>
                    <a:pt x="1" y="1"/>
                  </a:cubicBezTo>
                  <a:cubicBezTo>
                    <a:pt x="1" y="1"/>
                    <a:pt x="1" y="1"/>
                    <a:pt x="1" y="1"/>
                  </a:cubicBezTo>
                  <a:cubicBezTo>
                    <a:pt x="0" y="1"/>
                    <a:pt x="0" y="1"/>
                    <a:pt x="0" y="1"/>
                  </a:cubicBezTo>
                  <a:cubicBezTo>
                    <a:pt x="0" y="1"/>
                    <a:pt x="0" y="1"/>
                    <a:pt x="0" y="1"/>
                  </a:cubicBezTo>
                </a:path>
              </a:pathLst>
            </a:custGeom>
            <a:solidFill>
              <a:srgbClr val="FFFFFF"/>
            </a:solidFill>
            <a:ln w="9525">
              <a:noFill/>
              <a:round/>
              <a:headEnd/>
              <a:tailEnd/>
            </a:ln>
          </p:spPr>
          <p:txBody>
            <a:bodyPr/>
            <a:lstStyle/>
            <a:p>
              <a:pPr>
                <a:defRPr/>
              </a:pPr>
              <a:endParaRPr lang="en-US"/>
            </a:p>
          </p:txBody>
        </p:sp>
        <p:sp>
          <p:nvSpPr>
            <p:cNvPr id="151" name="Freeform 1573"/>
            <p:cNvSpPr>
              <a:spLocks/>
            </p:cNvSpPr>
            <p:nvPr userDrawn="1"/>
          </p:nvSpPr>
          <p:spPr bwMode="auto">
            <a:xfrm>
              <a:off x="371" y="355"/>
              <a:ext cx="4" cy="2"/>
            </a:xfrm>
            <a:custGeom>
              <a:avLst/>
              <a:gdLst/>
              <a:ahLst/>
              <a:cxnLst>
                <a:cxn ang="0">
                  <a:pos x="0" y="0"/>
                </a:cxn>
                <a:cxn ang="0">
                  <a:pos x="2" y="1"/>
                </a:cxn>
                <a:cxn ang="0">
                  <a:pos x="1" y="0"/>
                </a:cxn>
                <a:cxn ang="0">
                  <a:pos x="0" y="0"/>
                </a:cxn>
              </a:cxnLst>
              <a:rect l="0" t="0" r="r" b="b"/>
              <a:pathLst>
                <a:path w="2" h="1">
                  <a:moveTo>
                    <a:pt x="0" y="0"/>
                  </a:moveTo>
                  <a:cubicBezTo>
                    <a:pt x="1" y="1"/>
                    <a:pt x="1" y="1"/>
                    <a:pt x="2" y="1"/>
                  </a:cubicBezTo>
                  <a:cubicBezTo>
                    <a:pt x="1" y="0"/>
                    <a:pt x="1" y="0"/>
                    <a:pt x="1" y="0"/>
                  </a:cubicBezTo>
                  <a:cubicBezTo>
                    <a:pt x="1" y="0"/>
                    <a:pt x="1" y="0"/>
                    <a:pt x="0" y="0"/>
                  </a:cubicBezTo>
                </a:path>
              </a:pathLst>
            </a:custGeom>
            <a:solidFill>
              <a:srgbClr val="FFFFFF"/>
            </a:solidFill>
            <a:ln w="9525">
              <a:noFill/>
              <a:round/>
              <a:headEnd/>
              <a:tailEnd/>
            </a:ln>
          </p:spPr>
          <p:txBody>
            <a:bodyPr/>
            <a:lstStyle/>
            <a:p>
              <a:pPr>
                <a:defRPr/>
              </a:pPr>
              <a:endParaRPr lang="en-US"/>
            </a:p>
          </p:txBody>
        </p:sp>
        <p:sp>
          <p:nvSpPr>
            <p:cNvPr id="152" name="Freeform 1574"/>
            <p:cNvSpPr>
              <a:spLocks/>
            </p:cNvSpPr>
            <p:nvPr userDrawn="1"/>
          </p:nvSpPr>
          <p:spPr bwMode="auto">
            <a:xfrm>
              <a:off x="371" y="355"/>
              <a:ext cx="4" cy="2"/>
            </a:xfrm>
            <a:custGeom>
              <a:avLst/>
              <a:gdLst/>
              <a:ahLst/>
              <a:cxnLst>
                <a:cxn ang="0">
                  <a:pos x="0" y="0"/>
                </a:cxn>
                <a:cxn ang="0">
                  <a:pos x="1" y="1"/>
                </a:cxn>
                <a:cxn ang="0">
                  <a:pos x="2" y="1"/>
                </a:cxn>
                <a:cxn ang="0">
                  <a:pos x="2" y="0"/>
                </a:cxn>
                <a:cxn ang="0">
                  <a:pos x="2" y="0"/>
                </a:cxn>
                <a:cxn ang="0">
                  <a:pos x="2" y="0"/>
                </a:cxn>
                <a:cxn ang="0">
                  <a:pos x="1" y="0"/>
                </a:cxn>
                <a:cxn ang="0">
                  <a:pos x="0" y="0"/>
                </a:cxn>
                <a:cxn ang="0">
                  <a:pos x="0" y="0"/>
                </a:cxn>
                <a:cxn ang="0">
                  <a:pos x="1" y="0"/>
                </a:cxn>
                <a:cxn ang="0">
                  <a:pos x="1" y="0"/>
                </a:cxn>
                <a:cxn ang="0">
                  <a:pos x="1" y="0"/>
                </a:cxn>
                <a:cxn ang="0">
                  <a:pos x="1" y="0"/>
                </a:cxn>
                <a:cxn ang="0">
                  <a:pos x="1" y="0"/>
                </a:cxn>
                <a:cxn ang="0">
                  <a:pos x="1" y="0"/>
                </a:cxn>
                <a:cxn ang="0">
                  <a:pos x="1" y="1"/>
                </a:cxn>
                <a:cxn ang="0">
                  <a:pos x="2" y="1"/>
                </a:cxn>
                <a:cxn ang="0">
                  <a:pos x="2" y="0"/>
                </a:cxn>
                <a:cxn ang="0">
                  <a:pos x="1" y="0"/>
                </a:cxn>
                <a:cxn ang="0">
                  <a:pos x="1" y="0"/>
                </a:cxn>
                <a:cxn ang="0">
                  <a:pos x="0" y="0"/>
                </a:cxn>
                <a:cxn ang="0">
                  <a:pos x="0" y="0"/>
                </a:cxn>
              </a:cxnLst>
              <a:rect l="0" t="0" r="r" b="b"/>
              <a:pathLst>
                <a:path w="2" h="1">
                  <a:moveTo>
                    <a:pt x="0" y="0"/>
                  </a:moveTo>
                  <a:cubicBezTo>
                    <a:pt x="1" y="1"/>
                    <a:pt x="1" y="1"/>
                    <a:pt x="1" y="1"/>
                  </a:cubicBezTo>
                  <a:cubicBezTo>
                    <a:pt x="2" y="1"/>
                    <a:pt x="2" y="1"/>
                    <a:pt x="2" y="1"/>
                  </a:cubicBezTo>
                  <a:cubicBezTo>
                    <a:pt x="2" y="0"/>
                    <a:pt x="2" y="0"/>
                    <a:pt x="2" y="0"/>
                  </a:cubicBezTo>
                  <a:cubicBezTo>
                    <a:pt x="2" y="0"/>
                    <a:pt x="2" y="0"/>
                    <a:pt x="2" y="0"/>
                  </a:cubicBezTo>
                  <a:cubicBezTo>
                    <a:pt x="2" y="0"/>
                    <a:pt x="2" y="0"/>
                    <a:pt x="2" y="0"/>
                  </a:cubicBezTo>
                  <a:cubicBezTo>
                    <a:pt x="1" y="0"/>
                    <a:pt x="1" y="0"/>
                    <a:pt x="1" y="0"/>
                  </a:cubicBezTo>
                  <a:cubicBezTo>
                    <a:pt x="1"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1"/>
                    <a:pt x="1" y="1"/>
                    <a:pt x="1" y="1"/>
                  </a:cubicBezTo>
                  <a:cubicBezTo>
                    <a:pt x="2" y="1"/>
                    <a:pt x="2" y="1"/>
                    <a:pt x="2" y="1"/>
                  </a:cubicBezTo>
                  <a:cubicBezTo>
                    <a:pt x="2" y="0"/>
                    <a:pt x="2" y="0"/>
                    <a:pt x="2" y="0"/>
                  </a:cubicBezTo>
                  <a:cubicBezTo>
                    <a:pt x="1" y="0"/>
                    <a:pt x="1" y="0"/>
                    <a:pt x="1" y="0"/>
                  </a:cubicBezTo>
                  <a:cubicBezTo>
                    <a:pt x="1" y="0"/>
                    <a:pt x="1" y="0"/>
                    <a:pt x="1" y="0"/>
                  </a:cubicBezTo>
                  <a:cubicBezTo>
                    <a:pt x="0" y="0"/>
                    <a:pt x="0" y="0"/>
                    <a:pt x="0" y="0"/>
                  </a:cubicBezTo>
                  <a:cubicBezTo>
                    <a:pt x="0" y="0"/>
                    <a:pt x="0" y="0"/>
                    <a:pt x="0" y="0"/>
                  </a:cubicBezTo>
                </a:path>
              </a:pathLst>
            </a:custGeom>
            <a:solidFill>
              <a:srgbClr val="FFFFFF"/>
            </a:solidFill>
            <a:ln w="9525">
              <a:noFill/>
              <a:round/>
              <a:headEnd/>
              <a:tailEnd/>
            </a:ln>
          </p:spPr>
          <p:txBody>
            <a:bodyPr/>
            <a:lstStyle/>
            <a:p>
              <a:pPr>
                <a:defRPr/>
              </a:pPr>
              <a:endParaRPr lang="en-US"/>
            </a:p>
          </p:txBody>
        </p:sp>
        <p:sp>
          <p:nvSpPr>
            <p:cNvPr id="153" name="Freeform 1575"/>
            <p:cNvSpPr>
              <a:spLocks/>
            </p:cNvSpPr>
            <p:nvPr userDrawn="1"/>
          </p:nvSpPr>
          <p:spPr bwMode="auto">
            <a:xfrm>
              <a:off x="375" y="355"/>
              <a:ext cx="2" cy="2"/>
            </a:xfrm>
            <a:custGeom>
              <a:avLst/>
              <a:gdLst/>
              <a:ahLst/>
              <a:cxnLst>
                <a:cxn ang="0">
                  <a:pos x="0" y="1"/>
                </a:cxn>
                <a:cxn ang="0">
                  <a:pos x="1" y="0"/>
                </a:cxn>
                <a:cxn ang="0">
                  <a:pos x="0" y="1"/>
                </a:cxn>
              </a:cxnLst>
              <a:rect l="0" t="0" r="r" b="b"/>
              <a:pathLst>
                <a:path w="1" h="1">
                  <a:moveTo>
                    <a:pt x="0" y="1"/>
                  </a:moveTo>
                  <a:cubicBezTo>
                    <a:pt x="1" y="1"/>
                    <a:pt x="1" y="1"/>
                    <a:pt x="1" y="0"/>
                  </a:cubicBezTo>
                  <a:cubicBezTo>
                    <a:pt x="1" y="1"/>
                    <a:pt x="0" y="1"/>
                    <a:pt x="0" y="1"/>
                  </a:cubicBezTo>
                </a:path>
              </a:pathLst>
            </a:custGeom>
            <a:solidFill>
              <a:srgbClr val="FFFFFF"/>
            </a:solidFill>
            <a:ln w="9525">
              <a:noFill/>
              <a:round/>
              <a:headEnd/>
              <a:tailEnd/>
            </a:ln>
          </p:spPr>
          <p:txBody>
            <a:bodyPr/>
            <a:lstStyle/>
            <a:p>
              <a:pPr>
                <a:defRPr/>
              </a:pPr>
              <a:endParaRPr lang="en-US"/>
            </a:p>
          </p:txBody>
        </p:sp>
        <p:sp>
          <p:nvSpPr>
            <p:cNvPr id="154" name="Freeform 1576"/>
            <p:cNvSpPr>
              <a:spLocks/>
            </p:cNvSpPr>
            <p:nvPr userDrawn="1"/>
          </p:nvSpPr>
          <p:spPr bwMode="auto">
            <a:xfrm>
              <a:off x="375" y="355"/>
              <a:ext cx="4" cy="2"/>
            </a:xfrm>
            <a:custGeom>
              <a:avLst/>
              <a:gdLst/>
              <a:ahLst/>
              <a:cxnLst>
                <a:cxn ang="0">
                  <a:pos x="0" y="1"/>
                </a:cxn>
                <a:cxn ang="0">
                  <a:pos x="2" y="1"/>
                </a:cxn>
                <a:cxn ang="0">
                  <a:pos x="2" y="0"/>
                </a:cxn>
                <a:cxn ang="0">
                  <a:pos x="1" y="0"/>
                </a:cxn>
                <a:cxn ang="0">
                  <a:pos x="0" y="1"/>
                </a:cxn>
                <a:cxn ang="0">
                  <a:pos x="0" y="1"/>
                </a:cxn>
                <a:cxn ang="0">
                  <a:pos x="0" y="1"/>
                </a:cxn>
                <a:cxn ang="0">
                  <a:pos x="1" y="1"/>
                </a:cxn>
                <a:cxn ang="0">
                  <a:pos x="1" y="0"/>
                </a:cxn>
                <a:cxn ang="0">
                  <a:pos x="1" y="0"/>
                </a:cxn>
                <a:cxn ang="0">
                  <a:pos x="0" y="1"/>
                </a:cxn>
                <a:cxn ang="0">
                  <a:pos x="0" y="1"/>
                </a:cxn>
                <a:cxn ang="0">
                  <a:pos x="0" y="1"/>
                </a:cxn>
              </a:cxnLst>
              <a:rect l="0" t="0" r="r" b="b"/>
              <a:pathLst>
                <a:path w="2" h="1">
                  <a:moveTo>
                    <a:pt x="0" y="1"/>
                  </a:moveTo>
                  <a:cubicBezTo>
                    <a:pt x="1" y="1"/>
                    <a:pt x="1" y="1"/>
                    <a:pt x="2" y="1"/>
                  </a:cubicBezTo>
                  <a:cubicBezTo>
                    <a:pt x="2" y="0"/>
                    <a:pt x="2" y="0"/>
                    <a:pt x="2" y="0"/>
                  </a:cubicBezTo>
                  <a:cubicBezTo>
                    <a:pt x="1" y="0"/>
                    <a:pt x="1" y="0"/>
                    <a:pt x="1" y="0"/>
                  </a:cubicBezTo>
                  <a:cubicBezTo>
                    <a:pt x="1" y="0"/>
                    <a:pt x="0" y="1"/>
                    <a:pt x="0" y="1"/>
                  </a:cubicBezTo>
                  <a:cubicBezTo>
                    <a:pt x="0" y="1"/>
                    <a:pt x="0" y="1"/>
                    <a:pt x="0" y="1"/>
                  </a:cubicBezTo>
                  <a:cubicBezTo>
                    <a:pt x="0" y="1"/>
                    <a:pt x="0" y="1"/>
                    <a:pt x="0" y="1"/>
                  </a:cubicBezTo>
                  <a:cubicBezTo>
                    <a:pt x="1" y="1"/>
                    <a:pt x="1" y="1"/>
                    <a:pt x="1" y="1"/>
                  </a:cubicBezTo>
                  <a:cubicBezTo>
                    <a:pt x="1" y="0"/>
                    <a:pt x="1" y="0"/>
                    <a:pt x="1" y="0"/>
                  </a:cubicBezTo>
                  <a:cubicBezTo>
                    <a:pt x="1" y="0"/>
                    <a:pt x="1" y="0"/>
                    <a:pt x="1" y="0"/>
                  </a:cubicBezTo>
                  <a:cubicBezTo>
                    <a:pt x="1" y="1"/>
                    <a:pt x="1" y="1"/>
                    <a:pt x="0" y="1"/>
                  </a:cubicBezTo>
                  <a:cubicBezTo>
                    <a:pt x="0" y="1"/>
                    <a:pt x="0" y="1"/>
                    <a:pt x="0" y="1"/>
                  </a:cubicBezTo>
                  <a:cubicBezTo>
                    <a:pt x="0" y="1"/>
                    <a:pt x="0" y="1"/>
                    <a:pt x="0" y="1"/>
                  </a:cubicBezTo>
                </a:path>
              </a:pathLst>
            </a:custGeom>
            <a:solidFill>
              <a:srgbClr val="FFFFFF"/>
            </a:solidFill>
            <a:ln w="9525">
              <a:noFill/>
              <a:round/>
              <a:headEnd/>
              <a:tailEnd/>
            </a:ln>
          </p:spPr>
          <p:txBody>
            <a:bodyPr/>
            <a:lstStyle/>
            <a:p>
              <a:pPr>
                <a:defRPr/>
              </a:pPr>
              <a:endParaRPr lang="en-US"/>
            </a:p>
          </p:txBody>
        </p:sp>
        <p:sp>
          <p:nvSpPr>
            <p:cNvPr id="155" name="Freeform 1577"/>
            <p:cNvSpPr>
              <a:spLocks/>
            </p:cNvSpPr>
            <p:nvPr userDrawn="1"/>
          </p:nvSpPr>
          <p:spPr bwMode="auto">
            <a:xfrm>
              <a:off x="383" y="351"/>
              <a:ext cx="2" cy="2"/>
            </a:xfrm>
            <a:custGeom>
              <a:avLst/>
              <a:gdLst/>
              <a:ahLst/>
              <a:cxnLst>
                <a:cxn ang="0">
                  <a:pos x="0" y="1"/>
                </a:cxn>
                <a:cxn ang="0">
                  <a:pos x="1" y="0"/>
                </a:cxn>
                <a:cxn ang="0">
                  <a:pos x="0" y="1"/>
                </a:cxn>
              </a:cxnLst>
              <a:rect l="0" t="0" r="r" b="b"/>
              <a:pathLst>
                <a:path w="1" h="1">
                  <a:moveTo>
                    <a:pt x="0" y="1"/>
                  </a:moveTo>
                  <a:cubicBezTo>
                    <a:pt x="1" y="1"/>
                    <a:pt x="1" y="1"/>
                    <a:pt x="1" y="0"/>
                  </a:cubicBezTo>
                  <a:cubicBezTo>
                    <a:pt x="0" y="1"/>
                    <a:pt x="0" y="1"/>
                    <a:pt x="0" y="1"/>
                  </a:cubicBezTo>
                </a:path>
              </a:pathLst>
            </a:custGeom>
            <a:solidFill>
              <a:srgbClr val="FFFFFF"/>
            </a:solidFill>
            <a:ln w="9525">
              <a:noFill/>
              <a:round/>
              <a:headEnd/>
              <a:tailEnd/>
            </a:ln>
          </p:spPr>
          <p:txBody>
            <a:bodyPr/>
            <a:lstStyle/>
            <a:p>
              <a:pPr>
                <a:defRPr/>
              </a:pPr>
              <a:endParaRPr lang="en-US"/>
            </a:p>
          </p:txBody>
        </p:sp>
        <p:sp>
          <p:nvSpPr>
            <p:cNvPr id="156" name="Freeform 1578"/>
            <p:cNvSpPr>
              <a:spLocks/>
            </p:cNvSpPr>
            <p:nvPr userDrawn="1"/>
          </p:nvSpPr>
          <p:spPr bwMode="auto">
            <a:xfrm>
              <a:off x="383" y="351"/>
              <a:ext cx="2" cy="2"/>
            </a:xfrm>
            <a:custGeom>
              <a:avLst/>
              <a:gdLst/>
              <a:ahLst/>
              <a:cxnLst>
                <a:cxn ang="0">
                  <a:pos x="0" y="1"/>
                </a:cxn>
                <a:cxn ang="0">
                  <a:pos x="1" y="1"/>
                </a:cxn>
                <a:cxn ang="0">
                  <a:pos x="1" y="0"/>
                </a:cxn>
                <a:cxn ang="0">
                  <a:pos x="1" y="0"/>
                </a:cxn>
                <a:cxn ang="0">
                  <a:pos x="1" y="0"/>
                </a:cxn>
                <a:cxn ang="0">
                  <a:pos x="0" y="1"/>
                </a:cxn>
                <a:cxn ang="0">
                  <a:pos x="0" y="1"/>
                </a:cxn>
                <a:cxn ang="0">
                  <a:pos x="0" y="1"/>
                </a:cxn>
                <a:cxn ang="0">
                  <a:pos x="1" y="1"/>
                </a:cxn>
                <a:cxn ang="0">
                  <a:pos x="1" y="0"/>
                </a:cxn>
                <a:cxn ang="0">
                  <a:pos x="1" y="0"/>
                </a:cxn>
                <a:cxn ang="0">
                  <a:pos x="1" y="1"/>
                </a:cxn>
                <a:cxn ang="0">
                  <a:pos x="0" y="1"/>
                </a:cxn>
                <a:cxn ang="0">
                  <a:pos x="0" y="1"/>
                </a:cxn>
                <a:cxn ang="0">
                  <a:pos x="0" y="1"/>
                </a:cxn>
              </a:cxnLst>
              <a:rect l="0" t="0" r="r" b="b"/>
              <a:pathLst>
                <a:path w="1" h="1">
                  <a:moveTo>
                    <a:pt x="0" y="1"/>
                  </a:moveTo>
                  <a:cubicBezTo>
                    <a:pt x="1" y="1"/>
                    <a:pt x="1" y="1"/>
                    <a:pt x="1" y="1"/>
                  </a:cubicBezTo>
                  <a:cubicBezTo>
                    <a:pt x="1" y="1"/>
                    <a:pt x="1" y="1"/>
                    <a:pt x="1"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cubicBezTo>
                    <a:pt x="1" y="1"/>
                    <a:pt x="1" y="1"/>
                    <a:pt x="1" y="1"/>
                  </a:cubicBezTo>
                  <a:cubicBezTo>
                    <a:pt x="1" y="0"/>
                    <a:pt x="1" y="0"/>
                    <a:pt x="1" y="0"/>
                  </a:cubicBezTo>
                  <a:cubicBezTo>
                    <a:pt x="1" y="0"/>
                    <a:pt x="1" y="0"/>
                    <a:pt x="1" y="0"/>
                  </a:cubicBezTo>
                  <a:cubicBezTo>
                    <a:pt x="1" y="1"/>
                    <a:pt x="1" y="1"/>
                    <a:pt x="1" y="1"/>
                  </a:cubicBezTo>
                  <a:cubicBezTo>
                    <a:pt x="0" y="1"/>
                    <a:pt x="0" y="1"/>
                    <a:pt x="0" y="1"/>
                  </a:cubicBezTo>
                  <a:cubicBezTo>
                    <a:pt x="0" y="1"/>
                    <a:pt x="0" y="1"/>
                    <a:pt x="0" y="1"/>
                  </a:cubicBezTo>
                  <a:cubicBezTo>
                    <a:pt x="0" y="1"/>
                    <a:pt x="0" y="1"/>
                    <a:pt x="0" y="1"/>
                  </a:cubicBezTo>
                </a:path>
              </a:pathLst>
            </a:custGeom>
            <a:solidFill>
              <a:srgbClr val="FFFFFF"/>
            </a:solidFill>
            <a:ln w="9525">
              <a:noFill/>
              <a:round/>
              <a:headEnd/>
              <a:tailEnd/>
            </a:ln>
          </p:spPr>
          <p:txBody>
            <a:bodyPr/>
            <a:lstStyle/>
            <a:p>
              <a:pPr>
                <a:defRPr/>
              </a:pPr>
              <a:endParaRPr lang="en-US"/>
            </a:p>
          </p:txBody>
        </p:sp>
        <p:sp>
          <p:nvSpPr>
            <p:cNvPr id="157" name="Freeform 1579"/>
            <p:cNvSpPr>
              <a:spLocks/>
            </p:cNvSpPr>
            <p:nvPr userDrawn="1"/>
          </p:nvSpPr>
          <p:spPr bwMode="auto">
            <a:xfrm>
              <a:off x="375" y="351"/>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w="9525">
              <a:noFill/>
              <a:round/>
              <a:headEnd/>
              <a:tailEnd/>
            </a:ln>
          </p:spPr>
          <p:txBody>
            <a:bodyPr/>
            <a:lstStyle/>
            <a:p>
              <a:pPr>
                <a:defRPr/>
              </a:pPr>
              <a:endParaRPr lang="en-US"/>
            </a:p>
          </p:txBody>
        </p:sp>
        <p:sp>
          <p:nvSpPr>
            <p:cNvPr id="158" name="Freeform 1580"/>
            <p:cNvSpPr>
              <a:spLocks/>
            </p:cNvSpPr>
            <p:nvPr userDrawn="1"/>
          </p:nvSpPr>
          <p:spPr bwMode="auto">
            <a:xfrm>
              <a:off x="375" y="351"/>
              <a:ext cx="2" cy="2"/>
            </a:xfrm>
            <a:custGeom>
              <a:avLst/>
              <a:gdLst/>
              <a:ahLst/>
              <a:cxnLst>
                <a:cxn ang="0">
                  <a:pos x="0" y="2"/>
                </a:cxn>
                <a:cxn ang="0">
                  <a:pos x="0" y="2"/>
                </a:cxn>
                <a:cxn ang="0">
                  <a:pos x="2" y="2"/>
                </a:cxn>
                <a:cxn ang="0">
                  <a:pos x="2" y="0"/>
                </a:cxn>
                <a:cxn ang="0">
                  <a:pos x="2" y="0"/>
                </a:cxn>
                <a:cxn ang="0">
                  <a:pos x="0" y="0"/>
                </a:cxn>
                <a:cxn ang="0">
                  <a:pos x="0" y="0"/>
                </a:cxn>
                <a:cxn ang="0">
                  <a:pos x="0" y="0"/>
                </a:cxn>
                <a:cxn ang="0">
                  <a:pos x="0" y="2"/>
                </a:cxn>
                <a:cxn ang="0">
                  <a:pos x="0" y="2"/>
                </a:cxn>
                <a:cxn ang="0">
                  <a:pos x="2" y="2"/>
                </a:cxn>
                <a:cxn ang="0">
                  <a:pos x="2" y="0"/>
                </a:cxn>
                <a:cxn ang="0">
                  <a:pos x="2" y="0"/>
                </a:cxn>
                <a:cxn ang="0">
                  <a:pos x="0" y="0"/>
                </a:cxn>
                <a:cxn ang="0">
                  <a:pos x="0" y="0"/>
                </a:cxn>
                <a:cxn ang="0">
                  <a:pos x="0" y="0"/>
                </a:cxn>
                <a:cxn ang="0">
                  <a:pos x="0" y="2"/>
                </a:cxn>
              </a:cxnLst>
              <a:rect l="0" t="0" r="r" b="b"/>
              <a:pathLst>
                <a:path w="2" h="2">
                  <a:moveTo>
                    <a:pt x="0" y="2"/>
                  </a:moveTo>
                  <a:lnTo>
                    <a:pt x="0" y="2"/>
                  </a:lnTo>
                  <a:lnTo>
                    <a:pt x="2" y="2"/>
                  </a:lnTo>
                  <a:lnTo>
                    <a:pt x="2" y="0"/>
                  </a:lnTo>
                  <a:lnTo>
                    <a:pt x="2" y="0"/>
                  </a:lnTo>
                  <a:lnTo>
                    <a:pt x="0" y="0"/>
                  </a:lnTo>
                  <a:lnTo>
                    <a:pt x="0" y="0"/>
                  </a:lnTo>
                  <a:lnTo>
                    <a:pt x="0" y="0"/>
                  </a:lnTo>
                  <a:lnTo>
                    <a:pt x="0" y="2"/>
                  </a:lnTo>
                  <a:lnTo>
                    <a:pt x="0" y="2"/>
                  </a:lnTo>
                  <a:lnTo>
                    <a:pt x="2" y="2"/>
                  </a:lnTo>
                  <a:lnTo>
                    <a:pt x="2" y="0"/>
                  </a:lnTo>
                  <a:lnTo>
                    <a:pt x="2" y="0"/>
                  </a:lnTo>
                  <a:lnTo>
                    <a:pt x="0" y="0"/>
                  </a:lnTo>
                  <a:lnTo>
                    <a:pt x="0" y="0"/>
                  </a:lnTo>
                  <a:lnTo>
                    <a:pt x="0" y="0"/>
                  </a:lnTo>
                  <a:lnTo>
                    <a:pt x="0" y="2"/>
                  </a:lnTo>
                  <a:close/>
                </a:path>
              </a:pathLst>
            </a:custGeom>
            <a:solidFill>
              <a:srgbClr val="FFFFFF"/>
            </a:solidFill>
            <a:ln w="9525">
              <a:noFill/>
              <a:round/>
              <a:headEnd/>
              <a:tailEnd/>
            </a:ln>
          </p:spPr>
          <p:txBody>
            <a:bodyPr/>
            <a:lstStyle/>
            <a:p>
              <a:pPr>
                <a:defRPr/>
              </a:pPr>
              <a:endParaRPr lang="en-US"/>
            </a:p>
          </p:txBody>
        </p:sp>
        <p:sp>
          <p:nvSpPr>
            <p:cNvPr id="159" name="Line 1581"/>
            <p:cNvSpPr>
              <a:spLocks noChangeShapeType="1"/>
            </p:cNvSpPr>
            <p:nvPr userDrawn="1"/>
          </p:nvSpPr>
          <p:spPr bwMode="auto">
            <a:xfrm>
              <a:off x="375" y="353"/>
              <a:ext cx="1" cy="1"/>
            </a:xfrm>
            <a:prstGeom prst="line">
              <a:avLst/>
            </a:prstGeom>
            <a:noFill/>
            <a:ln w="9525">
              <a:noFill/>
              <a:round/>
              <a:headEnd/>
              <a:tailEnd/>
            </a:ln>
          </p:spPr>
          <p:txBody>
            <a:bodyPr/>
            <a:lstStyle/>
            <a:p>
              <a:pPr>
                <a:defRPr/>
              </a:pPr>
              <a:endParaRPr lang="en-US"/>
            </a:p>
          </p:txBody>
        </p:sp>
        <p:sp>
          <p:nvSpPr>
            <p:cNvPr id="160" name="Line 1582"/>
            <p:cNvSpPr>
              <a:spLocks noChangeShapeType="1"/>
            </p:cNvSpPr>
            <p:nvPr userDrawn="1"/>
          </p:nvSpPr>
          <p:spPr bwMode="auto">
            <a:xfrm>
              <a:off x="375" y="353"/>
              <a:ext cx="1" cy="1"/>
            </a:xfrm>
            <a:prstGeom prst="line">
              <a:avLst/>
            </a:prstGeom>
            <a:noFill/>
            <a:ln w="9525">
              <a:noFill/>
              <a:round/>
              <a:headEnd/>
              <a:tailEnd/>
            </a:ln>
          </p:spPr>
          <p:txBody>
            <a:bodyPr/>
            <a:lstStyle/>
            <a:p>
              <a:pPr>
                <a:defRPr/>
              </a:pPr>
              <a:endParaRPr lang="en-US"/>
            </a:p>
          </p:txBody>
        </p:sp>
        <p:sp>
          <p:nvSpPr>
            <p:cNvPr id="161" name="Freeform 1583"/>
            <p:cNvSpPr>
              <a:spLocks/>
            </p:cNvSpPr>
            <p:nvPr userDrawn="1"/>
          </p:nvSpPr>
          <p:spPr bwMode="auto">
            <a:xfrm>
              <a:off x="375" y="351"/>
              <a:ext cx="2" cy="2"/>
            </a:xfrm>
            <a:custGeom>
              <a:avLst/>
              <a:gdLst/>
              <a:ahLst/>
              <a:cxnLst>
                <a:cxn ang="0">
                  <a:pos x="0" y="2"/>
                </a:cxn>
                <a:cxn ang="0">
                  <a:pos x="2" y="2"/>
                </a:cxn>
                <a:cxn ang="0">
                  <a:pos x="0" y="0"/>
                </a:cxn>
                <a:cxn ang="0">
                  <a:pos x="0" y="2"/>
                </a:cxn>
                <a:cxn ang="0">
                  <a:pos x="0" y="2"/>
                </a:cxn>
              </a:cxnLst>
              <a:rect l="0" t="0" r="r" b="b"/>
              <a:pathLst>
                <a:path w="2" h="2">
                  <a:moveTo>
                    <a:pt x="0" y="2"/>
                  </a:moveTo>
                  <a:lnTo>
                    <a:pt x="2" y="2"/>
                  </a:lnTo>
                  <a:lnTo>
                    <a:pt x="0" y="0"/>
                  </a:lnTo>
                  <a:lnTo>
                    <a:pt x="0" y="2"/>
                  </a:lnTo>
                  <a:lnTo>
                    <a:pt x="0" y="2"/>
                  </a:lnTo>
                  <a:close/>
                </a:path>
              </a:pathLst>
            </a:custGeom>
            <a:solidFill>
              <a:srgbClr val="FFFFFF"/>
            </a:solidFill>
            <a:ln w="9525">
              <a:noFill/>
              <a:round/>
              <a:headEnd/>
              <a:tailEnd/>
            </a:ln>
          </p:spPr>
          <p:txBody>
            <a:bodyPr/>
            <a:lstStyle/>
            <a:p>
              <a:pPr>
                <a:defRPr/>
              </a:pPr>
              <a:endParaRPr lang="en-US"/>
            </a:p>
          </p:txBody>
        </p:sp>
        <p:sp>
          <p:nvSpPr>
            <p:cNvPr id="162" name="Freeform 1584"/>
            <p:cNvSpPr>
              <a:spLocks/>
            </p:cNvSpPr>
            <p:nvPr userDrawn="1"/>
          </p:nvSpPr>
          <p:spPr bwMode="auto">
            <a:xfrm>
              <a:off x="375" y="395"/>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000000"/>
            </a:solidFill>
            <a:ln w="9525">
              <a:noFill/>
              <a:round/>
              <a:headEnd/>
              <a:tailEnd/>
            </a:ln>
          </p:spPr>
          <p:txBody>
            <a:bodyPr/>
            <a:lstStyle/>
            <a:p>
              <a:pPr>
                <a:defRPr/>
              </a:pPr>
              <a:endParaRPr lang="en-US"/>
            </a:p>
          </p:txBody>
        </p:sp>
        <p:sp>
          <p:nvSpPr>
            <p:cNvPr id="163" name="Freeform 1585"/>
            <p:cNvSpPr>
              <a:spLocks/>
            </p:cNvSpPr>
            <p:nvPr userDrawn="1"/>
          </p:nvSpPr>
          <p:spPr bwMode="auto">
            <a:xfrm>
              <a:off x="461" y="341"/>
              <a:ext cx="4" cy="4"/>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w="9525">
              <a:noFill/>
              <a:round/>
              <a:headEnd/>
              <a:tailEnd/>
            </a:ln>
          </p:spPr>
          <p:txBody>
            <a:bodyPr/>
            <a:lstStyle/>
            <a:p>
              <a:pPr>
                <a:defRPr/>
              </a:pPr>
              <a:endParaRPr lang="en-US"/>
            </a:p>
          </p:txBody>
        </p:sp>
        <p:sp>
          <p:nvSpPr>
            <p:cNvPr id="164" name="Freeform 1586"/>
            <p:cNvSpPr>
              <a:spLocks/>
            </p:cNvSpPr>
            <p:nvPr userDrawn="1"/>
          </p:nvSpPr>
          <p:spPr bwMode="auto">
            <a:xfrm>
              <a:off x="461" y="341"/>
              <a:ext cx="4" cy="4"/>
            </a:xfrm>
            <a:custGeom>
              <a:avLst/>
              <a:gdLst/>
              <a:ahLst/>
              <a:cxnLst>
                <a:cxn ang="0">
                  <a:pos x="2" y="0"/>
                </a:cxn>
                <a:cxn ang="0">
                  <a:pos x="2" y="0"/>
                </a:cxn>
                <a:cxn ang="0">
                  <a:pos x="2" y="0"/>
                </a:cxn>
                <a:cxn ang="0">
                  <a:pos x="0" y="0"/>
                </a:cxn>
                <a:cxn ang="0">
                  <a:pos x="0" y="0"/>
                </a:cxn>
                <a:cxn ang="0">
                  <a:pos x="0" y="2"/>
                </a:cxn>
                <a:cxn ang="0">
                  <a:pos x="2" y="0"/>
                </a:cxn>
                <a:cxn ang="0">
                  <a:pos x="2" y="0"/>
                </a:cxn>
                <a:cxn ang="0">
                  <a:pos x="2" y="0"/>
                </a:cxn>
                <a:cxn ang="0">
                  <a:pos x="0" y="0"/>
                </a:cxn>
                <a:cxn ang="0">
                  <a:pos x="0" y="0"/>
                </a:cxn>
                <a:cxn ang="0">
                  <a:pos x="0" y="2"/>
                </a:cxn>
                <a:cxn ang="0">
                  <a:pos x="2" y="0"/>
                </a:cxn>
              </a:cxnLst>
              <a:rect l="0" t="0" r="r" b="b"/>
              <a:pathLst>
                <a:path w="2" h="2">
                  <a:moveTo>
                    <a:pt x="2" y="0"/>
                  </a:moveTo>
                  <a:lnTo>
                    <a:pt x="2" y="0"/>
                  </a:lnTo>
                  <a:lnTo>
                    <a:pt x="2" y="0"/>
                  </a:lnTo>
                  <a:lnTo>
                    <a:pt x="0" y="0"/>
                  </a:lnTo>
                  <a:lnTo>
                    <a:pt x="0" y="0"/>
                  </a:lnTo>
                  <a:lnTo>
                    <a:pt x="0" y="2"/>
                  </a:lnTo>
                  <a:lnTo>
                    <a:pt x="2" y="0"/>
                  </a:lnTo>
                  <a:lnTo>
                    <a:pt x="2" y="0"/>
                  </a:lnTo>
                  <a:lnTo>
                    <a:pt x="2" y="0"/>
                  </a:lnTo>
                  <a:lnTo>
                    <a:pt x="0" y="0"/>
                  </a:lnTo>
                  <a:lnTo>
                    <a:pt x="0" y="0"/>
                  </a:lnTo>
                  <a:lnTo>
                    <a:pt x="0" y="2"/>
                  </a:lnTo>
                  <a:lnTo>
                    <a:pt x="2" y="0"/>
                  </a:lnTo>
                  <a:close/>
                </a:path>
              </a:pathLst>
            </a:custGeom>
            <a:solidFill>
              <a:srgbClr val="000000"/>
            </a:solidFill>
            <a:ln w="9525">
              <a:noFill/>
              <a:round/>
              <a:headEnd/>
              <a:tailEnd/>
            </a:ln>
          </p:spPr>
          <p:txBody>
            <a:bodyPr/>
            <a:lstStyle/>
            <a:p>
              <a:pPr>
                <a:defRPr/>
              </a:pPr>
              <a:endParaRPr lang="en-US"/>
            </a:p>
          </p:txBody>
        </p:sp>
        <p:sp>
          <p:nvSpPr>
            <p:cNvPr id="165" name="Freeform 1587"/>
            <p:cNvSpPr>
              <a:spLocks/>
            </p:cNvSpPr>
            <p:nvPr userDrawn="1"/>
          </p:nvSpPr>
          <p:spPr bwMode="auto">
            <a:xfrm>
              <a:off x="463" y="359"/>
              <a:ext cx="2" cy="2"/>
            </a:xfrm>
            <a:custGeom>
              <a:avLst/>
              <a:gdLst/>
              <a:ahLst/>
              <a:cxnLst>
                <a:cxn ang="0">
                  <a:pos x="0" y="1"/>
                </a:cxn>
                <a:cxn ang="0">
                  <a:pos x="0" y="1"/>
                </a:cxn>
              </a:cxnLst>
              <a:rect l="0" t="0" r="r" b="b"/>
              <a:pathLst>
                <a:path w="1" h="1">
                  <a:moveTo>
                    <a:pt x="0" y="1"/>
                  </a:moveTo>
                  <a:cubicBezTo>
                    <a:pt x="0" y="1"/>
                    <a:pt x="1" y="0"/>
                    <a:pt x="0" y="1"/>
                  </a:cubicBezTo>
                </a:path>
              </a:pathLst>
            </a:custGeom>
            <a:solidFill>
              <a:srgbClr val="000000"/>
            </a:solidFill>
            <a:ln w="9525">
              <a:noFill/>
              <a:round/>
              <a:headEnd/>
              <a:tailEnd/>
            </a:ln>
          </p:spPr>
          <p:txBody>
            <a:bodyPr/>
            <a:lstStyle/>
            <a:p>
              <a:pPr>
                <a:defRPr/>
              </a:pPr>
              <a:endParaRPr lang="en-US"/>
            </a:p>
          </p:txBody>
        </p:sp>
        <p:sp>
          <p:nvSpPr>
            <p:cNvPr id="166" name="Freeform 1588"/>
            <p:cNvSpPr>
              <a:spLocks/>
            </p:cNvSpPr>
            <p:nvPr userDrawn="1"/>
          </p:nvSpPr>
          <p:spPr bwMode="auto">
            <a:xfrm>
              <a:off x="463" y="359"/>
              <a:ext cx="2" cy="2"/>
            </a:xfrm>
            <a:custGeom>
              <a:avLst/>
              <a:gdLst/>
              <a:ahLst/>
              <a:cxnLst>
                <a:cxn ang="0">
                  <a:pos x="2" y="2"/>
                </a:cxn>
                <a:cxn ang="0">
                  <a:pos x="2" y="2"/>
                </a:cxn>
                <a:cxn ang="0">
                  <a:pos x="2" y="2"/>
                </a:cxn>
                <a:cxn ang="0">
                  <a:pos x="2" y="2"/>
                </a:cxn>
                <a:cxn ang="0">
                  <a:pos x="2" y="2"/>
                </a:cxn>
                <a:cxn ang="0">
                  <a:pos x="0" y="0"/>
                </a:cxn>
                <a:cxn ang="0">
                  <a:pos x="0" y="2"/>
                </a:cxn>
                <a:cxn ang="0">
                  <a:pos x="2" y="2"/>
                </a:cxn>
                <a:cxn ang="0">
                  <a:pos x="0" y="0"/>
                </a:cxn>
                <a:cxn ang="0">
                  <a:pos x="0" y="2"/>
                </a:cxn>
                <a:cxn ang="0">
                  <a:pos x="0" y="0"/>
                </a:cxn>
                <a:cxn ang="0">
                  <a:pos x="0" y="0"/>
                </a:cxn>
                <a:cxn ang="0">
                  <a:pos x="0" y="0"/>
                </a:cxn>
                <a:cxn ang="0">
                  <a:pos x="0" y="0"/>
                </a:cxn>
                <a:cxn ang="0">
                  <a:pos x="0" y="0"/>
                </a:cxn>
                <a:cxn ang="0">
                  <a:pos x="0" y="0"/>
                </a:cxn>
                <a:cxn ang="0">
                  <a:pos x="0" y="0"/>
                </a:cxn>
                <a:cxn ang="0">
                  <a:pos x="0" y="0"/>
                </a:cxn>
                <a:cxn ang="0">
                  <a:pos x="0" y="2"/>
                </a:cxn>
                <a:cxn ang="0">
                  <a:pos x="0" y="2"/>
                </a:cxn>
                <a:cxn ang="0">
                  <a:pos x="2" y="2"/>
                </a:cxn>
                <a:cxn ang="0">
                  <a:pos x="2" y="2"/>
                </a:cxn>
                <a:cxn ang="0">
                  <a:pos x="2" y="2"/>
                </a:cxn>
                <a:cxn ang="0">
                  <a:pos x="2" y="2"/>
                </a:cxn>
                <a:cxn ang="0">
                  <a:pos x="2" y="0"/>
                </a:cxn>
                <a:cxn ang="0">
                  <a:pos x="0" y="0"/>
                </a:cxn>
                <a:cxn ang="0">
                  <a:pos x="0" y="0"/>
                </a:cxn>
                <a:cxn ang="0">
                  <a:pos x="0" y="2"/>
                </a:cxn>
                <a:cxn ang="0">
                  <a:pos x="0" y="2"/>
                </a:cxn>
                <a:cxn ang="0">
                  <a:pos x="2" y="2"/>
                </a:cxn>
              </a:cxnLst>
              <a:rect l="0" t="0" r="r" b="b"/>
              <a:pathLst>
                <a:path w="2" h="2">
                  <a:moveTo>
                    <a:pt x="2" y="2"/>
                  </a:moveTo>
                  <a:lnTo>
                    <a:pt x="2" y="2"/>
                  </a:lnTo>
                  <a:lnTo>
                    <a:pt x="2" y="2"/>
                  </a:lnTo>
                  <a:lnTo>
                    <a:pt x="2" y="2"/>
                  </a:lnTo>
                  <a:lnTo>
                    <a:pt x="2" y="2"/>
                  </a:lnTo>
                  <a:lnTo>
                    <a:pt x="0" y="0"/>
                  </a:lnTo>
                  <a:lnTo>
                    <a:pt x="0" y="2"/>
                  </a:lnTo>
                  <a:lnTo>
                    <a:pt x="2" y="2"/>
                  </a:lnTo>
                  <a:lnTo>
                    <a:pt x="0" y="0"/>
                  </a:lnTo>
                  <a:lnTo>
                    <a:pt x="0" y="2"/>
                  </a:lnTo>
                  <a:lnTo>
                    <a:pt x="0" y="0"/>
                  </a:lnTo>
                  <a:lnTo>
                    <a:pt x="0" y="0"/>
                  </a:lnTo>
                  <a:lnTo>
                    <a:pt x="0" y="0"/>
                  </a:lnTo>
                  <a:lnTo>
                    <a:pt x="0" y="0"/>
                  </a:lnTo>
                  <a:lnTo>
                    <a:pt x="0" y="0"/>
                  </a:lnTo>
                  <a:lnTo>
                    <a:pt x="0" y="0"/>
                  </a:lnTo>
                  <a:lnTo>
                    <a:pt x="0" y="0"/>
                  </a:lnTo>
                  <a:lnTo>
                    <a:pt x="0" y="0"/>
                  </a:lnTo>
                  <a:lnTo>
                    <a:pt x="0" y="2"/>
                  </a:lnTo>
                  <a:lnTo>
                    <a:pt x="0" y="2"/>
                  </a:lnTo>
                  <a:lnTo>
                    <a:pt x="2" y="2"/>
                  </a:lnTo>
                  <a:lnTo>
                    <a:pt x="2" y="2"/>
                  </a:lnTo>
                  <a:lnTo>
                    <a:pt x="2" y="2"/>
                  </a:lnTo>
                  <a:lnTo>
                    <a:pt x="2" y="2"/>
                  </a:lnTo>
                  <a:lnTo>
                    <a:pt x="2" y="0"/>
                  </a:lnTo>
                  <a:lnTo>
                    <a:pt x="0" y="0"/>
                  </a:lnTo>
                  <a:lnTo>
                    <a:pt x="0" y="0"/>
                  </a:lnTo>
                  <a:lnTo>
                    <a:pt x="0" y="2"/>
                  </a:lnTo>
                  <a:lnTo>
                    <a:pt x="0" y="2"/>
                  </a:lnTo>
                  <a:lnTo>
                    <a:pt x="2" y="2"/>
                  </a:lnTo>
                  <a:close/>
                </a:path>
              </a:pathLst>
            </a:custGeom>
            <a:solidFill>
              <a:srgbClr val="000000"/>
            </a:solidFill>
            <a:ln w="9525">
              <a:noFill/>
              <a:round/>
              <a:headEnd/>
              <a:tailEnd/>
            </a:ln>
          </p:spPr>
          <p:txBody>
            <a:bodyPr/>
            <a:lstStyle/>
            <a:p>
              <a:pPr>
                <a:defRPr/>
              </a:pPr>
              <a:endParaRPr lang="en-US"/>
            </a:p>
          </p:txBody>
        </p:sp>
        <p:sp>
          <p:nvSpPr>
            <p:cNvPr id="167" name="Freeform 1589"/>
            <p:cNvSpPr>
              <a:spLocks/>
            </p:cNvSpPr>
            <p:nvPr userDrawn="1"/>
          </p:nvSpPr>
          <p:spPr bwMode="auto">
            <a:xfrm>
              <a:off x="463" y="359"/>
              <a:ext cx="2" cy="2"/>
            </a:xfrm>
            <a:custGeom>
              <a:avLst/>
              <a:gdLst/>
              <a:ahLst/>
              <a:cxnLst>
                <a:cxn ang="0">
                  <a:pos x="2" y="2"/>
                </a:cxn>
                <a:cxn ang="0">
                  <a:pos x="2" y="2"/>
                </a:cxn>
                <a:cxn ang="0">
                  <a:pos x="2" y="2"/>
                </a:cxn>
                <a:cxn ang="0">
                  <a:pos x="2" y="2"/>
                </a:cxn>
                <a:cxn ang="0">
                  <a:pos x="2" y="2"/>
                </a:cxn>
                <a:cxn ang="0">
                  <a:pos x="0" y="0"/>
                </a:cxn>
                <a:cxn ang="0">
                  <a:pos x="0" y="2"/>
                </a:cxn>
                <a:cxn ang="0">
                  <a:pos x="2" y="2"/>
                </a:cxn>
                <a:cxn ang="0">
                  <a:pos x="0" y="0"/>
                </a:cxn>
                <a:cxn ang="0">
                  <a:pos x="0" y="2"/>
                </a:cxn>
                <a:cxn ang="0">
                  <a:pos x="0" y="0"/>
                </a:cxn>
                <a:cxn ang="0">
                  <a:pos x="0" y="0"/>
                </a:cxn>
                <a:cxn ang="0">
                  <a:pos x="0" y="0"/>
                </a:cxn>
                <a:cxn ang="0">
                  <a:pos x="0" y="0"/>
                </a:cxn>
                <a:cxn ang="0">
                  <a:pos x="0" y="0"/>
                </a:cxn>
                <a:cxn ang="0">
                  <a:pos x="0" y="0"/>
                </a:cxn>
                <a:cxn ang="0">
                  <a:pos x="0" y="0"/>
                </a:cxn>
                <a:cxn ang="0">
                  <a:pos x="0" y="0"/>
                </a:cxn>
                <a:cxn ang="0">
                  <a:pos x="0" y="2"/>
                </a:cxn>
                <a:cxn ang="0">
                  <a:pos x="0" y="2"/>
                </a:cxn>
                <a:cxn ang="0">
                  <a:pos x="2" y="2"/>
                </a:cxn>
                <a:cxn ang="0">
                  <a:pos x="2" y="2"/>
                </a:cxn>
                <a:cxn ang="0">
                  <a:pos x="2" y="2"/>
                </a:cxn>
                <a:cxn ang="0">
                  <a:pos x="2" y="2"/>
                </a:cxn>
                <a:cxn ang="0">
                  <a:pos x="2" y="0"/>
                </a:cxn>
                <a:cxn ang="0">
                  <a:pos x="0" y="0"/>
                </a:cxn>
                <a:cxn ang="0">
                  <a:pos x="0" y="0"/>
                </a:cxn>
                <a:cxn ang="0">
                  <a:pos x="0" y="2"/>
                </a:cxn>
                <a:cxn ang="0">
                  <a:pos x="0" y="2"/>
                </a:cxn>
                <a:cxn ang="0">
                  <a:pos x="2" y="2"/>
                </a:cxn>
              </a:cxnLst>
              <a:rect l="0" t="0" r="r" b="b"/>
              <a:pathLst>
                <a:path w="2" h="2">
                  <a:moveTo>
                    <a:pt x="2" y="2"/>
                  </a:moveTo>
                  <a:lnTo>
                    <a:pt x="2" y="2"/>
                  </a:lnTo>
                  <a:lnTo>
                    <a:pt x="2" y="2"/>
                  </a:lnTo>
                  <a:lnTo>
                    <a:pt x="2" y="2"/>
                  </a:lnTo>
                  <a:lnTo>
                    <a:pt x="2" y="2"/>
                  </a:lnTo>
                  <a:lnTo>
                    <a:pt x="0" y="0"/>
                  </a:lnTo>
                  <a:lnTo>
                    <a:pt x="0" y="2"/>
                  </a:lnTo>
                  <a:lnTo>
                    <a:pt x="2" y="2"/>
                  </a:lnTo>
                  <a:lnTo>
                    <a:pt x="0" y="0"/>
                  </a:lnTo>
                  <a:lnTo>
                    <a:pt x="0" y="2"/>
                  </a:lnTo>
                  <a:lnTo>
                    <a:pt x="0" y="0"/>
                  </a:lnTo>
                  <a:lnTo>
                    <a:pt x="0" y="0"/>
                  </a:lnTo>
                  <a:lnTo>
                    <a:pt x="0" y="0"/>
                  </a:lnTo>
                  <a:lnTo>
                    <a:pt x="0" y="0"/>
                  </a:lnTo>
                  <a:lnTo>
                    <a:pt x="0" y="0"/>
                  </a:lnTo>
                  <a:lnTo>
                    <a:pt x="0" y="0"/>
                  </a:lnTo>
                  <a:lnTo>
                    <a:pt x="0" y="0"/>
                  </a:lnTo>
                  <a:lnTo>
                    <a:pt x="0" y="0"/>
                  </a:lnTo>
                  <a:lnTo>
                    <a:pt x="0" y="2"/>
                  </a:lnTo>
                  <a:lnTo>
                    <a:pt x="0" y="2"/>
                  </a:lnTo>
                  <a:lnTo>
                    <a:pt x="2" y="2"/>
                  </a:lnTo>
                  <a:lnTo>
                    <a:pt x="2" y="2"/>
                  </a:lnTo>
                  <a:lnTo>
                    <a:pt x="2" y="2"/>
                  </a:lnTo>
                  <a:lnTo>
                    <a:pt x="2" y="2"/>
                  </a:lnTo>
                  <a:lnTo>
                    <a:pt x="2" y="0"/>
                  </a:lnTo>
                  <a:lnTo>
                    <a:pt x="0" y="0"/>
                  </a:lnTo>
                  <a:lnTo>
                    <a:pt x="0" y="0"/>
                  </a:lnTo>
                  <a:lnTo>
                    <a:pt x="0" y="2"/>
                  </a:lnTo>
                  <a:lnTo>
                    <a:pt x="0" y="2"/>
                  </a:lnTo>
                  <a:lnTo>
                    <a:pt x="2" y="2"/>
                  </a:lnTo>
                </a:path>
              </a:pathLst>
            </a:custGeom>
            <a:noFill/>
            <a:ln w="9525">
              <a:noFill/>
              <a:round/>
              <a:headEnd/>
              <a:tailEnd/>
            </a:ln>
          </p:spPr>
          <p:txBody>
            <a:bodyPr/>
            <a:lstStyle/>
            <a:p>
              <a:pPr>
                <a:defRPr/>
              </a:pPr>
              <a:endParaRPr lang="en-US"/>
            </a:p>
          </p:txBody>
        </p:sp>
        <p:sp>
          <p:nvSpPr>
            <p:cNvPr id="168" name="Freeform 1590"/>
            <p:cNvSpPr>
              <a:spLocks/>
            </p:cNvSpPr>
            <p:nvPr userDrawn="1"/>
          </p:nvSpPr>
          <p:spPr bwMode="auto">
            <a:xfrm>
              <a:off x="465" y="361"/>
              <a:ext cx="1" cy="4"/>
            </a:xfrm>
            <a:custGeom>
              <a:avLst/>
              <a:gdLst/>
              <a:ahLst/>
              <a:cxnLst>
                <a:cxn ang="0">
                  <a:pos x="0" y="0"/>
                </a:cxn>
                <a:cxn ang="0">
                  <a:pos x="0" y="2"/>
                </a:cxn>
                <a:cxn ang="0">
                  <a:pos x="0" y="0"/>
                </a:cxn>
                <a:cxn ang="0">
                  <a:pos x="0" y="0"/>
                </a:cxn>
              </a:cxnLst>
              <a:rect l="0" t="0" r="r" b="b"/>
              <a:pathLst>
                <a:path h="2">
                  <a:moveTo>
                    <a:pt x="0" y="0"/>
                  </a:moveTo>
                  <a:cubicBezTo>
                    <a:pt x="0" y="1"/>
                    <a:pt x="0" y="1"/>
                    <a:pt x="0" y="2"/>
                  </a:cubicBezTo>
                  <a:cubicBezTo>
                    <a:pt x="0" y="1"/>
                    <a:pt x="0" y="0"/>
                    <a:pt x="0" y="0"/>
                  </a:cubicBezTo>
                  <a:cubicBezTo>
                    <a:pt x="0" y="0"/>
                    <a:pt x="0" y="0"/>
                    <a:pt x="0" y="0"/>
                  </a:cubicBezTo>
                </a:path>
              </a:pathLst>
            </a:custGeom>
            <a:solidFill>
              <a:srgbClr val="000000"/>
            </a:solidFill>
            <a:ln w="9525">
              <a:noFill/>
              <a:round/>
              <a:headEnd/>
              <a:tailEnd/>
            </a:ln>
          </p:spPr>
          <p:txBody>
            <a:bodyPr/>
            <a:lstStyle/>
            <a:p>
              <a:pPr>
                <a:defRPr/>
              </a:pPr>
              <a:endParaRPr lang="en-US"/>
            </a:p>
          </p:txBody>
        </p:sp>
        <p:sp>
          <p:nvSpPr>
            <p:cNvPr id="169" name="Freeform 1591"/>
            <p:cNvSpPr>
              <a:spLocks/>
            </p:cNvSpPr>
            <p:nvPr userDrawn="1"/>
          </p:nvSpPr>
          <p:spPr bwMode="auto">
            <a:xfrm>
              <a:off x="463" y="359"/>
              <a:ext cx="2" cy="4"/>
            </a:xfrm>
            <a:custGeom>
              <a:avLst/>
              <a:gdLst/>
              <a:ahLst/>
              <a:cxnLst>
                <a:cxn ang="0">
                  <a:pos x="1" y="1"/>
                </a:cxn>
                <a:cxn ang="0">
                  <a:pos x="0" y="2"/>
                </a:cxn>
                <a:cxn ang="0">
                  <a:pos x="1" y="3"/>
                </a:cxn>
                <a:cxn ang="0">
                  <a:pos x="1" y="3"/>
                </a:cxn>
                <a:cxn ang="0">
                  <a:pos x="1" y="1"/>
                </a:cxn>
                <a:cxn ang="0">
                  <a:pos x="1" y="0"/>
                </a:cxn>
                <a:cxn ang="0">
                  <a:pos x="1" y="1"/>
                </a:cxn>
                <a:cxn ang="0">
                  <a:pos x="1" y="1"/>
                </a:cxn>
                <a:cxn ang="0">
                  <a:pos x="1" y="1"/>
                </a:cxn>
                <a:cxn ang="0">
                  <a:pos x="1" y="1"/>
                </a:cxn>
                <a:cxn ang="0">
                  <a:pos x="1" y="1"/>
                </a:cxn>
                <a:cxn ang="0">
                  <a:pos x="1" y="1"/>
                </a:cxn>
                <a:cxn ang="0">
                  <a:pos x="1" y="1"/>
                </a:cxn>
                <a:cxn ang="0">
                  <a:pos x="0" y="2"/>
                </a:cxn>
                <a:cxn ang="0">
                  <a:pos x="1" y="3"/>
                </a:cxn>
                <a:cxn ang="0">
                  <a:pos x="1" y="3"/>
                </a:cxn>
                <a:cxn ang="0">
                  <a:pos x="1" y="1"/>
                </a:cxn>
                <a:cxn ang="0">
                  <a:pos x="1" y="1"/>
                </a:cxn>
                <a:cxn ang="0">
                  <a:pos x="1" y="1"/>
                </a:cxn>
              </a:cxnLst>
              <a:rect l="0" t="0" r="r" b="b"/>
              <a:pathLst>
                <a:path w="1" h="3">
                  <a:moveTo>
                    <a:pt x="1" y="1"/>
                  </a:moveTo>
                  <a:cubicBezTo>
                    <a:pt x="1" y="2"/>
                    <a:pt x="0" y="2"/>
                    <a:pt x="0" y="2"/>
                  </a:cubicBezTo>
                  <a:cubicBezTo>
                    <a:pt x="1" y="3"/>
                    <a:pt x="1" y="3"/>
                    <a:pt x="1" y="3"/>
                  </a:cubicBezTo>
                  <a:cubicBezTo>
                    <a:pt x="1" y="3"/>
                    <a:pt x="1" y="3"/>
                    <a:pt x="1" y="3"/>
                  </a:cubicBezTo>
                  <a:cubicBezTo>
                    <a:pt x="1" y="2"/>
                    <a:pt x="1" y="1"/>
                    <a:pt x="1" y="1"/>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2"/>
                    <a:pt x="0" y="2"/>
                  </a:cubicBezTo>
                  <a:cubicBezTo>
                    <a:pt x="1" y="3"/>
                    <a:pt x="1" y="3"/>
                    <a:pt x="1" y="3"/>
                  </a:cubicBezTo>
                  <a:cubicBezTo>
                    <a:pt x="1" y="3"/>
                    <a:pt x="1" y="3"/>
                    <a:pt x="1" y="3"/>
                  </a:cubicBezTo>
                  <a:cubicBezTo>
                    <a:pt x="1" y="2"/>
                    <a:pt x="1" y="2"/>
                    <a:pt x="1" y="1"/>
                  </a:cubicBezTo>
                  <a:cubicBezTo>
                    <a:pt x="1" y="1"/>
                    <a:pt x="1" y="1"/>
                    <a:pt x="1" y="1"/>
                  </a:cubicBezTo>
                  <a:cubicBezTo>
                    <a:pt x="1" y="1"/>
                    <a:pt x="1" y="1"/>
                    <a:pt x="1" y="1"/>
                  </a:cubicBezTo>
                </a:path>
              </a:pathLst>
            </a:custGeom>
            <a:solidFill>
              <a:srgbClr val="000000"/>
            </a:solidFill>
            <a:ln w="9525">
              <a:noFill/>
              <a:round/>
              <a:headEnd/>
              <a:tailEnd/>
            </a:ln>
          </p:spPr>
          <p:txBody>
            <a:bodyPr/>
            <a:lstStyle/>
            <a:p>
              <a:pPr>
                <a:defRPr/>
              </a:pPr>
              <a:endParaRPr lang="en-US"/>
            </a:p>
          </p:txBody>
        </p:sp>
        <p:sp>
          <p:nvSpPr>
            <p:cNvPr id="170" name="Freeform 1592"/>
            <p:cNvSpPr>
              <a:spLocks/>
            </p:cNvSpPr>
            <p:nvPr userDrawn="1"/>
          </p:nvSpPr>
          <p:spPr bwMode="auto">
            <a:xfrm>
              <a:off x="443" y="345"/>
              <a:ext cx="8" cy="8"/>
            </a:xfrm>
            <a:custGeom>
              <a:avLst/>
              <a:gdLst/>
              <a:ahLst/>
              <a:cxnLst>
                <a:cxn ang="0">
                  <a:pos x="0" y="1"/>
                </a:cxn>
                <a:cxn ang="0">
                  <a:pos x="2" y="2"/>
                </a:cxn>
                <a:cxn ang="0">
                  <a:pos x="4" y="2"/>
                </a:cxn>
                <a:cxn ang="0">
                  <a:pos x="0" y="1"/>
                </a:cxn>
              </a:cxnLst>
              <a:rect l="0" t="0" r="r" b="b"/>
              <a:pathLst>
                <a:path w="4" h="4">
                  <a:moveTo>
                    <a:pt x="0" y="1"/>
                  </a:moveTo>
                  <a:cubicBezTo>
                    <a:pt x="0" y="2"/>
                    <a:pt x="1" y="2"/>
                    <a:pt x="2" y="2"/>
                  </a:cubicBezTo>
                  <a:cubicBezTo>
                    <a:pt x="3" y="2"/>
                    <a:pt x="4" y="4"/>
                    <a:pt x="4" y="2"/>
                  </a:cubicBezTo>
                  <a:cubicBezTo>
                    <a:pt x="4" y="1"/>
                    <a:pt x="1" y="0"/>
                    <a:pt x="0" y="1"/>
                  </a:cubicBezTo>
                </a:path>
              </a:pathLst>
            </a:custGeom>
            <a:solidFill>
              <a:srgbClr val="FFFFFF"/>
            </a:solidFill>
            <a:ln w="9525">
              <a:noFill/>
              <a:round/>
              <a:headEnd/>
              <a:tailEnd/>
            </a:ln>
          </p:spPr>
          <p:txBody>
            <a:bodyPr/>
            <a:lstStyle/>
            <a:p>
              <a:pPr>
                <a:defRPr/>
              </a:pPr>
              <a:endParaRPr lang="en-US"/>
            </a:p>
          </p:txBody>
        </p:sp>
        <p:sp>
          <p:nvSpPr>
            <p:cNvPr id="171" name="Freeform 1593"/>
            <p:cNvSpPr>
              <a:spLocks/>
            </p:cNvSpPr>
            <p:nvPr userDrawn="1"/>
          </p:nvSpPr>
          <p:spPr bwMode="auto">
            <a:xfrm>
              <a:off x="443" y="345"/>
              <a:ext cx="8" cy="6"/>
            </a:xfrm>
            <a:custGeom>
              <a:avLst/>
              <a:gdLst/>
              <a:ahLst/>
              <a:cxnLst>
                <a:cxn ang="0">
                  <a:pos x="0" y="1"/>
                </a:cxn>
                <a:cxn ang="0">
                  <a:pos x="2" y="2"/>
                </a:cxn>
                <a:cxn ang="0">
                  <a:pos x="3" y="3"/>
                </a:cxn>
                <a:cxn ang="0">
                  <a:pos x="4" y="3"/>
                </a:cxn>
                <a:cxn ang="0">
                  <a:pos x="4" y="2"/>
                </a:cxn>
                <a:cxn ang="0">
                  <a:pos x="4" y="2"/>
                </a:cxn>
                <a:cxn ang="0">
                  <a:pos x="1" y="0"/>
                </a:cxn>
                <a:cxn ang="0">
                  <a:pos x="0" y="1"/>
                </a:cxn>
                <a:cxn ang="0">
                  <a:pos x="0" y="1"/>
                </a:cxn>
                <a:cxn ang="0">
                  <a:pos x="0" y="1"/>
                </a:cxn>
                <a:cxn ang="0">
                  <a:pos x="1" y="1"/>
                </a:cxn>
                <a:cxn ang="0">
                  <a:pos x="3" y="1"/>
                </a:cxn>
                <a:cxn ang="0">
                  <a:pos x="4" y="2"/>
                </a:cxn>
                <a:cxn ang="0">
                  <a:pos x="4" y="2"/>
                </a:cxn>
                <a:cxn ang="0">
                  <a:pos x="4" y="3"/>
                </a:cxn>
                <a:cxn ang="0">
                  <a:pos x="3" y="3"/>
                </a:cxn>
                <a:cxn ang="0">
                  <a:pos x="2" y="2"/>
                </a:cxn>
                <a:cxn ang="0">
                  <a:pos x="0" y="1"/>
                </a:cxn>
                <a:cxn ang="0">
                  <a:pos x="0" y="1"/>
                </a:cxn>
                <a:cxn ang="0">
                  <a:pos x="0" y="1"/>
                </a:cxn>
              </a:cxnLst>
              <a:rect l="0" t="0" r="r" b="b"/>
              <a:pathLst>
                <a:path w="4" h="3">
                  <a:moveTo>
                    <a:pt x="0" y="1"/>
                  </a:moveTo>
                  <a:cubicBezTo>
                    <a:pt x="0" y="2"/>
                    <a:pt x="1" y="2"/>
                    <a:pt x="2" y="2"/>
                  </a:cubicBezTo>
                  <a:cubicBezTo>
                    <a:pt x="2" y="3"/>
                    <a:pt x="3" y="3"/>
                    <a:pt x="3" y="3"/>
                  </a:cubicBezTo>
                  <a:cubicBezTo>
                    <a:pt x="4" y="3"/>
                    <a:pt x="4" y="3"/>
                    <a:pt x="4" y="3"/>
                  </a:cubicBezTo>
                  <a:cubicBezTo>
                    <a:pt x="4" y="2"/>
                    <a:pt x="4" y="2"/>
                    <a:pt x="4" y="2"/>
                  </a:cubicBezTo>
                  <a:cubicBezTo>
                    <a:pt x="4" y="2"/>
                    <a:pt x="4" y="2"/>
                    <a:pt x="4" y="2"/>
                  </a:cubicBezTo>
                  <a:cubicBezTo>
                    <a:pt x="4" y="1"/>
                    <a:pt x="3" y="0"/>
                    <a:pt x="1" y="0"/>
                  </a:cubicBezTo>
                  <a:cubicBezTo>
                    <a:pt x="1" y="0"/>
                    <a:pt x="0" y="0"/>
                    <a:pt x="0" y="1"/>
                  </a:cubicBezTo>
                  <a:cubicBezTo>
                    <a:pt x="0" y="1"/>
                    <a:pt x="0" y="1"/>
                    <a:pt x="0" y="1"/>
                  </a:cubicBezTo>
                  <a:cubicBezTo>
                    <a:pt x="0" y="1"/>
                    <a:pt x="0" y="1"/>
                    <a:pt x="0" y="1"/>
                  </a:cubicBezTo>
                  <a:cubicBezTo>
                    <a:pt x="0" y="1"/>
                    <a:pt x="1" y="1"/>
                    <a:pt x="1" y="1"/>
                  </a:cubicBezTo>
                  <a:cubicBezTo>
                    <a:pt x="2" y="1"/>
                    <a:pt x="2" y="1"/>
                    <a:pt x="3" y="1"/>
                  </a:cubicBezTo>
                  <a:cubicBezTo>
                    <a:pt x="3" y="1"/>
                    <a:pt x="4" y="2"/>
                    <a:pt x="4" y="2"/>
                  </a:cubicBezTo>
                  <a:cubicBezTo>
                    <a:pt x="4" y="2"/>
                    <a:pt x="4" y="2"/>
                    <a:pt x="4" y="2"/>
                  </a:cubicBezTo>
                  <a:cubicBezTo>
                    <a:pt x="4" y="3"/>
                    <a:pt x="4" y="3"/>
                    <a:pt x="4" y="3"/>
                  </a:cubicBezTo>
                  <a:cubicBezTo>
                    <a:pt x="3" y="3"/>
                    <a:pt x="3" y="3"/>
                    <a:pt x="3" y="3"/>
                  </a:cubicBezTo>
                  <a:cubicBezTo>
                    <a:pt x="3" y="3"/>
                    <a:pt x="3" y="2"/>
                    <a:pt x="2" y="2"/>
                  </a:cubicBezTo>
                  <a:cubicBezTo>
                    <a:pt x="1" y="1"/>
                    <a:pt x="0" y="1"/>
                    <a:pt x="0" y="1"/>
                  </a:cubicBezTo>
                  <a:cubicBezTo>
                    <a:pt x="0" y="1"/>
                    <a:pt x="0" y="1"/>
                    <a:pt x="0" y="1"/>
                  </a:cubicBezTo>
                  <a:cubicBezTo>
                    <a:pt x="0" y="1"/>
                    <a:pt x="0" y="1"/>
                    <a:pt x="0" y="1"/>
                  </a:cubicBezTo>
                </a:path>
              </a:pathLst>
            </a:custGeom>
            <a:solidFill>
              <a:srgbClr val="FFFFFF"/>
            </a:solidFill>
            <a:ln w="9525">
              <a:noFill/>
              <a:round/>
              <a:headEnd/>
              <a:tailEnd/>
            </a:ln>
          </p:spPr>
          <p:txBody>
            <a:bodyPr/>
            <a:lstStyle/>
            <a:p>
              <a:pPr>
                <a:defRPr/>
              </a:pPr>
              <a:endParaRPr lang="en-US"/>
            </a:p>
          </p:txBody>
        </p:sp>
        <p:sp>
          <p:nvSpPr>
            <p:cNvPr id="172" name="Freeform 1594"/>
            <p:cNvSpPr>
              <a:spLocks/>
            </p:cNvSpPr>
            <p:nvPr userDrawn="1"/>
          </p:nvSpPr>
          <p:spPr bwMode="auto">
            <a:xfrm>
              <a:off x="451" y="347"/>
              <a:ext cx="4" cy="4"/>
            </a:xfrm>
            <a:custGeom>
              <a:avLst/>
              <a:gdLst/>
              <a:ahLst/>
              <a:cxnLst>
                <a:cxn ang="0">
                  <a:pos x="0" y="2"/>
                </a:cxn>
                <a:cxn ang="0">
                  <a:pos x="2" y="0"/>
                </a:cxn>
                <a:cxn ang="0">
                  <a:pos x="0" y="2"/>
                </a:cxn>
              </a:cxnLst>
              <a:rect l="0" t="0" r="r" b="b"/>
              <a:pathLst>
                <a:path w="2" h="2">
                  <a:moveTo>
                    <a:pt x="0" y="2"/>
                  </a:moveTo>
                  <a:cubicBezTo>
                    <a:pt x="1" y="2"/>
                    <a:pt x="2" y="1"/>
                    <a:pt x="2" y="0"/>
                  </a:cubicBezTo>
                  <a:cubicBezTo>
                    <a:pt x="2" y="0"/>
                    <a:pt x="0" y="1"/>
                    <a:pt x="0" y="2"/>
                  </a:cubicBezTo>
                </a:path>
              </a:pathLst>
            </a:custGeom>
            <a:solidFill>
              <a:srgbClr val="FFFFFF"/>
            </a:solidFill>
            <a:ln w="9525">
              <a:noFill/>
              <a:round/>
              <a:headEnd/>
              <a:tailEnd/>
            </a:ln>
          </p:spPr>
          <p:txBody>
            <a:bodyPr/>
            <a:lstStyle/>
            <a:p>
              <a:pPr>
                <a:defRPr/>
              </a:pPr>
              <a:endParaRPr lang="en-US"/>
            </a:p>
          </p:txBody>
        </p:sp>
        <p:sp>
          <p:nvSpPr>
            <p:cNvPr id="173" name="Freeform 1595"/>
            <p:cNvSpPr>
              <a:spLocks/>
            </p:cNvSpPr>
            <p:nvPr userDrawn="1"/>
          </p:nvSpPr>
          <p:spPr bwMode="auto">
            <a:xfrm>
              <a:off x="451" y="347"/>
              <a:ext cx="4" cy="4"/>
            </a:xfrm>
            <a:custGeom>
              <a:avLst/>
              <a:gdLst/>
              <a:ahLst/>
              <a:cxnLst>
                <a:cxn ang="0">
                  <a:pos x="0" y="2"/>
                </a:cxn>
                <a:cxn ang="0">
                  <a:pos x="1" y="1"/>
                </a:cxn>
                <a:cxn ang="0">
                  <a:pos x="2" y="0"/>
                </a:cxn>
                <a:cxn ang="0">
                  <a:pos x="2" y="0"/>
                </a:cxn>
                <a:cxn ang="0">
                  <a:pos x="2" y="0"/>
                </a:cxn>
                <a:cxn ang="0">
                  <a:pos x="0" y="2"/>
                </a:cxn>
                <a:cxn ang="0">
                  <a:pos x="0" y="2"/>
                </a:cxn>
                <a:cxn ang="0">
                  <a:pos x="0" y="2"/>
                </a:cxn>
                <a:cxn ang="0">
                  <a:pos x="2" y="0"/>
                </a:cxn>
                <a:cxn ang="0">
                  <a:pos x="2" y="0"/>
                </a:cxn>
                <a:cxn ang="0">
                  <a:pos x="2" y="0"/>
                </a:cxn>
                <a:cxn ang="0">
                  <a:pos x="1" y="1"/>
                </a:cxn>
                <a:cxn ang="0">
                  <a:pos x="0" y="2"/>
                </a:cxn>
                <a:cxn ang="0">
                  <a:pos x="0" y="2"/>
                </a:cxn>
                <a:cxn ang="0">
                  <a:pos x="0" y="2"/>
                </a:cxn>
              </a:cxnLst>
              <a:rect l="0" t="0" r="r" b="b"/>
              <a:pathLst>
                <a:path w="2" h="2">
                  <a:moveTo>
                    <a:pt x="0" y="2"/>
                  </a:moveTo>
                  <a:cubicBezTo>
                    <a:pt x="0" y="2"/>
                    <a:pt x="1" y="2"/>
                    <a:pt x="1" y="1"/>
                  </a:cubicBezTo>
                  <a:cubicBezTo>
                    <a:pt x="2" y="1"/>
                    <a:pt x="2" y="1"/>
                    <a:pt x="2" y="0"/>
                  </a:cubicBezTo>
                  <a:cubicBezTo>
                    <a:pt x="2" y="0"/>
                    <a:pt x="2" y="0"/>
                    <a:pt x="2" y="0"/>
                  </a:cubicBezTo>
                  <a:cubicBezTo>
                    <a:pt x="2" y="0"/>
                    <a:pt x="2" y="0"/>
                    <a:pt x="2" y="0"/>
                  </a:cubicBezTo>
                  <a:cubicBezTo>
                    <a:pt x="1" y="0"/>
                    <a:pt x="0" y="1"/>
                    <a:pt x="0" y="2"/>
                  </a:cubicBezTo>
                  <a:cubicBezTo>
                    <a:pt x="0" y="2"/>
                    <a:pt x="0" y="2"/>
                    <a:pt x="0" y="2"/>
                  </a:cubicBezTo>
                  <a:cubicBezTo>
                    <a:pt x="0" y="2"/>
                    <a:pt x="0" y="2"/>
                    <a:pt x="0" y="2"/>
                  </a:cubicBezTo>
                  <a:cubicBezTo>
                    <a:pt x="0" y="1"/>
                    <a:pt x="2" y="0"/>
                    <a:pt x="2" y="0"/>
                  </a:cubicBezTo>
                  <a:cubicBezTo>
                    <a:pt x="2" y="0"/>
                    <a:pt x="2" y="0"/>
                    <a:pt x="2" y="0"/>
                  </a:cubicBezTo>
                  <a:cubicBezTo>
                    <a:pt x="2" y="0"/>
                    <a:pt x="2" y="0"/>
                    <a:pt x="2" y="0"/>
                  </a:cubicBezTo>
                  <a:cubicBezTo>
                    <a:pt x="2" y="0"/>
                    <a:pt x="2" y="1"/>
                    <a:pt x="1" y="1"/>
                  </a:cubicBezTo>
                  <a:cubicBezTo>
                    <a:pt x="1" y="1"/>
                    <a:pt x="0" y="2"/>
                    <a:pt x="0" y="2"/>
                  </a:cubicBezTo>
                  <a:cubicBezTo>
                    <a:pt x="0" y="2"/>
                    <a:pt x="0" y="2"/>
                    <a:pt x="0" y="2"/>
                  </a:cubicBezTo>
                  <a:cubicBezTo>
                    <a:pt x="0" y="2"/>
                    <a:pt x="0" y="2"/>
                    <a:pt x="0" y="2"/>
                  </a:cubicBezTo>
                </a:path>
              </a:pathLst>
            </a:custGeom>
            <a:solidFill>
              <a:srgbClr val="FFFFFF"/>
            </a:solidFill>
            <a:ln w="9525">
              <a:noFill/>
              <a:round/>
              <a:headEnd/>
              <a:tailEnd/>
            </a:ln>
          </p:spPr>
          <p:txBody>
            <a:bodyPr/>
            <a:lstStyle/>
            <a:p>
              <a:pPr>
                <a:defRPr/>
              </a:pPr>
              <a:endParaRPr lang="en-US"/>
            </a:p>
          </p:txBody>
        </p:sp>
        <p:sp>
          <p:nvSpPr>
            <p:cNvPr id="174" name="Freeform 1596"/>
            <p:cNvSpPr>
              <a:spLocks/>
            </p:cNvSpPr>
            <p:nvPr userDrawn="1"/>
          </p:nvSpPr>
          <p:spPr bwMode="auto">
            <a:xfrm>
              <a:off x="455" y="347"/>
              <a:ext cx="2" cy="1"/>
            </a:xfrm>
            <a:custGeom>
              <a:avLst/>
              <a:gdLst/>
              <a:ahLst/>
              <a:cxnLst>
                <a:cxn ang="0">
                  <a:pos x="0" y="0"/>
                </a:cxn>
                <a:cxn ang="0">
                  <a:pos x="0" y="0"/>
                </a:cxn>
              </a:cxnLst>
              <a:rect l="0" t="0" r="r" b="b"/>
              <a:pathLst>
                <a:path w="1">
                  <a:moveTo>
                    <a:pt x="0" y="0"/>
                  </a:moveTo>
                  <a:cubicBezTo>
                    <a:pt x="0" y="0"/>
                    <a:pt x="1" y="0"/>
                    <a:pt x="0" y="0"/>
                  </a:cubicBezTo>
                </a:path>
              </a:pathLst>
            </a:custGeom>
            <a:solidFill>
              <a:srgbClr val="FFFFFF"/>
            </a:solidFill>
            <a:ln w="9525">
              <a:noFill/>
              <a:round/>
              <a:headEnd/>
              <a:tailEnd/>
            </a:ln>
          </p:spPr>
          <p:txBody>
            <a:bodyPr/>
            <a:lstStyle/>
            <a:p>
              <a:pPr>
                <a:defRPr/>
              </a:pPr>
              <a:endParaRPr lang="en-US"/>
            </a:p>
          </p:txBody>
        </p:sp>
        <p:sp>
          <p:nvSpPr>
            <p:cNvPr id="175" name="Freeform 1597"/>
            <p:cNvSpPr>
              <a:spLocks/>
            </p:cNvSpPr>
            <p:nvPr userDrawn="1"/>
          </p:nvSpPr>
          <p:spPr bwMode="auto">
            <a:xfrm>
              <a:off x="455" y="347"/>
              <a:ext cx="2" cy="1"/>
            </a:xfrm>
            <a:custGeom>
              <a:avLst/>
              <a:gdLst/>
              <a:ahLst/>
              <a:cxnLst>
                <a:cxn ang="0">
                  <a:pos x="0" y="0"/>
                </a:cxn>
                <a:cxn ang="0">
                  <a:pos x="0" y="0"/>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2">
                  <a:moveTo>
                    <a:pt x="0" y="0"/>
                  </a:moveTo>
                  <a:lnTo>
                    <a:pt x="0" y="0"/>
                  </a:lnTo>
                  <a:lnTo>
                    <a:pt x="2" y="0"/>
                  </a:lnTo>
                  <a:lnTo>
                    <a:pt x="2" y="0"/>
                  </a:lnTo>
                  <a:lnTo>
                    <a:pt x="2" y="0"/>
                  </a:lnTo>
                  <a:lnTo>
                    <a:pt x="2" y="0"/>
                  </a:lnTo>
                  <a:lnTo>
                    <a:pt x="0" y="0"/>
                  </a:lnTo>
                  <a:lnTo>
                    <a:pt x="0" y="0"/>
                  </a:lnTo>
                  <a:lnTo>
                    <a:pt x="0" y="0"/>
                  </a:lnTo>
                  <a:lnTo>
                    <a:pt x="0" y="0"/>
                  </a:lnTo>
                  <a:lnTo>
                    <a:pt x="0" y="0"/>
                  </a:lnTo>
                  <a:lnTo>
                    <a:pt x="0" y="0"/>
                  </a:lnTo>
                  <a:lnTo>
                    <a:pt x="2" y="0"/>
                  </a:lnTo>
                  <a:lnTo>
                    <a:pt x="2" y="0"/>
                  </a:lnTo>
                  <a:lnTo>
                    <a:pt x="2" y="0"/>
                  </a:lnTo>
                  <a:lnTo>
                    <a:pt x="0" y="0"/>
                  </a:lnTo>
                  <a:lnTo>
                    <a:pt x="0"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FFFFFF"/>
            </a:solidFill>
            <a:ln w="9525">
              <a:noFill/>
              <a:round/>
              <a:headEnd/>
              <a:tailEnd/>
            </a:ln>
          </p:spPr>
          <p:txBody>
            <a:bodyPr/>
            <a:lstStyle/>
            <a:p>
              <a:pPr>
                <a:defRPr/>
              </a:pPr>
              <a:endParaRPr lang="en-US"/>
            </a:p>
          </p:txBody>
        </p:sp>
        <p:sp>
          <p:nvSpPr>
            <p:cNvPr id="176" name="Freeform 1598"/>
            <p:cNvSpPr>
              <a:spLocks/>
            </p:cNvSpPr>
            <p:nvPr userDrawn="1"/>
          </p:nvSpPr>
          <p:spPr bwMode="auto">
            <a:xfrm>
              <a:off x="457" y="343"/>
              <a:ext cx="2" cy="4"/>
            </a:xfrm>
            <a:custGeom>
              <a:avLst/>
              <a:gdLst/>
              <a:ahLst/>
              <a:cxnLst>
                <a:cxn ang="0">
                  <a:pos x="0" y="2"/>
                </a:cxn>
                <a:cxn ang="0">
                  <a:pos x="1" y="0"/>
                </a:cxn>
                <a:cxn ang="0">
                  <a:pos x="0" y="2"/>
                </a:cxn>
              </a:cxnLst>
              <a:rect l="0" t="0" r="r" b="b"/>
              <a:pathLst>
                <a:path w="1" h="2">
                  <a:moveTo>
                    <a:pt x="0" y="2"/>
                  </a:moveTo>
                  <a:cubicBezTo>
                    <a:pt x="0" y="1"/>
                    <a:pt x="1" y="1"/>
                    <a:pt x="1" y="0"/>
                  </a:cubicBezTo>
                  <a:cubicBezTo>
                    <a:pt x="1" y="1"/>
                    <a:pt x="0" y="1"/>
                    <a:pt x="0" y="2"/>
                  </a:cubicBezTo>
                </a:path>
              </a:pathLst>
            </a:custGeom>
            <a:solidFill>
              <a:srgbClr val="FFFFFF"/>
            </a:solidFill>
            <a:ln w="9525">
              <a:noFill/>
              <a:round/>
              <a:headEnd/>
              <a:tailEnd/>
            </a:ln>
          </p:spPr>
          <p:txBody>
            <a:bodyPr/>
            <a:lstStyle/>
            <a:p>
              <a:pPr>
                <a:defRPr/>
              </a:pPr>
              <a:endParaRPr lang="en-US"/>
            </a:p>
          </p:txBody>
        </p:sp>
        <p:sp>
          <p:nvSpPr>
            <p:cNvPr id="177" name="Freeform 1599"/>
            <p:cNvSpPr>
              <a:spLocks/>
            </p:cNvSpPr>
            <p:nvPr userDrawn="1"/>
          </p:nvSpPr>
          <p:spPr bwMode="auto">
            <a:xfrm>
              <a:off x="455" y="341"/>
              <a:ext cx="4" cy="6"/>
            </a:xfrm>
            <a:custGeom>
              <a:avLst/>
              <a:gdLst/>
              <a:ahLst/>
              <a:cxnLst>
                <a:cxn ang="0">
                  <a:pos x="1" y="3"/>
                </a:cxn>
                <a:cxn ang="0">
                  <a:pos x="2" y="1"/>
                </a:cxn>
                <a:cxn ang="0">
                  <a:pos x="2" y="0"/>
                </a:cxn>
                <a:cxn ang="0">
                  <a:pos x="2" y="1"/>
                </a:cxn>
                <a:cxn ang="0">
                  <a:pos x="0" y="3"/>
                </a:cxn>
                <a:cxn ang="0">
                  <a:pos x="0" y="3"/>
                </a:cxn>
                <a:cxn ang="0">
                  <a:pos x="1" y="3"/>
                </a:cxn>
                <a:cxn ang="0">
                  <a:pos x="2" y="1"/>
                </a:cxn>
                <a:cxn ang="0">
                  <a:pos x="2" y="1"/>
                </a:cxn>
                <a:cxn ang="0">
                  <a:pos x="2" y="1"/>
                </a:cxn>
                <a:cxn ang="0">
                  <a:pos x="0" y="3"/>
                </a:cxn>
                <a:cxn ang="0">
                  <a:pos x="0" y="3"/>
                </a:cxn>
                <a:cxn ang="0">
                  <a:pos x="1" y="3"/>
                </a:cxn>
              </a:cxnLst>
              <a:rect l="0" t="0" r="r" b="b"/>
              <a:pathLst>
                <a:path w="2" h="3">
                  <a:moveTo>
                    <a:pt x="1" y="3"/>
                  </a:moveTo>
                  <a:cubicBezTo>
                    <a:pt x="1" y="2"/>
                    <a:pt x="2" y="2"/>
                    <a:pt x="2" y="1"/>
                  </a:cubicBezTo>
                  <a:cubicBezTo>
                    <a:pt x="2" y="0"/>
                    <a:pt x="2" y="0"/>
                    <a:pt x="2" y="0"/>
                  </a:cubicBezTo>
                  <a:cubicBezTo>
                    <a:pt x="2" y="1"/>
                    <a:pt x="2" y="1"/>
                    <a:pt x="2" y="1"/>
                  </a:cubicBezTo>
                  <a:cubicBezTo>
                    <a:pt x="1" y="1"/>
                    <a:pt x="1" y="2"/>
                    <a:pt x="0" y="3"/>
                  </a:cubicBezTo>
                  <a:cubicBezTo>
                    <a:pt x="0" y="3"/>
                    <a:pt x="0" y="3"/>
                    <a:pt x="0" y="3"/>
                  </a:cubicBezTo>
                  <a:cubicBezTo>
                    <a:pt x="1" y="3"/>
                    <a:pt x="1" y="3"/>
                    <a:pt x="1" y="3"/>
                  </a:cubicBezTo>
                  <a:cubicBezTo>
                    <a:pt x="1" y="2"/>
                    <a:pt x="2" y="2"/>
                    <a:pt x="2" y="1"/>
                  </a:cubicBezTo>
                  <a:cubicBezTo>
                    <a:pt x="2" y="1"/>
                    <a:pt x="2" y="1"/>
                    <a:pt x="2" y="1"/>
                  </a:cubicBezTo>
                  <a:cubicBezTo>
                    <a:pt x="2" y="1"/>
                    <a:pt x="2" y="1"/>
                    <a:pt x="2" y="1"/>
                  </a:cubicBezTo>
                  <a:cubicBezTo>
                    <a:pt x="1" y="1"/>
                    <a:pt x="1" y="2"/>
                    <a:pt x="0" y="3"/>
                  </a:cubicBezTo>
                  <a:cubicBezTo>
                    <a:pt x="0" y="3"/>
                    <a:pt x="0" y="3"/>
                    <a:pt x="0" y="3"/>
                  </a:cubicBezTo>
                  <a:cubicBezTo>
                    <a:pt x="1" y="3"/>
                    <a:pt x="1" y="3"/>
                    <a:pt x="1" y="3"/>
                  </a:cubicBezTo>
                </a:path>
              </a:pathLst>
            </a:custGeom>
            <a:solidFill>
              <a:srgbClr val="FFFFFF"/>
            </a:solidFill>
            <a:ln w="9525">
              <a:noFill/>
              <a:round/>
              <a:headEnd/>
              <a:tailEnd/>
            </a:ln>
          </p:spPr>
          <p:txBody>
            <a:bodyPr/>
            <a:lstStyle/>
            <a:p>
              <a:pPr>
                <a:defRPr/>
              </a:pPr>
              <a:endParaRPr lang="en-US"/>
            </a:p>
          </p:txBody>
        </p:sp>
        <p:sp>
          <p:nvSpPr>
            <p:cNvPr id="178" name="Freeform 1600"/>
            <p:cNvSpPr>
              <a:spLocks/>
            </p:cNvSpPr>
            <p:nvPr userDrawn="1"/>
          </p:nvSpPr>
          <p:spPr bwMode="auto">
            <a:xfrm>
              <a:off x="459" y="341"/>
              <a:ext cx="1" cy="4"/>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close/>
                </a:path>
              </a:pathLst>
            </a:custGeom>
            <a:solidFill>
              <a:srgbClr val="000000"/>
            </a:solidFill>
            <a:ln w="9525">
              <a:noFill/>
              <a:round/>
              <a:headEnd/>
              <a:tailEnd/>
            </a:ln>
          </p:spPr>
          <p:txBody>
            <a:bodyPr/>
            <a:lstStyle/>
            <a:p>
              <a:pPr>
                <a:defRPr/>
              </a:pPr>
              <a:endParaRPr lang="en-US"/>
            </a:p>
          </p:txBody>
        </p:sp>
        <p:sp>
          <p:nvSpPr>
            <p:cNvPr id="179" name="Freeform 1601"/>
            <p:cNvSpPr>
              <a:spLocks/>
            </p:cNvSpPr>
            <p:nvPr userDrawn="1"/>
          </p:nvSpPr>
          <p:spPr bwMode="auto">
            <a:xfrm>
              <a:off x="459" y="339"/>
              <a:ext cx="1" cy="2"/>
            </a:xfrm>
            <a:custGeom>
              <a:avLst/>
              <a:gdLst/>
              <a:ahLst/>
              <a:cxnLst>
                <a:cxn ang="0">
                  <a:pos x="0" y="1"/>
                </a:cxn>
                <a:cxn ang="0">
                  <a:pos x="0" y="1"/>
                </a:cxn>
              </a:cxnLst>
              <a:rect l="0" t="0" r="r" b="b"/>
              <a:pathLst>
                <a:path h="1">
                  <a:moveTo>
                    <a:pt x="0" y="1"/>
                  </a:moveTo>
                  <a:cubicBezTo>
                    <a:pt x="0" y="1"/>
                    <a:pt x="0" y="0"/>
                    <a:pt x="0" y="1"/>
                  </a:cubicBezTo>
                </a:path>
              </a:pathLst>
            </a:custGeom>
            <a:solidFill>
              <a:srgbClr val="000000"/>
            </a:solidFill>
            <a:ln w="9525">
              <a:noFill/>
              <a:round/>
              <a:headEnd/>
              <a:tailEnd/>
            </a:ln>
          </p:spPr>
          <p:txBody>
            <a:bodyPr/>
            <a:lstStyle/>
            <a:p>
              <a:pPr>
                <a:defRPr/>
              </a:pPr>
              <a:endParaRPr lang="en-US"/>
            </a:p>
          </p:txBody>
        </p:sp>
        <p:sp>
          <p:nvSpPr>
            <p:cNvPr id="180" name="Freeform 1602"/>
            <p:cNvSpPr>
              <a:spLocks/>
            </p:cNvSpPr>
            <p:nvPr userDrawn="1"/>
          </p:nvSpPr>
          <p:spPr bwMode="auto">
            <a:xfrm>
              <a:off x="459" y="339"/>
              <a:ext cx="2" cy="2"/>
            </a:xfrm>
            <a:custGeom>
              <a:avLst/>
              <a:gdLst/>
              <a:ahLst/>
              <a:cxnLst>
                <a:cxn ang="0">
                  <a:pos x="2" y="2"/>
                </a:cxn>
                <a:cxn ang="0">
                  <a:pos x="2" y="2"/>
                </a:cxn>
                <a:cxn ang="0">
                  <a:pos x="2" y="2"/>
                </a:cxn>
                <a:cxn ang="0">
                  <a:pos x="2" y="2"/>
                </a:cxn>
                <a:cxn ang="0">
                  <a:pos x="0" y="2"/>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0" y="0"/>
                </a:cxn>
                <a:cxn ang="0">
                  <a:pos x="0" y="2"/>
                </a:cxn>
                <a:cxn ang="0">
                  <a:pos x="0" y="2"/>
                </a:cxn>
                <a:cxn ang="0">
                  <a:pos x="0" y="2"/>
                </a:cxn>
                <a:cxn ang="0">
                  <a:pos x="2" y="2"/>
                </a:cxn>
              </a:cxnLst>
              <a:rect l="0" t="0" r="r" b="b"/>
              <a:pathLst>
                <a:path w="2" h="2">
                  <a:moveTo>
                    <a:pt x="2" y="2"/>
                  </a:moveTo>
                  <a:lnTo>
                    <a:pt x="2" y="2"/>
                  </a:lnTo>
                  <a:lnTo>
                    <a:pt x="2" y="2"/>
                  </a:lnTo>
                  <a:lnTo>
                    <a:pt x="2" y="2"/>
                  </a:lnTo>
                  <a:lnTo>
                    <a:pt x="0" y="2"/>
                  </a:lnTo>
                  <a:lnTo>
                    <a:pt x="0"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0" y="0"/>
                  </a:lnTo>
                  <a:lnTo>
                    <a:pt x="0" y="2"/>
                  </a:lnTo>
                  <a:lnTo>
                    <a:pt x="0" y="2"/>
                  </a:lnTo>
                  <a:lnTo>
                    <a:pt x="0" y="2"/>
                  </a:lnTo>
                  <a:lnTo>
                    <a:pt x="2" y="2"/>
                  </a:lnTo>
                  <a:close/>
                </a:path>
              </a:pathLst>
            </a:custGeom>
            <a:solidFill>
              <a:srgbClr val="000000"/>
            </a:solidFill>
            <a:ln w="9525">
              <a:noFill/>
              <a:round/>
              <a:headEnd/>
              <a:tailEnd/>
            </a:ln>
          </p:spPr>
          <p:txBody>
            <a:bodyPr/>
            <a:lstStyle/>
            <a:p>
              <a:pPr>
                <a:defRPr/>
              </a:pPr>
              <a:endParaRPr lang="en-US"/>
            </a:p>
          </p:txBody>
        </p:sp>
        <p:sp>
          <p:nvSpPr>
            <p:cNvPr id="181" name="Freeform 1603"/>
            <p:cNvSpPr>
              <a:spLocks/>
            </p:cNvSpPr>
            <p:nvPr userDrawn="1"/>
          </p:nvSpPr>
          <p:spPr bwMode="auto">
            <a:xfrm>
              <a:off x="457" y="345"/>
              <a:ext cx="2" cy="2"/>
            </a:xfrm>
            <a:custGeom>
              <a:avLst/>
              <a:gdLst/>
              <a:ahLst/>
              <a:cxnLst>
                <a:cxn ang="0">
                  <a:pos x="0" y="0"/>
                </a:cxn>
                <a:cxn ang="0">
                  <a:pos x="1" y="0"/>
                </a:cxn>
                <a:cxn ang="0">
                  <a:pos x="0" y="0"/>
                </a:cxn>
              </a:cxnLst>
              <a:rect l="0" t="0" r="r" b="b"/>
              <a:pathLst>
                <a:path w="1" h="1">
                  <a:moveTo>
                    <a:pt x="0" y="0"/>
                  </a:moveTo>
                  <a:cubicBezTo>
                    <a:pt x="0" y="0"/>
                    <a:pt x="0" y="1"/>
                    <a:pt x="1" y="0"/>
                  </a:cubicBezTo>
                  <a:cubicBezTo>
                    <a:pt x="0" y="0"/>
                    <a:pt x="0" y="0"/>
                    <a:pt x="0" y="0"/>
                  </a:cubicBezTo>
                </a:path>
              </a:pathLst>
            </a:custGeom>
            <a:solidFill>
              <a:srgbClr val="FFFFFF"/>
            </a:solidFill>
            <a:ln w="9525">
              <a:noFill/>
              <a:round/>
              <a:headEnd/>
              <a:tailEnd/>
            </a:ln>
          </p:spPr>
          <p:txBody>
            <a:bodyPr/>
            <a:lstStyle/>
            <a:p>
              <a:pPr>
                <a:defRPr/>
              </a:pPr>
              <a:endParaRPr lang="en-US"/>
            </a:p>
          </p:txBody>
        </p:sp>
        <p:sp>
          <p:nvSpPr>
            <p:cNvPr id="182" name="Freeform 1604"/>
            <p:cNvSpPr>
              <a:spLocks/>
            </p:cNvSpPr>
            <p:nvPr userDrawn="1"/>
          </p:nvSpPr>
          <p:spPr bwMode="auto">
            <a:xfrm>
              <a:off x="457" y="345"/>
              <a:ext cx="2" cy="2"/>
            </a:xfrm>
            <a:custGeom>
              <a:avLst/>
              <a:gdLst/>
              <a:ahLst/>
              <a:cxnLst>
                <a:cxn ang="0">
                  <a:pos x="0" y="2"/>
                </a:cxn>
                <a:cxn ang="0">
                  <a:pos x="0" y="2"/>
                </a:cxn>
                <a:cxn ang="0">
                  <a:pos x="2" y="0"/>
                </a:cxn>
                <a:cxn ang="0">
                  <a:pos x="2" y="0"/>
                </a:cxn>
                <a:cxn ang="0">
                  <a:pos x="0" y="0"/>
                </a:cxn>
                <a:cxn ang="0">
                  <a:pos x="0" y="0"/>
                </a:cxn>
                <a:cxn ang="0">
                  <a:pos x="0" y="2"/>
                </a:cxn>
                <a:cxn ang="0">
                  <a:pos x="0" y="2"/>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Lst>
              <a:rect l="0" t="0" r="r" b="b"/>
              <a:pathLst>
                <a:path w="2" h="2">
                  <a:moveTo>
                    <a:pt x="0" y="2"/>
                  </a:moveTo>
                  <a:lnTo>
                    <a:pt x="0" y="2"/>
                  </a:lnTo>
                  <a:lnTo>
                    <a:pt x="2" y="0"/>
                  </a:lnTo>
                  <a:lnTo>
                    <a:pt x="2" y="0"/>
                  </a:lnTo>
                  <a:lnTo>
                    <a:pt x="0" y="0"/>
                  </a:lnTo>
                  <a:lnTo>
                    <a:pt x="0" y="0"/>
                  </a:lnTo>
                  <a:lnTo>
                    <a:pt x="0" y="2"/>
                  </a:lnTo>
                  <a:lnTo>
                    <a:pt x="0" y="2"/>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close/>
                </a:path>
              </a:pathLst>
            </a:custGeom>
            <a:solidFill>
              <a:srgbClr val="FFFFFF"/>
            </a:solidFill>
            <a:ln w="9525">
              <a:noFill/>
              <a:round/>
              <a:headEnd/>
              <a:tailEnd/>
            </a:ln>
          </p:spPr>
          <p:txBody>
            <a:bodyPr/>
            <a:lstStyle/>
            <a:p>
              <a:pPr>
                <a:defRPr/>
              </a:pPr>
              <a:endParaRPr lang="en-US"/>
            </a:p>
          </p:txBody>
        </p:sp>
        <p:sp>
          <p:nvSpPr>
            <p:cNvPr id="183" name="Freeform 1605"/>
            <p:cNvSpPr>
              <a:spLocks/>
            </p:cNvSpPr>
            <p:nvPr userDrawn="1"/>
          </p:nvSpPr>
          <p:spPr bwMode="auto">
            <a:xfrm>
              <a:off x="459" y="341"/>
              <a:ext cx="2" cy="4"/>
            </a:xfrm>
            <a:custGeom>
              <a:avLst/>
              <a:gdLst/>
              <a:ahLst/>
              <a:cxnLst>
                <a:cxn ang="0">
                  <a:pos x="0" y="2"/>
                </a:cxn>
                <a:cxn ang="0">
                  <a:pos x="1" y="0"/>
                </a:cxn>
                <a:cxn ang="0">
                  <a:pos x="0" y="2"/>
                </a:cxn>
              </a:cxnLst>
              <a:rect l="0" t="0" r="r" b="b"/>
              <a:pathLst>
                <a:path w="1" h="2">
                  <a:moveTo>
                    <a:pt x="0" y="2"/>
                  </a:moveTo>
                  <a:cubicBezTo>
                    <a:pt x="0" y="1"/>
                    <a:pt x="0" y="0"/>
                    <a:pt x="1" y="0"/>
                  </a:cubicBezTo>
                  <a:cubicBezTo>
                    <a:pt x="0" y="0"/>
                    <a:pt x="0" y="1"/>
                    <a:pt x="0" y="2"/>
                  </a:cubicBezTo>
                </a:path>
              </a:pathLst>
            </a:custGeom>
            <a:solidFill>
              <a:srgbClr val="FFFFFF"/>
            </a:solidFill>
            <a:ln w="9525">
              <a:noFill/>
              <a:round/>
              <a:headEnd/>
              <a:tailEnd/>
            </a:ln>
          </p:spPr>
          <p:txBody>
            <a:bodyPr/>
            <a:lstStyle/>
            <a:p>
              <a:pPr>
                <a:defRPr/>
              </a:pPr>
              <a:endParaRPr lang="en-US"/>
            </a:p>
          </p:txBody>
        </p:sp>
        <p:sp>
          <p:nvSpPr>
            <p:cNvPr id="184" name="Freeform 1606"/>
            <p:cNvSpPr>
              <a:spLocks/>
            </p:cNvSpPr>
            <p:nvPr userDrawn="1"/>
          </p:nvSpPr>
          <p:spPr bwMode="auto">
            <a:xfrm>
              <a:off x="459" y="341"/>
              <a:ext cx="2" cy="4"/>
            </a:xfrm>
            <a:custGeom>
              <a:avLst/>
              <a:gdLst/>
              <a:ahLst/>
              <a:cxnLst>
                <a:cxn ang="0">
                  <a:pos x="0" y="2"/>
                </a:cxn>
                <a:cxn ang="0">
                  <a:pos x="1" y="0"/>
                </a:cxn>
                <a:cxn ang="0">
                  <a:pos x="1" y="0"/>
                </a:cxn>
                <a:cxn ang="0">
                  <a:pos x="0" y="0"/>
                </a:cxn>
                <a:cxn ang="0">
                  <a:pos x="0" y="1"/>
                </a:cxn>
                <a:cxn ang="0">
                  <a:pos x="0" y="2"/>
                </a:cxn>
                <a:cxn ang="0">
                  <a:pos x="0" y="2"/>
                </a:cxn>
                <a:cxn ang="0">
                  <a:pos x="0" y="2"/>
                </a:cxn>
                <a:cxn ang="0">
                  <a:pos x="0" y="1"/>
                </a:cxn>
                <a:cxn ang="0">
                  <a:pos x="1" y="0"/>
                </a:cxn>
                <a:cxn ang="0">
                  <a:pos x="1" y="0"/>
                </a:cxn>
                <a:cxn ang="0">
                  <a:pos x="0" y="0"/>
                </a:cxn>
                <a:cxn ang="0">
                  <a:pos x="0" y="1"/>
                </a:cxn>
                <a:cxn ang="0">
                  <a:pos x="0" y="2"/>
                </a:cxn>
                <a:cxn ang="0">
                  <a:pos x="0" y="2"/>
                </a:cxn>
              </a:cxnLst>
              <a:rect l="0" t="0" r="r" b="b"/>
              <a:pathLst>
                <a:path w="1" h="2">
                  <a:moveTo>
                    <a:pt x="0" y="2"/>
                  </a:moveTo>
                  <a:cubicBezTo>
                    <a:pt x="1" y="1"/>
                    <a:pt x="1" y="0"/>
                    <a:pt x="1" y="0"/>
                  </a:cubicBezTo>
                  <a:cubicBezTo>
                    <a:pt x="1" y="0"/>
                    <a:pt x="1" y="0"/>
                    <a:pt x="1" y="0"/>
                  </a:cubicBezTo>
                  <a:cubicBezTo>
                    <a:pt x="0" y="0"/>
                    <a:pt x="0" y="0"/>
                    <a:pt x="0" y="0"/>
                  </a:cubicBezTo>
                  <a:cubicBezTo>
                    <a:pt x="0" y="0"/>
                    <a:pt x="0" y="1"/>
                    <a:pt x="0" y="1"/>
                  </a:cubicBezTo>
                  <a:cubicBezTo>
                    <a:pt x="0" y="2"/>
                    <a:pt x="0" y="2"/>
                    <a:pt x="0" y="2"/>
                  </a:cubicBezTo>
                  <a:cubicBezTo>
                    <a:pt x="0" y="2"/>
                    <a:pt x="0" y="2"/>
                    <a:pt x="0" y="2"/>
                  </a:cubicBezTo>
                  <a:cubicBezTo>
                    <a:pt x="0" y="2"/>
                    <a:pt x="0" y="2"/>
                    <a:pt x="0" y="2"/>
                  </a:cubicBezTo>
                  <a:cubicBezTo>
                    <a:pt x="0" y="1"/>
                    <a:pt x="0" y="1"/>
                    <a:pt x="0" y="1"/>
                  </a:cubicBezTo>
                  <a:cubicBezTo>
                    <a:pt x="0" y="1"/>
                    <a:pt x="1" y="0"/>
                    <a:pt x="1" y="0"/>
                  </a:cubicBezTo>
                  <a:cubicBezTo>
                    <a:pt x="1" y="0"/>
                    <a:pt x="1" y="0"/>
                    <a:pt x="1" y="0"/>
                  </a:cubicBezTo>
                  <a:cubicBezTo>
                    <a:pt x="0" y="0"/>
                    <a:pt x="0" y="0"/>
                    <a:pt x="0" y="0"/>
                  </a:cubicBezTo>
                  <a:cubicBezTo>
                    <a:pt x="0" y="0"/>
                    <a:pt x="0" y="1"/>
                    <a:pt x="0" y="1"/>
                  </a:cubicBezTo>
                  <a:cubicBezTo>
                    <a:pt x="0" y="2"/>
                    <a:pt x="0" y="2"/>
                    <a:pt x="0" y="2"/>
                  </a:cubicBezTo>
                  <a:cubicBezTo>
                    <a:pt x="0" y="2"/>
                    <a:pt x="0" y="2"/>
                    <a:pt x="0" y="2"/>
                  </a:cubicBezTo>
                </a:path>
              </a:pathLst>
            </a:custGeom>
            <a:solidFill>
              <a:srgbClr val="FFFFFF"/>
            </a:solidFill>
            <a:ln w="9525">
              <a:noFill/>
              <a:round/>
              <a:headEnd/>
              <a:tailEnd/>
            </a:ln>
          </p:spPr>
          <p:txBody>
            <a:bodyPr/>
            <a:lstStyle/>
            <a:p>
              <a:pPr>
                <a:defRPr/>
              </a:pPr>
              <a:endParaRPr lang="en-US"/>
            </a:p>
          </p:txBody>
        </p:sp>
        <p:sp>
          <p:nvSpPr>
            <p:cNvPr id="185" name="Freeform 1607"/>
            <p:cNvSpPr>
              <a:spLocks/>
            </p:cNvSpPr>
            <p:nvPr userDrawn="1"/>
          </p:nvSpPr>
          <p:spPr bwMode="auto">
            <a:xfrm>
              <a:off x="461" y="334"/>
              <a:ext cx="4" cy="1"/>
            </a:xfrm>
            <a:custGeom>
              <a:avLst/>
              <a:gdLst/>
              <a:ahLst/>
              <a:cxnLst>
                <a:cxn ang="0">
                  <a:pos x="2" y="0"/>
                </a:cxn>
                <a:cxn ang="0">
                  <a:pos x="0" y="0"/>
                </a:cxn>
                <a:cxn ang="0">
                  <a:pos x="2" y="0"/>
                </a:cxn>
              </a:cxnLst>
              <a:rect l="0" t="0" r="r" b="b"/>
              <a:pathLst>
                <a:path w="2">
                  <a:moveTo>
                    <a:pt x="2" y="0"/>
                  </a:moveTo>
                  <a:lnTo>
                    <a:pt x="0" y="0"/>
                  </a:lnTo>
                  <a:lnTo>
                    <a:pt x="2" y="0"/>
                  </a:lnTo>
                  <a:close/>
                </a:path>
              </a:pathLst>
            </a:custGeom>
            <a:solidFill>
              <a:srgbClr val="000000"/>
            </a:solidFill>
            <a:ln w="9525">
              <a:noFill/>
              <a:round/>
              <a:headEnd/>
              <a:tailEnd/>
            </a:ln>
          </p:spPr>
          <p:txBody>
            <a:bodyPr/>
            <a:lstStyle/>
            <a:p>
              <a:pPr>
                <a:defRPr/>
              </a:pPr>
              <a:endParaRPr lang="en-US"/>
            </a:p>
          </p:txBody>
        </p:sp>
        <p:sp>
          <p:nvSpPr>
            <p:cNvPr id="186" name="Freeform 1608"/>
            <p:cNvSpPr>
              <a:spLocks/>
            </p:cNvSpPr>
            <p:nvPr userDrawn="1"/>
          </p:nvSpPr>
          <p:spPr bwMode="auto">
            <a:xfrm>
              <a:off x="461" y="332"/>
              <a:ext cx="4" cy="5"/>
            </a:xfrm>
            <a:custGeom>
              <a:avLst/>
              <a:gdLst/>
              <a:ahLst/>
              <a:cxnLst>
                <a:cxn ang="0">
                  <a:pos x="2" y="2"/>
                </a:cxn>
                <a:cxn ang="0">
                  <a:pos x="2" y="2"/>
                </a:cxn>
                <a:cxn ang="0">
                  <a:pos x="0" y="0"/>
                </a:cxn>
                <a:cxn ang="0">
                  <a:pos x="0" y="2"/>
                </a:cxn>
                <a:cxn ang="0">
                  <a:pos x="0" y="2"/>
                </a:cxn>
                <a:cxn ang="0">
                  <a:pos x="2" y="5"/>
                </a:cxn>
                <a:cxn ang="0">
                  <a:pos x="2" y="2"/>
                </a:cxn>
                <a:cxn ang="0">
                  <a:pos x="2" y="2"/>
                </a:cxn>
                <a:cxn ang="0">
                  <a:pos x="0" y="0"/>
                </a:cxn>
                <a:cxn ang="0">
                  <a:pos x="0" y="2"/>
                </a:cxn>
                <a:cxn ang="0">
                  <a:pos x="0" y="2"/>
                </a:cxn>
                <a:cxn ang="0">
                  <a:pos x="2" y="5"/>
                </a:cxn>
                <a:cxn ang="0">
                  <a:pos x="2" y="2"/>
                </a:cxn>
              </a:cxnLst>
              <a:rect l="0" t="0" r="r" b="b"/>
              <a:pathLst>
                <a:path w="2" h="5">
                  <a:moveTo>
                    <a:pt x="2" y="2"/>
                  </a:moveTo>
                  <a:lnTo>
                    <a:pt x="2" y="2"/>
                  </a:lnTo>
                  <a:lnTo>
                    <a:pt x="0" y="0"/>
                  </a:lnTo>
                  <a:lnTo>
                    <a:pt x="0" y="2"/>
                  </a:lnTo>
                  <a:lnTo>
                    <a:pt x="0" y="2"/>
                  </a:lnTo>
                  <a:lnTo>
                    <a:pt x="2" y="5"/>
                  </a:lnTo>
                  <a:lnTo>
                    <a:pt x="2" y="2"/>
                  </a:lnTo>
                  <a:lnTo>
                    <a:pt x="2" y="2"/>
                  </a:lnTo>
                  <a:lnTo>
                    <a:pt x="0" y="0"/>
                  </a:lnTo>
                  <a:lnTo>
                    <a:pt x="0" y="2"/>
                  </a:lnTo>
                  <a:lnTo>
                    <a:pt x="0" y="2"/>
                  </a:lnTo>
                  <a:lnTo>
                    <a:pt x="2" y="5"/>
                  </a:lnTo>
                  <a:lnTo>
                    <a:pt x="2" y="2"/>
                  </a:lnTo>
                  <a:close/>
                </a:path>
              </a:pathLst>
            </a:custGeom>
            <a:solidFill>
              <a:srgbClr val="000000"/>
            </a:solidFill>
            <a:ln w="9525">
              <a:noFill/>
              <a:round/>
              <a:headEnd/>
              <a:tailEnd/>
            </a:ln>
          </p:spPr>
          <p:txBody>
            <a:bodyPr/>
            <a:lstStyle/>
            <a:p>
              <a:pPr>
                <a:defRPr/>
              </a:pPr>
              <a:endParaRPr lang="en-US"/>
            </a:p>
          </p:txBody>
        </p:sp>
        <p:sp>
          <p:nvSpPr>
            <p:cNvPr id="187" name="Freeform 1609"/>
            <p:cNvSpPr>
              <a:spLocks/>
            </p:cNvSpPr>
            <p:nvPr userDrawn="1"/>
          </p:nvSpPr>
          <p:spPr bwMode="auto">
            <a:xfrm>
              <a:off x="449" y="347"/>
              <a:ext cx="2" cy="1"/>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solidFill>
              <a:srgbClr val="FFFFFF"/>
            </a:solidFill>
            <a:ln w="9525">
              <a:noFill/>
              <a:round/>
              <a:headEnd/>
              <a:tailEnd/>
            </a:ln>
          </p:spPr>
          <p:txBody>
            <a:bodyPr/>
            <a:lstStyle/>
            <a:p>
              <a:pPr>
                <a:defRPr/>
              </a:pPr>
              <a:endParaRPr lang="en-US"/>
            </a:p>
          </p:txBody>
        </p:sp>
        <p:sp>
          <p:nvSpPr>
            <p:cNvPr id="188" name="Freeform 1610"/>
            <p:cNvSpPr>
              <a:spLocks/>
            </p:cNvSpPr>
            <p:nvPr userDrawn="1"/>
          </p:nvSpPr>
          <p:spPr bwMode="auto">
            <a:xfrm>
              <a:off x="449" y="347"/>
              <a:ext cx="2" cy="1"/>
            </a:xfrm>
            <a:custGeom>
              <a:avLst/>
              <a:gdLst/>
              <a:ahLst/>
              <a:cxnLst>
                <a:cxn ang="0">
                  <a:pos x="0" y="0"/>
                </a:cxn>
                <a:cxn ang="0">
                  <a:pos x="2" y="0"/>
                </a:cxn>
                <a:cxn ang="0">
                  <a:pos x="2" y="0"/>
                </a:cxn>
                <a:cxn ang="0">
                  <a:pos x="2" y="0"/>
                </a:cxn>
                <a:cxn ang="0">
                  <a:pos x="2" y="0"/>
                </a:cxn>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2"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0" y="0"/>
                  </a:lnTo>
                  <a:lnTo>
                    <a:pt x="0" y="0"/>
                  </a:lnTo>
                  <a:lnTo>
                    <a:pt x="0" y="0"/>
                  </a:lnTo>
                  <a:close/>
                </a:path>
              </a:pathLst>
            </a:custGeom>
            <a:solidFill>
              <a:srgbClr val="FFFFFF"/>
            </a:solidFill>
            <a:ln w="9525">
              <a:noFill/>
              <a:round/>
              <a:headEnd/>
              <a:tailEnd/>
            </a:ln>
          </p:spPr>
          <p:txBody>
            <a:bodyPr/>
            <a:lstStyle/>
            <a:p>
              <a:pPr>
                <a:defRPr/>
              </a:pPr>
              <a:endParaRPr lang="en-US"/>
            </a:p>
          </p:txBody>
        </p:sp>
        <p:sp>
          <p:nvSpPr>
            <p:cNvPr id="189" name="Freeform 1611"/>
            <p:cNvSpPr>
              <a:spLocks/>
            </p:cNvSpPr>
            <p:nvPr userDrawn="1"/>
          </p:nvSpPr>
          <p:spPr bwMode="auto">
            <a:xfrm>
              <a:off x="455" y="347"/>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FFFFFF"/>
            </a:solidFill>
            <a:ln w="9525">
              <a:noFill/>
              <a:round/>
              <a:headEnd/>
              <a:tailEnd/>
            </a:ln>
          </p:spPr>
          <p:txBody>
            <a:bodyPr/>
            <a:lstStyle/>
            <a:p>
              <a:pPr>
                <a:defRPr/>
              </a:pPr>
              <a:endParaRPr lang="en-US"/>
            </a:p>
          </p:txBody>
        </p:sp>
        <p:sp>
          <p:nvSpPr>
            <p:cNvPr id="190" name="Freeform 1612"/>
            <p:cNvSpPr>
              <a:spLocks/>
            </p:cNvSpPr>
            <p:nvPr userDrawn="1"/>
          </p:nvSpPr>
          <p:spPr bwMode="auto">
            <a:xfrm>
              <a:off x="451" y="332"/>
              <a:ext cx="6" cy="13"/>
            </a:xfrm>
            <a:custGeom>
              <a:avLst/>
              <a:gdLst/>
              <a:ahLst/>
              <a:cxnLst>
                <a:cxn ang="0">
                  <a:pos x="0" y="5"/>
                </a:cxn>
                <a:cxn ang="0">
                  <a:pos x="1" y="6"/>
                </a:cxn>
                <a:cxn ang="0">
                  <a:pos x="1" y="6"/>
                </a:cxn>
                <a:cxn ang="0">
                  <a:pos x="1" y="6"/>
                </a:cxn>
                <a:cxn ang="0">
                  <a:pos x="2" y="5"/>
                </a:cxn>
                <a:cxn ang="0">
                  <a:pos x="2" y="0"/>
                </a:cxn>
                <a:cxn ang="0">
                  <a:pos x="1" y="0"/>
                </a:cxn>
                <a:cxn ang="0">
                  <a:pos x="0" y="5"/>
                </a:cxn>
              </a:cxnLst>
              <a:rect l="0" t="0" r="r" b="b"/>
              <a:pathLst>
                <a:path w="3" h="6">
                  <a:moveTo>
                    <a:pt x="0" y="5"/>
                  </a:moveTo>
                  <a:cubicBezTo>
                    <a:pt x="0" y="5"/>
                    <a:pt x="0" y="6"/>
                    <a:pt x="1" y="6"/>
                  </a:cubicBezTo>
                  <a:cubicBezTo>
                    <a:pt x="1" y="6"/>
                    <a:pt x="1" y="6"/>
                    <a:pt x="1" y="6"/>
                  </a:cubicBezTo>
                  <a:cubicBezTo>
                    <a:pt x="1" y="6"/>
                    <a:pt x="1" y="6"/>
                    <a:pt x="1" y="6"/>
                  </a:cubicBezTo>
                  <a:cubicBezTo>
                    <a:pt x="2" y="5"/>
                    <a:pt x="1" y="5"/>
                    <a:pt x="2" y="5"/>
                  </a:cubicBezTo>
                  <a:cubicBezTo>
                    <a:pt x="3" y="3"/>
                    <a:pt x="1" y="2"/>
                    <a:pt x="2" y="0"/>
                  </a:cubicBezTo>
                  <a:cubicBezTo>
                    <a:pt x="1" y="0"/>
                    <a:pt x="1" y="0"/>
                    <a:pt x="1" y="0"/>
                  </a:cubicBezTo>
                  <a:cubicBezTo>
                    <a:pt x="1" y="2"/>
                    <a:pt x="0" y="4"/>
                    <a:pt x="0" y="5"/>
                  </a:cubicBezTo>
                </a:path>
              </a:pathLst>
            </a:custGeom>
            <a:solidFill>
              <a:srgbClr val="FFFFFF"/>
            </a:solidFill>
            <a:ln w="9525">
              <a:noFill/>
              <a:round/>
              <a:headEnd/>
              <a:tailEnd/>
            </a:ln>
          </p:spPr>
          <p:txBody>
            <a:bodyPr/>
            <a:lstStyle/>
            <a:p>
              <a:pPr>
                <a:defRPr/>
              </a:pPr>
              <a:endParaRPr lang="en-US"/>
            </a:p>
          </p:txBody>
        </p:sp>
        <p:sp>
          <p:nvSpPr>
            <p:cNvPr id="191" name="Freeform 1613"/>
            <p:cNvSpPr>
              <a:spLocks/>
            </p:cNvSpPr>
            <p:nvPr userDrawn="1"/>
          </p:nvSpPr>
          <p:spPr bwMode="auto">
            <a:xfrm>
              <a:off x="455" y="332"/>
              <a:ext cx="4" cy="12"/>
            </a:xfrm>
            <a:custGeom>
              <a:avLst/>
              <a:gdLst/>
              <a:ahLst/>
              <a:cxnLst>
                <a:cxn ang="0">
                  <a:pos x="1" y="4"/>
                </a:cxn>
                <a:cxn ang="0">
                  <a:pos x="1" y="5"/>
                </a:cxn>
                <a:cxn ang="0">
                  <a:pos x="1" y="3"/>
                </a:cxn>
                <a:cxn ang="0">
                  <a:pos x="1" y="4"/>
                </a:cxn>
                <a:cxn ang="0">
                  <a:pos x="1" y="4"/>
                </a:cxn>
                <a:cxn ang="0">
                  <a:pos x="2" y="4"/>
                </a:cxn>
                <a:cxn ang="0">
                  <a:pos x="1" y="2"/>
                </a:cxn>
                <a:cxn ang="0">
                  <a:pos x="1" y="3"/>
                </a:cxn>
                <a:cxn ang="0">
                  <a:pos x="1" y="0"/>
                </a:cxn>
                <a:cxn ang="0">
                  <a:pos x="1" y="4"/>
                </a:cxn>
              </a:cxnLst>
              <a:rect l="0" t="0" r="r" b="b"/>
              <a:pathLst>
                <a:path w="2" h="5">
                  <a:moveTo>
                    <a:pt x="1" y="4"/>
                  </a:moveTo>
                  <a:cubicBezTo>
                    <a:pt x="1" y="4"/>
                    <a:pt x="1" y="4"/>
                    <a:pt x="1" y="5"/>
                  </a:cubicBezTo>
                  <a:cubicBezTo>
                    <a:pt x="1" y="4"/>
                    <a:pt x="1" y="4"/>
                    <a:pt x="1" y="3"/>
                  </a:cubicBezTo>
                  <a:cubicBezTo>
                    <a:pt x="1" y="4"/>
                    <a:pt x="1" y="4"/>
                    <a:pt x="1" y="4"/>
                  </a:cubicBezTo>
                  <a:cubicBezTo>
                    <a:pt x="1" y="4"/>
                    <a:pt x="1" y="4"/>
                    <a:pt x="1" y="4"/>
                  </a:cubicBezTo>
                  <a:cubicBezTo>
                    <a:pt x="2" y="4"/>
                    <a:pt x="2" y="4"/>
                    <a:pt x="2" y="4"/>
                  </a:cubicBezTo>
                  <a:cubicBezTo>
                    <a:pt x="1" y="3"/>
                    <a:pt x="1" y="3"/>
                    <a:pt x="1" y="2"/>
                  </a:cubicBezTo>
                  <a:cubicBezTo>
                    <a:pt x="1" y="3"/>
                    <a:pt x="1" y="3"/>
                    <a:pt x="1" y="3"/>
                  </a:cubicBezTo>
                  <a:cubicBezTo>
                    <a:pt x="0" y="2"/>
                    <a:pt x="1" y="1"/>
                    <a:pt x="1" y="0"/>
                  </a:cubicBezTo>
                  <a:cubicBezTo>
                    <a:pt x="1" y="2"/>
                    <a:pt x="0" y="2"/>
                    <a:pt x="1" y="4"/>
                  </a:cubicBezTo>
                </a:path>
              </a:pathLst>
            </a:custGeom>
            <a:solidFill>
              <a:srgbClr val="FFFFFF"/>
            </a:solidFill>
            <a:ln w="9525">
              <a:noFill/>
              <a:round/>
              <a:headEnd/>
              <a:tailEnd/>
            </a:ln>
          </p:spPr>
          <p:txBody>
            <a:bodyPr/>
            <a:lstStyle/>
            <a:p>
              <a:pPr>
                <a:defRPr/>
              </a:pPr>
              <a:endParaRPr lang="en-US"/>
            </a:p>
          </p:txBody>
        </p:sp>
        <p:sp>
          <p:nvSpPr>
            <p:cNvPr id="192" name="Freeform 1614"/>
            <p:cNvSpPr>
              <a:spLocks/>
            </p:cNvSpPr>
            <p:nvPr userDrawn="1"/>
          </p:nvSpPr>
          <p:spPr bwMode="auto">
            <a:xfrm>
              <a:off x="455" y="332"/>
              <a:ext cx="4" cy="12"/>
            </a:xfrm>
            <a:custGeom>
              <a:avLst/>
              <a:gdLst/>
              <a:ahLst/>
              <a:cxnLst>
                <a:cxn ang="0">
                  <a:pos x="1" y="5"/>
                </a:cxn>
                <a:cxn ang="0">
                  <a:pos x="1" y="5"/>
                </a:cxn>
                <a:cxn ang="0">
                  <a:pos x="1" y="3"/>
                </a:cxn>
                <a:cxn ang="0">
                  <a:pos x="1" y="3"/>
                </a:cxn>
                <a:cxn ang="0">
                  <a:pos x="1" y="4"/>
                </a:cxn>
                <a:cxn ang="0">
                  <a:pos x="2" y="4"/>
                </a:cxn>
                <a:cxn ang="0">
                  <a:pos x="1" y="4"/>
                </a:cxn>
                <a:cxn ang="0">
                  <a:pos x="2" y="4"/>
                </a:cxn>
                <a:cxn ang="0">
                  <a:pos x="1" y="2"/>
                </a:cxn>
                <a:cxn ang="0">
                  <a:pos x="1" y="1"/>
                </a:cxn>
                <a:cxn ang="0">
                  <a:pos x="0" y="3"/>
                </a:cxn>
                <a:cxn ang="0">
                  <a:pos x="1" y="2"/>
                </a:cxn>
                <a:cxn ang="0">
                  <a:pos x="1" y="1"/>
                </a:cxn>
                <a:cxn ang="0">
                  <a:pos x="1" y="0"/>
                </a:cxn>
                <a:cxn ang="0">
                  <a:pos x="0" y="3"/>
                </a:cxn>
                <a:cxn ang="0">
                  <a:pos x="1" y="4"/>
                </a:cxn>
                <a:cxn ang="0">
                  <a:pos x="1" y="3"/>
                </a:cxn>
                <a:cxn ang="0">
                  <a:pos x="1" y="0"/>
                </a:cxn>
                <a:cxn ang="0">
                  <a:pos x="1" y="1"/>
                </a:cxn>
                <a:cxn ang="0">
                  <a:pos x="1" y="3"/>
                </a:cxn>
                <a:cxn ang="0">
                  <a:pos x="1" y="3"/>
                </a:cxn>
                <a:cxn ang="0">
                  <a:pos x="1" y="2"/>
                </a:cxn>
                <a:cxn ang="0">
                  <a:pos x="1" y="2"/>
                </a:cxn>
                <a:cxn ang="0">
                  <a:pos x="2" y="4"/>
                </a:cxn>
                <a:cxn ang="0">
                  <a:pos x="2" y="3"/>
                </a:cxn>
                <a:cxn ang="0">
                  <a:pos x="1" y="3"/>
                </a:cxn>
                <a:cxn ang="0">
                  <a:pos x="1" y="4"/>
                </a:cxn>
                <a:cxn ang="0">
                  <a:pos x="1" y="3"/>
                </a:cxn>
                <a:cxn ang="0">
                  <a:pos x="1" y="3"/>
                </a:cxn>
                <a:cxn ang="0">
                  <a:pos x="1" y="5"/>
                </a:cxn>
                <a:cxn ang="0">
                  <a:pos x="1" y="5"/>
                </a:cxn>
                <a:cxn ang="0">
                  <a:pos x="0" y="4"/>
                </a:cxn>
              </a:cxnLst>
              <a:rect l="0" t="0" r="r" b="b"/>
              <a:pathLst>
                <a:path w="2" h="5">
                  <a:moveTo>
                    <a:pt x="0" y="4"/>
                  </a:moveTo>
                  <a:cubicBezTo>
                    <a:pt x="1" y="4"/>
                    <a:pt x="1" y="4"/>
                    <a:pt x="1" y="5"/>
                  </a:cubicBezTo>
                  <a:cubicBezTo>
                    <a:pt x="1" y="5"/>
                    <a:pt x="1" y="5"/>
                    <a:pt x="1" y="5"/>
                  </a:cubicBezTo>
                  <a:cubicBezTo>
                    <a:pt x="1" y="5"/>
                    <a:pt x="1" y="5"/>
                    <a:pt x="1" y="5"/>
                  </a:cubicBezTo>
                  <a:cubicBezTo>
                    <a:pt x="1" y="4"/>
                    <a:pt x="1" y="4"/>
                    <a:pt x="1" y="4"/>
                  </a:cubicBezTo>
                  <a:cubicBezTo>
                    <a:pt x="1" y="3"/>
                    <a:pt x="1" y="3"/>
                    <a:pt x="1" y="3"/>
                  </a:cubicBezTo>
                  <a:cubicBezTo>
                    <a:pt x="1" y="3"/>
                    <a:pt x="1" y="3"/>
                    <a:pt x="1" y="3"/>
                  </a:cubicBezTo>
                  <a:cubicBezTo>
                    <a:pt x="1" y="3"/>
                    <a:pt x="1" y="3"/>
                    <a:pt x="1" y="3"/>
                  </a:cubicBezTo>
                  <a:cubicBezTo>
                    <a:pt x="1" y="4"/>
                    <a:pt x="1" y="4"/>
                    <a:pt x="1" y="4"/>
                  </a:cubicBezTo>
                  <a:cubicBezTo>
                    <a:pt x="1" y="4"/>
                    <a:pt x="1" y="4"/>
                    <a:pt x="1" y="4"/>
                  </a:cubicBezTo>
                  <a:cubicBezTo>
                    <a:pt x="1" y="4"/>
                    <a:pt x="1" y="4"/>
                    <a:pt x="1" y="4"/>
                  </a:cubicBezTo>
                  <a:cubicBezTo>
                    <a:pt x="2" y="4"/>
                    <a:pt x="2" y="4"/>
                    <a:pt x="2" y="4"/>
                  </a:cubicBezTo>
                  <a:cubicBezTo>
                    <a:pt x="1" y="4"/>
                    <a:pt x="1" y="4"/>
                    <a:pt x="1" y="4"/>
                  </a:cubicBezTo>
                  <a:cubicBezTo>
                    <a:pt x="1" y="4"/>
                    <a:pt x="1" y="4"/>
                    <a:pt x="1" y="4"/>
                  </a:cubicBezTo>
                  <a:cubicBezTo>
                    <a:pt x="1" y="4"/>
                    <a:pt x="1" y="4"/>
                    <a:pt x="1" y="4"/>
                  </a:cubicBezTo>
                  <a:cubicBezTo>
                    <a:pt x="2" y="4"/>
                    <a:pt x="2" y="4"/>
                    <a:pt x="2" y="4"/>
                  </a:cubicBezTo>
                  <a:cubicBezTo>
                    <a:pt x="2" y="4"/>
                    <a:pt x="2" y="4"/>
                    <a:pt x="2" y="4"/>
                  </a:cubicBezTo>
                  <a:cubicBezTo>
                    <a:pt x="2" y="3"/>
                    <a:pt x="1" y="3"/>
                    <a:pt x="1" y="2"/>
                  </a:cubicBezTo>
                  <a:cubicBezTo>
                    <a:pt x="1" y="2"/>
                    <a:pt x="1" y="2"/>
                    <a:pt x="1" y="2"/>
                  </a:cubicBezTo>
                  <a:cubicBezTo>
                    <a:pt x="1" y="1"/>
                    <a:pt x="1" y="1"/>
                    <a:pt x="1" y="1"/>
                  </a:cubicBezTo>
                  <a:cubicBezTo>
                    <a:pt x="1" y="2"/>
                    <a:pt x="1" y="2"/>
                    <a:pt x="1" y="2"/>
                  </a:cubicBezTo>
                  <a:cubicBezTo>
                    <a:pt x="0" y="3"/>
                    <a:pt x="0" y="3"/>
                    <a:pt x="0" y="3"/>
                  </a:cubicBezTo>
                  <a:cubicBezTo>
                    <a:pt x="1" y="3"/>
                    <a:pt x="1" y="3"/>
                    <a:pt x="1" y="3"/>
                  </a:cubicBezTo>
                  <a:cubicBezTo>
                    <a:pt x="1" y="2"/>
                    <a:pt x="1" y="2"/>
                    <a:pt x="1" y="2"/>
                  </a:cubicBezTo>
                  <a:cubicBezTo>
                    <a:pt x="1" y="2"/>
                    <a:pt x="1" y="2"/>
                    <a:pt x="1" y="2"/>
                  </a:cubicBezTo>
                  <a:cubicBezTo>
                    <a:pt x="1" y="2"/>
                    <a:pt x="1" y="1"/>
                    <a:pt x="1" y="1"/>
                  </a:cubicBezTo>
                  <a:cubicBezTo>
                    <a:pt x="1" y="0"/>
                    <a:pt x="1" y="0"/>
                    <a:pt x="1" y="0"/>
                  </a:cubicBezTo>
                  <a:cubicBezTo>
                    <a:pt x="1" y="0"/>
                    <a:pt x="1" y="0"/>
                    <a:pt x="1" y="0"/>
                  </a:cubicBezTo>
                  <a:cubicBezTo>
                    <a:pt x="1" y="0"/>
                    <a:pt x="1" y="0"/>
                    <a:pt x="1" y="0"/>
                  </a:cubicBezTo>
                  <a:cubicBezTo>
                    <a:pt x="0" y="2"/>
                    <a:pt x="0" y="2"/>
                    <a:pt x="0" y="3"/>
                  </a:cubicBezTo>
                  <a:cubicBezTo>
                    <a:pt x="0" y="4"/>
                    <a:pt x="0" y="4"/>
                    <a:pt x="0" y="4"/>
                  </a:cubicBezTo>
                  <a:cubicBezTo>
                    <a:pt x="1" y="4"/>
                    <a:pt x="1" y="4"/>
                    <a:pt x="1" y="4"/>
                  </a:cubicBezTo>
                  <a:cubicBezTo>
                    <a:pt x="1" y="4"/>
                    <a:pt x="1" y="4"/>
                    <a:pt x="1" y="4"/>
                  </a:cubicBezTo>
                  <a:cubicBezTo>
                    <a:pt x="1" y="3"/>
                    <a:pt x="1" y="3"/>
                    <a:pt x="1" y="3"/>
                  </a:cubicBezTo>
                  <a:cubicBezTo>
                    <a:pt x="1" y="2"/>
                    <a:pt x="1" y="2"/>
                    <a:pt x="1" y="0"/>
                  </a:cubicBezTo>
                  <a:cubicBezTo>
                    <a:pt x="1" y="0"/>
                    <a:pt x="1" y="0"/>
                    <a:pt x="1" y="0"/>
                  </a:cubicBezTo>
                  <a:cubicBezTo>
                    <a:pt x="1" y="0"/>
                    <a:pt x="1" y="0"/>
                    <a:pt x="1" y="0"/>
                  </a:cubicBezTo>
                  <a:cubicBezTo>
                    <a:pt x="1" y="1"/>
                    <a:pt x="1" y="1"/>
                    <a:pt x="1" y="1"/>
                  </a:cubicBezTo>
                  <a:cubicBezTo>
                    <a:pt x="1" y="1"/>
                    <a:pt x="0" y="2"/>
                    <a:pt x="0" y="2"/>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1" y="2"/>
                    <a:pt x="1" y="2"/>
                    <a:pt x="1" y="2"/>
                  </a:cubicBezTo>
                  <a:cubicBezTo>
                    <a:pt x="1" y="2"/>
                    <a:pt x="1" y="2"/>
                    <a:pt x="1" y="2"/>
                  </a:cubicBezTo>
                  <a:cubicBezTo>
                    <a:pt x="1" y="3"/>
                    <a:pt x="1" y="3"/>
                    <a:pt x="1" y="4"/>
                  </a:cubicBezTo>
                  <a:cubicBezTo>
                    <a:pt x="2" y="4"/>
                    <a:pt x="2" y="4"/>
                    <a:pt x="2" y="4"/>
                  </a:cubicBezTo>
                  <a:cubicBezTo>
                    <a:pt x="2" y="4"/>
                    <a:pt x="2" y="4"/>
                    <a:pt x="2" y="4"/>
                  </a:cubicBezTo>
                  <a:cubicBezTo>
                    <a:pt x="2" y="3"/>
                    <a:pt x="2" y="3"/>
                    <a:pt x="2" y="3"/>
                  </a:cubicBezTo>
                  <a:cubicBezTo>
                    <a:pt x="1" y="3"/>
                    <a:pt x="1" y="3"/>
                    <a:pt x="1" y="3"/>
                  </a:cubicBezTo>
                  <a:cubicBezTo>
                    <a:pt x="1" y="3"/>
                    <a:pt x="1" y="3"/>
                    <a:pt x="1" y="3"/>
                  </a:cubicBezTo>
                  <a:cubicBezTo>
                    <a:pt x="1" y="4"/>
                    <a:pt x="1" y="4"/>
                    <a:pt x="1" y="4"/>
                  </a:cubicBezTo>
                  <a:cubicBezTo>
                    <a:pt x="1" y="4"/>
                    <a:pt x="1" y="4"/>
                    <a:pt x="1" y="4"/>
                  </a:cubicBezTo>
                  <a:cubicBezTo>
                    <a:pt x="1" y="4"/>
                    <a:pt x="1" y="4"/>
                    <a:pt x="1" y="4"/>
                  </a:cubicBezTo>
                  <a:cubicBezTo>
                    <a:pt x="1" y="3"/>
                    <a:pt x="1" y="3"/>
                    <a:pt x="1" y="3"/>
                  </a:cubicBezTo>
                  <a:cubicBezTo>
                    <a:pt x="1" y="3"/>
                    <a:pt x="1" y="3"/>
                    <a:pt x="1" y="3"/>
                  </a:cubicBezTo>
                  <a:cubicBezTo>
                    <a:pt x="1" y="3"/>
                    <a:pt x="1" y="3"/>
                    <a:pt x="1" y="3"/>
                  </a:cubicBezTo>
                  <a:cubicBezTo>
                    <a:pt x="1" y="4"/>
                    <a:pt x="1" y="4"/>
                    <a:pt x="1" y="4"/>
                  </a:cubicBezTo>
                  <a:cubicBezTo>
                    <a:pt x="1" y="5"/>
                    <a:pt x="1" y="5"/>
                    <a:pt x="1" y="5"/>
                  </a:cubicBezTo>
                  <a:cubicBezTo>
                    <a:pt x="1" y="5"/>
                    <a:pt x="1" y="5"/>
                    <a:pt x="1" y="5"/>
                  </a:cubicBezTo>
                  <a:cubicBezTo>
                    <a:pt x="1" y="5"/>
                    <a:pt x="1" y="5"/>
                    <a:pt x="1" y="5"/>
                  </a:cubicBezTo>
                  <a:cubicBezTo>
                    <a:pt x="1" y="4"/>
                    <a:pt x="1" y="4"/>
                    <a:pt x="1" y="4"/>
                  </a:cubicBezTo>
                  <a:cubicBezTo>
                    <a:pt x="0" y="4"/>
                    <a:pt x="0" y="4"/>
                    <a:pt x="0" y="4"/>
                  </a:cubicBezTo>
                  <a:cubicBezTo>
                    <a:pt x="0" y="4"/>
                    <a:pt x="0" y="4"/>
                    <a:pt x="0" y="4"/>
                  </a:cubicBezTo>
                </a:path>
              </a:pathLst>
            </a:custGeom>
            <a:solidFill>
              <a:srgbClr val="FFFFFF"/>
            </a:solidFill>
            <a:ln w="9525">
              <a:noFill/>
              <a:round/>
              <a:headEnd/>
              <a:tailEnd/>
            </a:ln>
          </p:spPr>
          <p:txBody>
            <a:bodyPr/>
            <a:lstStyle/>
            <a:p>
              <a:pPr>
                <a:defRPr/>
              </a:pPr>
              <a:endParaRPr lang="en-US"/>
            </a:p>
          </p:txBody>
        </p:sp>
        <p:sp>
          <p:nvSpPr>
            <p:cNvPr id="193" name="Freeform 1615"/>
            <p:cNvSpPr>
              <a:spLocks/>
            </p:cNvSpPr>
            <p:nvPr userDrawn="1"/>
          </p:nvSpPr>
          <p:spPr bwMode="auto">
            <a:xfrm>
              <a:off x="457" y="330"/>
              <a:ext cx="2" cy="2"/>
            </a:xfrm>
            <a:custGeom>
              <a:avLst/>
              <a:gdLst/>
              <a:ahLst/>
              <a:cxnLst>
                <a:cxn ang="0">
                  <a:pos x="1" y="1"/>
                </a:cxn>
                <a:cxn ang="0">
                  <a:pos x="1" y="1"/>
                </a:cxn>
                <a:cxn ang="0">
                  <a:pos x="1" y="0"/>
                </a:cxn>
                <a:cxn ang="0">
                  <a:pos x="1" y="0"/>
                </a:cxn>
                <a:cxn ang="0">
                  <a:pos x="1" y="1"/>
                </a:cxn>
              </a:cxnLst>
              <a:rect l="0" t="0" r="r" b="b"/>
              <a:pathLst>
                <a:path w="1" h="1">
                  <a:moveTo>
                    <a:pt x="1" y="1"/>
                  </a:moveTo>
                  <a:cubicBezTo>
                    <a:pt x="1" y="1"/>
                    <a:pt x="1" y="1"/>
                    <a:pt x="1" y="1"/>
                  </a:cubicBezTo>
                  <a:cubicBezTo>
                    <a:pt x="1" y="1"/>
                    <a:pt x="1" y="1"/>
                    <a:pt x="1" y="0"/>
                  </a:cubicBezTo>
                  <a:cubicBezTo>
                    <a:pt x="0" y="0"/>
                    <a:pt x="1" y="1"/>
                    <a:pt x="1" y="0"/>
                  </a:cubicBezTo>
                  <a:cubicBezTo>
                    <a:pt x="1" y="1"/>
                    <a:pt x="1" y="1"/>
                    <a:pt x="1" y="1"/>
                  </a:cubicBezTo>
                </a:path>
              </a:pathLst>
            </a:custGeom>
            <a:solidFill>
              <a:srgbClr val="FFFFFF"/>
            </a:solidFill>
            <a:ln w="9525">
              <a:noFill/>
              <a:round/>
              <a:headEnd/>
              <a:tailEnd/>
            </a:ln>
          </p:spPr>
          <p:txBody>
            <a:bodyPr/>
            <a:lstStyle/>
            <a:p>
              <a:pPr>
                <a:defRPr/>
              </a:pPr>
              <a:endParaRPr lang="en-US"/>
            </a:p>
          </p:txBody>
        </p:sp>
        <p:sp>
          <p:nvSpPr>
            <p:cNvPr id="194" name="Freeform 1616"/>
            <p:cNvSpPr>
              <a:spLocks/>
            </p:cNvSpPr>
            <p:nvPr userDrawn="1"/>
          </p:nvSpPr>
          <p:spPr bwMode="auto">
            <a:xfrm>
              <a:off x="457" y="330"/>
              <a:ext cx="2" cy="4"/>
            </a:xfrm>
            <a:custGeom>
              <a:avLst/>
              <a:gdLst/>
              <a:ahLst/>
              <a:cxnLst>
                <a:cxn ang="0">
                  <a:pos x="1" y="2"/>
                </a:cxn>
                <a:cxn ang="0">
                  <a:pos x="1" y="1"/>
                </a:cxn>
                <a:cxn ang="0">
                  <a:pos x="1" y="0"/>
                </a:cxn>
                <a:cxn ang="0">
                  <a:pos x="0" y="0"/>
                </a:cxn>
                <a:cxn ang="0">
                  <a:pos x="0" y="1"/>
                </a:cxn>
                <a:cxn ang="0">
                  <a:pos x="0" y="1"/>
                </a:cxn>
                <a:cxn ang="0">
                  <a:pos x="1" y="1"/>
                </a:cxn>
                <a:cxn ang="0">
                  <a:pos x="1" y="0"/>
                </a:cxn>
                <a:cxn ang="0">
                  <a:pos x="0" y="0"/>
                </a:cxn>
                <a:cxn ang="0">
                  <a:pos x="0" y="1"/>
                </a:cxn>
                <a:cxn ang="0">
                  <a:pos x="1" y="1"/>
                </a:cxn>
                <a:cxn ang="0">
                  <a:pos x="1" y="0"/>
                </a:cxn>
                <a:cxn ang="0">
                  <a:pos x="0" y="1"/>
                </a:cxn>
                <a:cxn ang="0">
                  <a:pos x="1" y="1"/>
                </a:cxn>
                <a:cxn ang="0">
                  <a:pos x="0" y="1"/>
                </a:cxn>
                <a:cxn ang="0">
                  <a:pos x="0" y="1"/>
                </a:cxn>
                <a:cxn ang="0">
                  <a:pos x="0" y="1"/>
                </a:cxn>
                <a:cxn ang="0">
                  <a:pos x="1" y="1"/>
                </a:cxn>
                <a:cxn ang="0">
                  <a:pos x="1" y="1"/>
                </a:cxn>
                <a:cxn ang="0">
                  <a:pos x="0" y="1"/>
                </a:cxn>
                <a:cxn ang="0">
                  <a:pos x="1" y="0"/>
                </a:cxn>
                <a:cxn ang="0">
                  <a:pos x="1" y="0"/>
                </a:cxn>
                <a:cxn ang="0">
                  <a:pos x="1" y="1"/>
                </a:cxn>
                <a:cxn ang="0">
                  <a:pos x="1" y="0"/>
                </a:cxn>
                <a:cxn ang="0">
                  <a:pos x="1" y="0"/>
                </a:cxn>
                <a:cxn ang="0">
                  <a:pos x="1" y="0"/>
                </a:cxn>
                <a:cxn ang="0">
                  <a:pos x="1" y="1"/>
                </a:cxn>
                <a:cxn ang="0">
                  <a:pos x="1" y="0"/>
                </a:cxn>
                <a:cxn ang="0">
                  <a:pos x="1" y="0"/>
                </a:cxn>
                <a:cxn ang="0">
                  <a:pos x="1" y="1"/>
                </a:cxn>
                <a:cxn ang="0">
                  <a:pos x="1" y="1"/>
                </a:cxn>
                <a:cxn ang="0">
                  <a:pos x="1" y="1"/>
                </a:cxn>
                <a:cxn ang="0">
                  <a:pos x="1" y="1"/>
                </a:cxn>
                <a:cxn ang="0">
                  <a:pos x="1" y="0"/>
                </a:cxn>
                <a:cxn ang="0">
                  <a:pos x="1" y="2"/>
                </a:cxn>
                <a:cxn ang="0">
                  <a:pos x="1" y="1"/>
                </a:cxn>
                <a:cxn ang="0">
                  <a:pos x="0" y="1"/>
                </a:cxn>
              </a:cxnLst>
              <a:rect l="0" t="0" r="r" b="b"/>
              <a:pathLst>
                <a:path w="1" h="2">
                  <a:moveTo>
                    <a:pt x="0" y="1"/>
                  </a:moveTo>
                  <a:cubicBezTo>
                    <a:pt x="1" y="2"/>
                    <a:pt x="1" y="2"/>
                    <a:pt x="1" y="2"/>
                  </a:cubicBezTo>
                  <a:cubicBezTo>
                    <a:pt x="1" y="2"/>
                    <a:pt x="1" y="2"/>
                    <a:pt x="1" y="2"/>
                  </a:cubicBezTo>
                  <a:cubicBezTo>
                    <a:pt x="1" y="1"/>
                    <a:pt x="1" y="1"/>
                    <a:pt x="1" y="1"/>
                  </a:cubicBezTo>
                  <a:cubicBezTo>
                    <a:pt x="1" y="1"/>
                    <a:pt x="1" y="1"/>
                    <a:pt x="1" y="0"/>
                  </a:cubicBezTo>
                  <a:cubicBezTo>
                    <a:pt x="1" y="0"/>
                    <a:pt x="1" y="0"/>
                    <a:pt x="1" y="0"/>
                  </a:cubicBezTo>
                  <a:cubicBezTo>
                    <a:pt x="1" y="0"/>
                    <a:pt x="1" y="0"/>
                    <a:pt x="1"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0" y="0"/>
                    <a:pt x="0" y="0"/>
                    <a:pt x="0" y="0"/>
                  </a:cubicBezTo>
                  <a:cubicBezTo>
                    <a:pt x="0" y="0"/>
                    <a:pt x="0" y="0"/>
                    <a:pt x="0" y="0"/>
                  </a:cubicBezTo>
                  <a:cubicBezTo>
                    <a:pt x="0" y="1"/>
                    <a:pt x="0" y="1"/>
                    <a:pt x="0" y="1"/>
                  </a:cubicBezTo>
                  <a:cubicBezTo>
                    <a:pt x="1" y="1"/>
                    <a:pt x="1" y="1"/>
                    <a:pt x="1" y="1"/>
                  </a:cubicBezTo>
                  <a:cubicBezTo>
                    <a:pt x="1" y="1"/>
                    <a:pt x="1" y="1"/>
                    <a:pt x="1" y="1"/>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cubicBezTo>
                    <a:pt x="1" y="1"/>
                    <a:pt x="1" y="1"/>
                    <a:pt x="1" y="1"/>
                  </a:cubicBezTo>
                  <a:cubicBezTo>
                    <a:pt x="0" y="1"/>
                    <a:pt x="0" y="1"/>
                    <a:pt x="0" y="1"/>
                  </a:cubicBezTo>
                  <a:cubicBezTo>
                    <a:pt x="0" y="1"/>
                    <a:pt x="0" y="1"/>
                    <a:pt x="0" y="1"/>
                  </a:cubicBezTo>
                  <a:cubicBezTo>
                    <a:pt x="1" y="1"/>
                    <a:pt x="1" y="1"/>
                    <a:pt x="1" y="1"/>
                  </a:cubicBezTo>
                  <a:cubicBezTo>
                    <a:pt x="0" y="1"/>
                    <a:pt x="0" y="1"/>
                    <a:pt x="0" y="1"/>
                  </a:cubicBezTo>
                  <a:cubicBezTo>
                    <a:pt x="1" y="1"/>
                    <a:pt x="1" y="1"/>
                    <a:pt x="1" y="1"/>
                  </a:cubicBezTo>
                  <a:cubicBezTo>
                    <a:pt x="0" y="1"/>
                    <a:pt x="0" y="1"/>
                    <a:pt x="0" y="1"/>
                  </a:cubicBezTo>
                  <a:cubicBezTo>
                    <a:pt x="0" y="1"/>
                    <a:pt x="0" y="1"/>
                    <a:pt x="0" y="1"/>
                  </a:cubicBezTo>
                  <a:cubicBezTo>
                    <a:pt x="1" y="1"/>
                    <a:pt x="1" y="1"/>
                    <a:pt x="1" y="1"/>
                  </a:cubicBezTo>
                  <a:cubicBezTo>
                    <a:pt x="0" y="1"/>
                    <a:pt x="0" y="1"/>
                    <a:pt x="0" y="1"/>
                  </a:cubicBezTo>
                  <a:cubicBezTo>
                    <a:pt x="1" y="1"/>
                    <a:pt x="1" y="1"/>
                    <a:pt x="1" y="1"/>
                  </a:cubicBezTo>
                  <a:cubicBezTo>
                    <a:pt x="1" y="0"/>
                    <a:pt x="1" y="0"/>
                    <a:pt x="1" y="0"/>
                  </a:cubicBezTo>
                  <a:cubicBezTo>
                    <a:pt x="0" y="1"/>
                    <a:pt x="0" y="1"/>
                    <a:pt x="0" y="1"/>
                  </a:cubicBezTo>
                  <a:cubicBezTo>
                    <a:pt x="1" y="1"/>
                    <a:pt x="1" y="1"/>
                    <a:pt x="1" y="1"/>
                  </a:cubicBezTo>
                  <a:cubicBezTo>
                    <a:pt x="1" y="0"/>
                    <a:pt x="1" y="0"/>
                    <a:pt x="1" y="0"/>
                  </a:cubicBezTo>
                  <a:cubicBezTo>
                    <a:pt x="1" y="1"/>
                    <a:pt x="1" y="1"/>
                    <a:pt x="1" y="1"/>
                  </a:cubicBezTo>
                  <a:cubicBezTo>
                    <a:pt x="1" y="0"/>
                    <a:pt x="1" y="0"/>
                    <a:pt x="1" y="0"/>
                  </a:cubicBezTo>
                  <a:cubicBezTo>
                    <a:pt x="1" y="0"/>
                    <a:pt x="1" y="0"/>
                    <a:pt x="1" y="0"/>
                  </a:cubicBezTo>
                  <a:cubicBezTo>
                    <a:pt x="1" y="1"/>
                    <a:pt x="1" y="1"/>
                    <a:pt x="1" y="1"/>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1"/>
                    <a:pt x="1" y="1"/>
                    <a:pt x="1" y="1"/>
                  </a:cubicBezTo>
                  <a:cubicBezTo>
                    <a:pt x="1" y="0"/>
                    <a:pt x="1" y="0"/>
                    <a:pt x="1" y="0"/>
                  </a:cubicBezTo>
                  <a:cubicBezTo>
                    <a:pt x="1" y="0"/>
                    <a:pt x="1" y="0"/>
                    <a:pt x="1" y="0"/>
                  </a:cubicBezTo>
                  <a:cubicBezTo>
                    <a:pt x="1" y="1"/>
                    <a:pt x="1" y="1"/>
                    <a:pt x="1" y="1"/>
                  </a:cubicBezTo>
                  <a:cubicBezTo>
                    <a:pt x="1" y="0"/>
                    <a:pt x="1" y="0"/>
                    <a:pt x="1" y="0"/>
                  </a:cubicBezTo>
                  <a:cubicBezTo>
                    <a:pt x="1" y="1"/>
                    <a:pt x="1" y="1"/>
                    <a:pt x="1" y="1"/>
                  </a:cubicBezTo>
                  <a:cubicBezTo>
                    <a:pt x="1" y="1"/>
                    <a:pt x="1" y="1"/>
                    <a:pt x="1" y="1"/>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0"/>
                    <a:pt x="1" y="0"/>
                    <a:pt x="1" y="0"/>
                  </a:cubicBezTo>
                  <a:cubicBezTo>
                    <a:pt x="0" y="0"/>
                    <a:pt x="0" y="0"/>
                    <a:pt x="0" y="0"/>
                  </a:cubicBezTo>
                  <a:cubicBezTo>
                    <a:pt x="1" y="1"/>
                    <a:pt x="1" y="1"/>
                    <a:pt x="1" y="2"/>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path>
              </a:pathLst>
            </a:custGeom>
            <a:solidFill>
              <a:srgbClr val="FFFFFF"/>
            </a:solidFill>
            <a:ln w="9525">
              <a:noFill/>
              <a:round/>
              <a:headEnd/>
              <a:tailEnd/>
            </a:ln>
          </p:spPr>
          <p:txBody>
            <a:bodyPr/>
            <a:lstStyle/>
            <a:p>
              <a:pPr>
                <a:defRPr/>
              </a:pPr>
              <a:endParaRPr lang="en-US"/>
            </a:p>
          </p:txBody>
        </p:sp>
        <p:sp>
          <p:nvSpPr>
            <p:cNvPr id="195" name="Freeform 1617"/>
            <p:cNvSpPr>
              <a:spLocks/>
            </p:cNvSpPr>
            <p:nvPr userDrawn="1"/>
          </p:nvSpPr>
          <p:spPr bwMode="auto">
            <a:xfrm>
              <a:off x="459" y="337"/>
              <a:ext cx="1" cy="1"/>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0000"/>
            </a:solidFill>
            <a:ln w="9525">
              <a:noFill/>
              <a:round/>
              <a:headEnd/>
              <a:tailEnd/>
            </a:ln>
          </p:spPr>
          <p:txBody>
            <a:bodyPr/>
            <a:lstStyle/>
            <a:p>
              <a:pPr>
                <a:defRPr/>
              </a:pPr>
              <a:endParaRPr lang="en-US"/>
            </a:p>
          </p:txBody>
        </p:sp>
        <p:sp>
          <p:nvSpPr>
            <p:cNvPr id="196" name="Freeform 1618"/>
            <p:cNvSpPr>
              <a:spLocks/>
            </p:cNvSpPr>
            <p:nvPr userDrawn="1"/>
          </p:nvSpPr>
          <p:spPr bwMode="auto">
            <a:xfrm>
              <a:off x="459" y="337"/>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000000"/>
            </a:solidFill>
            <a:ln w="9525">
              <a:noFill/>
              <a:round/>
              <a:headEnd/>
              <a:tailEnd/>
            </a:ln>
          </p:spPr>
          <p:txBody>
            <a:bodyPr/>
            <a:lstStyle/>
            <a:p>
              <a:pPr>
                <a:defRPr/>
              </a:pPr>
              <a:endParaRPr lang="en-US"/>
            </a:p>
          </p:txBody>
        </p:sp>
        <p:sp>
          <p:nvSpPr>
            <p:cNvPr id="197" name="Freeform 1619"/>
            <p:cNvSpPr>
              <a:spLocks/>
            </p:cNvSpPr>
            <p:nvPr userDrawn="1"/>
          </p:nvSpPr>
          <p:spPr bwMode="auto">
            <a:xfrm>
              <a:off x="459" y="334"/>
              <a:ext cx="2" cy="1"/>
            </a:xfrm>
            <a:custGeom>
              <a:avLst/>
              <a:gdLst/>
              <a:ahLst/>
              <a:cxnLst>
                <a:cxn ang="0">
                  <a:pos x="0" y="0"/>
                </a:cxn>
                <a:cxn ang="0">
                  <a:pos x="1" y="0"/>
                </a:cxn>
                <a:cxn ang="0">
                  <a:pos x="0" y="0"/>
                </a:cxn>
              </a:cxnLst>
              <a:rect l="0" t="0" r="r" b="b"/>
              <a:pathLst>
                <a:path w="1">
                  <a:moveTo>
                    <a:pt x="0" y="0"/>
                  </a:moveTo>
                  <a:cubicBezTo>
                    <a:pt x="0" y="0"/>
                    <a:pt x="1" y="0"/>
                    <a:pt x="1" y="0"/>
                  </a:cubicBezTo>
                  <a:cubicBezTo>
                    <a:pt x="0" y="0"/>
                    <a:pt x="0" y="0"/>
                    <a:pt x="0" y="0"/>
                  </a:cubicBezTo>
                </a:path>
              </a:pathLst>
            </a:custGeom>
            <a:solidFill>
              <a:srgbClr val="FFFFFF"/>
            </a:solidFill>
            <a:ln w="9525">
              <a:noFill/>
              <a:round/>
              <a:headEnd/>
              <a:tailEnd/>
            </a:ln>
          </p:spPr>
          <p:txBody>
            <a:bodyPr/>
            <a:lstStyle/>
            <a:p>
              <a:pPr>
                <a:defRPr/>
              </a:pPr>
              <a:endParaRPr lang="en-US"/>
            </a:p>
          </p:txBody>
        </p:sp>
        <p:sp>
          <p:nvSpPr>
            <p:cNvPr id="198" name="Freeform 1620"/>
            <p:cNvSpPr>
              <a:spLocks/>
            </p:cNvSpPr>
            <p:nvPr userDrawn="1"/>
          </p:nvSpPr>
          <p:spPr bwMode="auto">
            <a:xfrm>
              <a:off x="459" y="334"/>
              <a:ext cx="2" cy="3"/>
            </a:xfrm>
            <a:custGeom>
              <a:avLst/>
              <a:gdLst/>
              <a:ahLst/>
              <a:cxnLst>
                <a:cxn ang="0">
                  <a:pos x="0" y="3"/>
                </a:cxn>
                <a:cxn ang="0">
                  <a:pos x="2" y="0"/>
                </a:cxn>
                <a:cxn ang="0">
                  <a:pos x="2" y="0"/>
                </a:cxn>
                <a:cxn ang="0">
                  <a:pos x="2" y="0"/>
                </a:cxn>
                <a:cxn ang="0">
                  <a:pos x="2" y="0"/>
                </a:cxn>
                <a:cxn ang="0">
                  <a:pos x="0" y="0"/>
                </a:cxn>
                <a:cxn ang="0">
                  <a:pos x="0" y="0"/>
                </a:cxn>
                <a:cxn ang="0">
                  <a:pos x="0" y="3"/>
                </a:cxn>
                <a:cxn ang="0">
                  <a:pos x="0" y="3"/>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3"/>
                </a:cxn>
                <a:cxn ang="0">
                  <a:pos x="0" y="3"/>
                </a:cxn>
              </a:cxnLst>
              <a:rect l="0" t="0" r="r" b="b"/>
              <a:pathLst>
                <a:path w="2" h="3">
                  <a:moveTo>
                    <a:pt x="0" y="3"/>
                  </a:moveTo>
                  <a:lnTo>
                    <a:pt x="2" y="0"/>
                  </a:lnTo>
                  <a:lnTo>
                    <a:pt x="2" y="0"/>
                  </a:lnTo>
                  <a:lnTo>
                    <a:pt x="2" y="0"/>
                  </a:lnTo>
                  <a:lnTo>
                    <a:pt x="2" y="0"/>
                  </a:lnTo>
                  <a:lnTo>
                    <a:pt x="0" y="0"/>
                  </a:lnTo>
                  <a:lnTo>
                    <a:pt x="0" y="0"/>
                  </a:lnTo>
                  <a:lnTo>
                    <a:pt x="0" y="3"/>
                  </a:lnTo>
                  <a:lnTo>
                    <a:pt x="0" y="3"/>
                  </a:lnTo>
                  <a:lnTo>
                    <a:pt x="2" y="0"/>
                  </a:lnTo>
                  <a:lnTo>
                    <a:pt x="2" y="0"/>
                  </a:lnTo>
                  <a:lnTo>
                    <a:pt x="0" y="0"/>
                  </a:lnTo>
                  <a:lnTo>
                    <a:pt x="0" y="0"/>
                  </a:lnTo>
                  <a:lnTo>
                    <a:pt x="0" y="0"/>
                  </a:lnTo>
                  <a:lnTo>
                    <a:pt x="0" y="0"/>
                  </a:lnTo>
                  <a:lnTo>
                    <a:pt x="0" y="0"/>
                  </a:lnTo>
                  <a:lnTo>
                    <a:pt x="0" y="0"/>
                  </a:lnTo>
                  <a:lnTo>
                    <a:pt x="0" y="0"/>
                  </a:lnTo>
                  <a:lnTo>
                    <a:pt x="0" y="0"/>
                  </a:lnTo>
                  <a:lnTo>
                    <a:pt x="0" y="3"/>
                  </a:lnTo>
                  <a:lnTo>
                    <a:pt x="0" y="3"/>
                  </a:lnTo>
                  <a:close/>
                </a:path>
              </a:pathLst>
            </a:custGeom>
            <a:solidFill>
              <a:srgbClr val="FFFFFF"/>
            </a:solidFill>
            <a:ln w="9525">
              <a:noFill/>
              <a:round/>
              <a:headEnd/>
              <a:tailEnd/>
            </a:ln>
          </p:spPr>
          <p:txBody>
            <a:bodyPr/>
            <a:lstStyle/>
            <a:p>
              <a:pPr>
                <a:defRPr/>
              </a:pPr>
              <a:endParaRPr lang="en-US"/>
            </a:p>
          </p:txBody>
        </p:sp>
        <p:sp>
          <p:nvSpPr>
            <p:cNvPr id="199" name="Freeform 1621"/>
            <p:cNvSpPr>
              <a:spLocks/>
            </p:cNvSpPr>
            <p:nvPr userDrawn="1"/>
          </p:nvSpPr>
          <p:spPr bwMode="auto">
            <a:xfrm>
              <a:off x="459" y="330"/>
              <a:ext cx="1" cy="2"/>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close/>
                </a:path>
              </a:pathLst>
            </a:custGeom>
            <a:solidFill>
              <a:srgbClr val="FFFFFF"/>
            </a:solidFill>
            <a:ln w="9525">
              <a:noFill/>
              <a:round/>
              <a:headEnd/>
              <a:tailEnd/>
            </a:ln>
          </p:spPr>
          <p:txBody>
            <a:bodyPr/>
            <a:lstStyle/>
            <a:p>
              <a:pPr>
                <a:defRPr/>
              </a:pPr>
              <a:endParaRPr lang="en-US"/>
            </a:p>
          </p:txBody>
        </p:sp>
        <p:sp>
          <p:nvSpPr>
            <p:cNvPr id="200" name="Freeform 1622"/>
            <p:cNvSpPr>
              <a:spLocks/>
            </p:cNvSpPr>
            <p:nvPr userDrawn="1"/>
          </p:nvSpPr>
          <p:spPr bwMode="auto">
            <a:xfrm>
              <a:off x="449" y="322"/>
              <a:ext cx="4" cy="4"/>
            </a:xfrm>
            <a:custGeom>
              <a:avLst/>
              <a:gdLst/>
              <a:ahLst/>
              <a:cxnLst>
                <a:cxn ang="0">
                  <a:pos x="1" y="1"/>
                </a:cxn>
                <a:cxn ang="0">
                  <a:pos x="1" y="1"/>
                </a:cxn>
                <a:cxn ang="0">
                  <a:pos x="1" y="2"/>
                </a:cxn>
                <a:cxn ang="0">
                  <a:pos x="2" y="2"/>
                </a:cxn>
                <a:cxn ang="0">
                  <a:pos x="2" y="1"/>
                </a:cxn>
                <a:cxn ang="0">
                  <a:pos x="2" y="1"/>
                </a:cxn>
                <a:cxn ang="0">
                  <a:pos x="2" y="1"/>
                </a:cxn>
                <a:cxn ang="0">
                  <a:pos x="1" y="1"/>
                </a:cxn>
                <a:cxn ang="0">
                  <a:pos x="1" y="0"/>
                </a:cxn>
                <a:cxn ang="0">
                  <a:pos x="1" y="1"/>
                </a:cxn>
              </a:cxnLst>
              <a:rect l="0" t="0" r="r" b="b"/>
              <a:pathLst>
                <a:path w="2" h="2">
                  <a:moveTo>
                    <a:pt x="1" y="1"/>
                  </a:moveTo>
                  <a:cubicBezTo>
                    <a:pt x="1" y="1"/>
                    <a:pt x="1" y="1"/>
                    <a:pt x="1" y="1"/>
                  </a:cubicBezTo>
                  <a:cubicBezTo>
                    <a:pt x="1" y="2"/>
                    <a:pt x="1" y="2"/>
                    <a:pt x="1" y="2"/>
                  </a:cubicBezTo>
                  <a:cubicBezTo>
                    <a:pt x="2" y="1"/>
                    <a:pt x="1" y="2"/>
                    <a:pt x="2" y="2"/>
                  </a:cubicBezTo>
                  <a:cubicBezTo>
                    <a:pt x="2" y="1"/>
                    <a:pt x="2" y="1"/>
                    <a:pt x="2" y="1"/>
                  </a:cubicBezTo>
                  <a:cubicBezTo>
                    <a:pt x="2" y="1"/>
                    <a:pt x="2" y="1"/>
                    <a:pt x="2" y="1"/>
                  </a:cubicBezTo>
                  <a:cubicBezTo>
                    <a:pt x="2" y="1"/>
                    <a:pt x="2" y="1"/>
                    <a:pt x="2" y="1"/>
                  </a:cubicBezTo>
                  <a:cubicBezTo>
                    <a:pt x="1" y="1"/>
                    <a:pt x="1" y="1"/>
                    <a:pt x="1" y="1"/>
                  </a:cubicBezTo>
                  <a:cubicBezTo>
                    <a:pt x="1" y="1"/>
                    <a:pt x="1" y="0"/>
                    <a:pt x="1" y="0"/>
                  </a:cubicBezTo>
                  <a:cubicBezTo>
                    <a:pt x="0" y="0"/>
                    <a:pt x="0" y="1"/>
                    <a:pt x="1" y="1"/>
                  </a:cubicBezTo>
                </a:path>
              </a:pathLst>
            </a:custGeom>
            <a:solidFill>
              <a:srgbClr val="FFFFFF"/>
            </a:solidFill>
            <a:ln w="9525">
              <a:noFill/>
              <a:round/>
              <a:headEnd/>
              <a:tailEnd/>
            </a:ln>
          </p:spPr>
          <p:txBody>
            <a:bodyPr/>
            <a:lstStyle/>
            <a:p>
              <a:pPr>
                <a:defRPr/>
              </a:pPr>
              <a:endParaRPr lang="en-US"/>
            </a:p>
          </p:txBody>
        </p:sp>
        <p:sp>
          <p:nvSpPr>
            <p:cNvPr id="201" name="Freeform 1623"/>
            <p:cNvSpPr>
              <a:spLocks/>
            </p:cNvSpPr>
            <p:nvPr userDrawn="1"/>
          </p:nvSpPr>
          <p:spPr bwMode="auto">
            <a:xfrm>
              <a:off x="449" y="320"/>
              <a:ext cx="4" cy="6"/>
            </a:xfrm>
            <a:custGeom>
              <a:avLst/>
              <a:gdLst/>
              <a:ahLst/>
              <a:cxnLst>
                <a:cxn ang="0">
                  <a:pos x="1" y="3"/>
                </a:cxn>
                <a:cxn ang="0">
                  <a:pos x="1" y="3"/>
                </a:cxn>
                <a:cxn ang="0">
                  <a:pos x="1" y="3"/>
                </a:cxn>
                <a:cxn ang="0">
                  <a:pos x="2" y="3"/>
                </a:cxn>
                <a:cxn ang="0">
                  <a:pos x="1" y="3"/>
                </a:cxn>
                <a:cxn ang="0">
                  <a:pos x="2" y="3"/>
                </a:cxn>
                <a:cxn ang="0">
                  <a:pos x="1" y="3"/>
                </a:cxn>
                <a:cxn ang="0">
                  <a:pos x="1" y="3"/>
                </a:cxn>
                <a:cxn ang="0">
                  <a:pos x="1" y="3"/>
                </a:cxn>
                <a:cxn ang="0">
                  <a:pos x="2" y="3"/>
                </a:cxn>
                <a:cxn ang="0">
                  <a:pos x="2" y="3"/>
                </a:cxn>
                <a:cxn ang="0">
                  <a:pos x="2" y="2"/>
                </a:cxn>
                <a:cxn ang="0">
                  <a:pos x="2" y="3"/>
                </a:cxn>
                <a:cxn ang="0">
                  <a:pos x="2" y="3"/>
                </a:cxn>
                <a:cxn ang="0">
                  <a:pos x="2" y="2"/>
                </a:cxn>
                <a:cxn ang="0">
                  <a:pos x="2" y="2"/>
                </a:cxn>
                <a:cxn ang="0">
                  <a:pos x="1" y="2"/>
                </a:cxn>
                <a:cxn ang="0">
                  <a:pos x="1" y="0"/>
                </a:cxn>
                <a:cxn ang="0">
                  <a:pos x="0" y="0"/>
                </a:cxn>
                <a:cxn ang="0">
                  <a:pos x="0" y="2"/>
                </a:cxn>
                <a:cxn ang="0">
                  <a:pos x="1" y="2"/>
                </a:cxn>
                <a:cxn ang="0">
                  <a:pos x="1" y="1"/>
                </a:cxn>
                <a:cxn ang="0">
                  <a:pos x="0" y="1"/>
                </a:cxn>
                <a:cxn ang="0">
                  <a:pos x="1" y="3"/>
                </a:cxn>
                <a:cxn ang="0">
                  <a:pos x="2" y="2"/>
                </a:cxn>
                <a:cxn ang="0">
                  <a:pos x="2" y="2"/>
                </a:cxn>
                <a:cxn ang="0">
                  <a:pos x="2" y="2"/>
                </a:cxn>
                <a:cxn ang="0">
                  <a:pos x="2" y="2"/>
                </a:cxn>
                <a:cxn ang="0">
                  <a:pos x="1" y="2"/>
                </a:cxn>
                <a:cxn ang="0">
                  <a:pos x="2" y="3"/>
                </a:cxn>
                <a:cxn ang="0">
                  <a:pos x="2" y="2"/>
                </a:cxn>
                <a:cxn ang="0">
                  <a:pos x="2" y="2"/>
                </a:cxn>
                <a:cxn ang="0">
                  <a:pos x="2" y="3"/>
                </a:cxn>
                <a:cxn ang="0">
                  <a:pos x="2" y="3"/>
                </a:cxn>
                <a:cxn ang="0">
                  <a:pos x="2" y="2"/>
                </a:cxn>
                <a:cxn ang="0">
                  <a:pos x="2" y="2"/>
                </a:cxn>
                <a:cxn ang="0">
                  <a:pos x="1" y="2"/>
                </a:cxn>
                <a:cxn ang="0">
                  <a:pos x="1" y="3"/>
                </a:cxn>
                <a:cxn ang="0">
                  <a:pos x="1" y="2"/>
                </a:cxn>
                <a:cxn ang="0">
                  <a:pos x="1" y="2"/>
                </a:cxn>
                <a:cxn ang="0">
                  <a:pos x="0" y="2"/>
                </a:cxn>
              </a:cxnLst>
              <a:rect l="0" t="0" r="r" b="b"/>
              <a:pathLst>
                <a:path w="2" h="3">
                  <a:moveTo>
                    <a:pt x="0" y="2"/>
                  </a:moveTo>
                  <a:cubicBezTo>
                    <a:pt x="1" y="3"/>
                    <a:pt x="1" y="3"/>
                    <a:pt x="1" y="3"/>
                  </a:cubicBezTo>
                  <a:cubicBezTo>
                    <a:pt x="1" y="2"/>
                    <a:pt x="1" y="2"/>
                    <a:pt x="1" y="2"/>
                  </a:cubicBezTo>
                  <a:cubicBezTo>
                    <a:pt x="1" y="3"/>
                    <a:pt x="1" y="3"/>
                    <a:pt x="1" y="3"/>
                  </a:cubicBezTo>
                  <a:cubicBezTo>
                    <a:pt x="1" y="3"/>
                    <a:pt x="1" y="3"/>
                    <a:pt x="1" y="3"/>
                  </a:cubicBezTo>
                  <a:cubicBezTo>
                    <a:pt x="1" y="3"/>
                    <a:pt x="1" y="3"/>
                    <a:pt x="1" y="3"/>
                  </a:cubicBezTo>
                  <a:cubicBezTo>
                    <a:pt x="1" y="3"/>
                    <a:pt x="1" y="3"/>
                    <a:pt x="1" y="3"/>
                  </a:cubicBezTo>
                  <a:cubicBezTo>
                    <a:pt x="2" y="3"/>
                    <a:pt x="2" y="3"/>
                    <a:pt x="2" y="3"/>
                  </a:cubicBezTo>
                  <a:cubicBezTo>
                    <a:pt x="2" y="3"/>
                    <a:pt x="2" y="3"/>
                    <a:pt x="2" y="3"/>
                  </a:cubicBezTo>
                  <a:cubicBezTo>
                    <a:pt x="1" y="3"/>
                    <a:pt x="1" y="3"/>
                    <a:pt x="1" y="3"/>
                  </a:cubicBezTo>
                  <a:cubicBezTo>
                    <a:pt x="1" y="3"/>
                    <a:pt x="1" y="3"/>
                    <a:pt x="1" y="3"/>
                  </a:cubicBezTo>
                  <a:cubicBezTo>
                    <a:pt x="2" y="3"/>
                    <a:pt x="2" y="3"/>
                    <a:pt x="2"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2" y="3"/>
                    <a:pt x="2" y="3"/>
                    <a:pt x="2" y="3"/>
                  </a:cubicBezTo>
                  <a:cubicBezTo>
                    <a:pt x="2" y="3"/>
                    <a:pt x="2" y="3"/>
                    <a:pt x="2" y="3"/>
                  </a:cubicBezTo>
                  <a:cubicBezTo>
                    <a:pt x="2" y="3"/>
                    <a:pt x="2" y="3"/>
                    <a:pt x="2" y="3"/>
                  </a:cubicBezTo>
                  <a:cubicBezTo>
                    <a:pt x="2" y="2"/>
                    <a:pt x="2" y="2"/>
                    <a:pt x="2" y="2"/>
                  </a:cubicBezTo>
                  <a:cubicBezTo>
                    <a:pt x="2" y="2"/>
                    <a:pt x="2" y="2"/>
                    <a:pt x="2" y="2"/>
                  </a:cubicBezTo>
                  <a:cubicBezTo>
                    <a:pt x="2" y="2"/>
                    <a:pt x="2" y="2"/>
                    <a:pt x="2" y="2"/>
                  </a:cubicBezTo>
                  <a:cubicBezTo>
                    <a:pt x="2" y="3"/>
                    <a:pt x="2" y="3"/>
                    <a:pt x="2" y="3"/>
                  </a:cubicBezTo>
                  <a:cubicBezTo>
                    <a:pt x="2" y="3"/>
                    <a:pt x="2" y="3"/>
                    <a:pt x="2"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cubicBezTo>
                    <a:pt x="1" y="2"/>
                    <a:pt x="1" y="2"/>
                    <a:pt x="1" y="2"/>
                  </a:cubicBezTo>
                  <a:cubicBezTo>
                    <a:pt x="1" y="2"/>
                    <a:pt x="1" y="2"/>
                    <a:pt x="1" y="2"/>
                  </a:cubicBezTo>
                  <a:cubicBezTo>
                    <a:pt x="2" y="2"/>
                    <a:pt x="2" y="2"/>
                    <a:pt x="2" y="2"/>
                  </a:cubicBezTo>
                  <a:cubicBezTo>
                    <a:pt x="1" y="2"/>
                    <a:pt x="1" y="1"/>
                    <a:pt x="1" y="0"/>
                  </a:cubicBezTo>
                  <a:cubicBezTo>
                    <a:pt x="1" y="0"/>
                    <a:pt x="1" y="0"/>
                    <a:pt x="1" y="0"/>
                  </a:cubicBezTo>
                  <a:cubicBezTo>
                    <a:pt x="0" y="0"/>
                    <a:pt x="0" y="0"/>
                    <a:pt x="0" y="0"/>
                  </a:cubicBezTo>
                  <a:cubicBezTo>
                    <a:pt x="0" y="1"/>
                    <a:pt x="0" y="1"/>
                    <a:pt x="0" y="1"/>
                  </a:cubicBezTo>
                  <a:cubicBezTo>
                    <a:pt x="0" y="2"/>
                    <a:pt x="0" y="2"/>
                    <a:pt x="0"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0" y="1"/>
                    <a:pt x="0" y="1"/>
                    <a:pt x="0" y="1"/>
                  </a:cubicBezTo>
                  <a:cubicBezTo>
                    <a:pt x="1" y="1"/>
                    <a:pt x="1" y="2"/>
                    <a:pt x="1" y="3"/>
                  </a:cubicBezTo>
                  <a:cubicBezTo>
                    <a:pt x="1" y="3"/>
                    <a:pt x="1" y="3"/>
                    <a:pt x="1"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1" y="2"/>
                    <a:pt x="1" y="2"/>
                    <a:pt x="1" y="2"/>
                  </a:cubicBezTo>
                  <a:cubicBezTo>
                    <a:pt x="1" y="2"/>
                    <a:pt x="1" y="2"/>
                    <a:pt x="1" y="2"/>
                  </a:cubicBezTo>
                  <a:cubicBezTo>
                    <a:pt x="2" y="3"/>
                    <a:pt x="2" y="3"/>
                    <a:pt x="2" y="3"/>
                  </a:cubicBezTo>
                  <a:cubicBezTo>
                    <a:pt x="2" y="3"/>
                    <a:pt x="2" y="3"/>
                    <a:pt x="2" y="3"/>
                  </a:cubicBezTo>
                  <a:cubicBezTo>
                    <a:pt x="2" y="2"/>
                    <a:pt x="2" y="2"/>
                    <a:pt x="2" y="2"/>
                  </a:cubicBezTo>
                  <a:cubicBezTo>
                    <a:pt x="2" y="2"/>
                    <a:pt x="2" y="2"/>
                    <a:pt x="2" y="2"/>
                  </a:cubicBezTo>
                  <a:cubicBezTo>
                    <a:pt x="2" y="3"/>
                    <a:pt x="2" y="3"/>
                    <a:pt x="2" y="3"/>
                  </a:cubicBezTo>
                  <a:cubicBezTo>
                    <a:pt x="2" y="2"/>
                    <a:pt x="2" y="2"/>
                    <a:pt x="2" y="2"/>
                  </a:cubicBezTo>
                  <a:cubicBezTo>
                    <a:pt x="2" y="2"/>
                    <a:pt x="2" y="2"/>
                    <a:pt x="2" y="2"/>
                  </a:cubicBezTo>
                  <a:cubicBezTo>
                    <a:pt x="2" y="3"/>
                    <a:pt x="2" y="3"/>
                    <a:pt x="2" y="3"/>
                  </a:cubicBezTo>
                  <a:cubicBezTo>
                    <a:pt x="2" y="2"/>
                    <a:pt x="2" y="2"/>
                    <a:pt x="2" y="2"/>
                  </a:cubicBezTo>
                  <a:cubicBezTo>
                    <a:pt x="2" y="3"/>
                    <a:pt x="2" y="3"/>
                    <a:pt x="2" y="3"/>
                  </a:cubicBezTo>
                  <a:cubicBezTo>
                    <a:pt x="2" y="2"/>
                    <a:pt x="2" y="2"/>
                    <a:pt x="2" y="2"/>
                  </a:cubicBezTo>
                  <a:cubicBezTo>
                    <a:pt x="2" y="2"/>
                    <a:pt x="2" y="2"/>
                    <a:pt x="2" y="2"/>
                  </a:cubicBezTo>
                  <a:cubicBezTo>
                    <a:pt x="2" y="3"/>
                    <a:pt x="2" y="3"/>
                    <a:pt x="2" y="3"/>
                  </a:cubicBezTo>
                  <a:cubicBezTo>
                    <a:pt x="2" y="2"/>
                    <a:pt x="2" y="2"/>
                    <a:pt x="2" y="2"/>
                  </a:cubicBezTo>
                  <a:cubicBezTo>
                    <a:pt x="1" y="2"/>
                    <a:pt x="1" y="2"/>
                    <a:pt x="1" y="2"/>
                  </a:cubicBezTo>
                  <a:cubicBezTo>
                    <a:pt x="1" y="2"/>
                    <a:pt x="1" y="2"/>
                    <a:pt x="1" y="2"/>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1" y="2"/>
                    <a:pt x="1" y="2"/>
                    <a:pt x="1" y="2"/>
                  </a:cubicBezTo>
                  <a:cubicBezTo>
                    <a:pt x="0" y="2"/>
                    <a:pt x="0" y="2"/>
                    <a:pt x="0" y="2"/>
                  </a:cubicBezTo>
                  <a:cubicBezTo>
                    <a:pt x="0" y="2"/>
                    <a:pt x="0" y="2"/>
                    <a:pt x="0" y="2"/>
                  </a:cubicBezTo>
                </a:path>
              </a:pathLst>
            </a:custGeom>
            <a:solidFill>
              <a:srgbClr val="FFFFFF"/>
            </a:solidFill>
            <a:ln w="9525">
              <a:noFill/>
              <a:round/>
              <a:headEnd/>
              <a:tailEnd/>
            </a:ln>
          </p:spPr>
          <p:txBody>
            <a:bodyPr/>
            <a:lstStyle/>
            <a:p>
              <a:pPr>
                <a:defRPr/>
              </a:pPr>
              <a:endParaRPr lang="en-US"/>
            </a:p>
          </p:txBody>
        </p:sp>
        <p:sp>
          <p:nvSpPr>
            <p:cNvPr id="202" name="Freeform 1624"/>
            <p:cNvSpPr>
              <a:spLocks/>
            </p:cNvSpPr>
            <p:nvPr userDrawn="1"/>
          </p:nvSpPr>
          <p:spPr bwMode="auto">
            <a:xfrm>
              <a:off x="453" y="328"/>
              <a:ext cx="4" cy="4"/>
            </a:xfrm>
            <a:custGeom>
              <a:avLst/>
              <a:gdLst/>
              <a:ahLst/>
              <a:cxnLst>
                <a:cxn ang="0">
                  <a:pos x="0" y="2"/>
                </a:cxn>
                <a:cxn ang="0">
                  <a:pos x="0" y="0"/>
                </a:cxn>
                <a:cxn ang="0">
                  <a:pos x="0" y="2"/>
                </a:cxn>
              </a:cxnLst>
              <a:rect l="0" t="0" r="r" b="b"/>
              <a:pathLst>
                <a:path h="2">
                  <a:moveTo>
                    <a:pt x="0" y="2"/>
                  </a:moveTo>
                  <a:cubicBezTo>
                    <a:pt x="0" y="1"/>
                    <a:pt x="0" y="1"/>
                    <a:pt x="0" y="0"/>
                  </a:cubicBezTo>
                  <a:cubicBezTo>
                    <a:pt x="0" y="1"/>
                    <a:pt x="0" y="1"/>
                    <a:pt x="0" y="2"/>
                  </a:cubicBezTo>
                </a:path>
              </a:pathLst>
            </a:custGeom>
            <a:solidFill>
              <a:srgbClr val="000000"/>
            </a:solidFill>
            <a:ln w="9525">
              <a:noFill/>
              <a:round/>
              <a:headEnd/>
              <a:tailEnd/>
            </a:ln>
          </p:spPr>
          <p:txBody>
            <a:bodyPr/>
            <a:lstStyle/>
            <a:p>
              <a:pPr>
                <a:defRPr/>
              </a:pPr>
              <a:endParaRPr lang="en-US"/>
            </a:p>
          </p:txBody>
        </p:sp>
        <p:sp>
          <p:nvSpPr>
            <p:cNvPr id="203" name="Freeform 1625"/>
            <p:cNvSpPr>
              <a:spLocks/>
            </p:cNvSpPr>
            <p:nvPr userDrawn="1"/>
          </p:nvSpPr>
          <p:spPr bwMode="auto">
            <a:xfrm>
              <a:off x="451" y="328"/>
              <a:ext cx="2" cy="4"/>
            </a:xfrm>
            <a:custGeom>
              <a:avLst/>
              <a:gdLst/>
              <a:ahLst/>
              <a:cxnLst>
                <a:cxn ang="0">
                  <a:pos x="1" y="2"/>
                </a:cxn>
                <a:cxn ang="0">
                  <a:pos x="1" y="1"/>
                </a:cxn>
                <a:cxn ang="0">
                  <a:pos x="1" y="0"/>
                </a:cxn>
                <a:cxn ang="0">
                  <a:pos x="0" y="0"/>
                </a:cxn>
                <a:cxn ang="0">
                  <a:pos x="0" y="0"/>
                </a:cxn>
                <a:cxn ang="0">
                  <a:pos x="0" y="2"/>
                </a:cxn>
                <a:cxn ang="0">
                  <a:pos x="1" y="2"/>
                </a:cxn>
                <a:cxn ang="0">
                  <a:pos x="1" y="2"/>
                </a:cxn>
                <a:cxn ang="0">
                  <a:pos x="1" y="0"/>
                </a:cxn>
                <a:cxn ang="0">
                  <a:pos x="1" y="0"/>
                </a:cxn>
                <a:cxn ang="0">
                  <a:pos x="0" y="0"/>
                </a:cxn>
                <a:cxn ang="0">
                  <a:pos x="0" y="1"/>
                </a:cxn>
                <a:cxn ang="0">
                  <a:pos x="0" y="2"/>
                </a:cxn>
                <a:cxn ang="0">
                  <a:pos x="1" y="2"/>
                </a:cxn>
                <a:cxn ang="0">
                  <a:pos x="1" y="2"/>
                </a:cxn>
              </a:cxnLst>
              <a:rect l="0" t="0" r="r" b="b"/>
              <a:pathLst>
                <a:path w="1" h="2">
                  <a:moveTo>
                    <a:pt x="1" y="2"/>
                  </a:moveTo>
                  <a:cubicBezTo>
                    <a:pt x="1" y="1"/>
                    <a:pt x="1" y="1"/>
                    <a:pt x="1" y="1"/>
                  </a:cubicBezTo>
                  <a:cubicBezTo>
                    <a:pt x="1" y="0"/>
                    <a:pt x="1" y="0"/>
                    <a:pt x="1" y="0"/>
                  </a:cubicBezTo>
                  <a:cubicBezTo>
                    <a:pt x="0" y="0"/>
                    <a:pt x="0" y="0"/>
                    <a:pt x="0" y="0"/>
                  </a:cubicBezTo>
                  <a:cubicBezTo>
                    <a:pt x="0" y="0"/>
                    <a:pt x="0" y="0"/>
                    <a:pt x="0" y="0"/>
                  </a:cubicBezTo>
                  <a:cubicBezTo>
                    <a:pt x="0" y="1"/>
                    <a:pt x="0" y="1"/>
                    <a:pt x="0" y="2"/>
                  </a:cubicBezTo>
                  <a:cubicBezTo>
                    <a:pt x="1" y="2"/>
                    <a:pt x="1" y="2"/>
                    <a:pt x="1" y="2"/>
                  </a:cubicBezTo>
                  <a:cubicBezTo>
                    <a:pt x="1" y="2"/>
                    <a:pt x="1" y="2"/>
                    <a:pt x="1" y="2"/>
                  </a:cubicBezTo>
                  <a:cubicBezTo>
                    <a:pt x="1" y="1"/>
                    <a:pt x="1" y="1"/>
                    <a:pt x="1" y="0"/>
                  </a:cubicBezTo>
                  <a:cubicBezTo>
                    <a:pt x="1" y="0"/>
                    <a:pt x="1" y="0"/>
                    <a:pt x="1" y="0"/>
                  </a:cubicBezTo>
                  <a:cubicBezTo>
                    <a:pt x="0" y="0"/>
                    <a:pt x="0" y="0"/>
                    <a:pt x="0" y="0"/>
                  </a:cubicBezTo>
                  <a:cubicBezTo>
                    <a:pt x="0" y="1"/>
                    <a:pt x="0" y="1"/>
                    <a:pt x="0" y="1"/>
                  </a:cubicBezTo>
                  <a:cubicBezTo>
                    <a:pt x="0" y="2"/>
                    <a:pt x="0" y="2"/>
                    <a:pt x="0" y="2"/>
                  </a:cubicBezTo>
                  <a:cubicBezTo>
                    <a:pt x="1" y="2"/>
                    <a:pt x="1" y="2"/>
                    <a:pt x="1" y="2"/>
                  </a:cubicBezTo>
                  <a:cubicBezTo>
                    <a:pt x="1" y="2"/>
                    <a:pt x="1" y="2"/>
                    <a:pt x="1" y="2"/>
                  </a:cubicBezTo>
                </a:path>
              </a:pathLst>
            </a:custGeom>
            <a:solidFill>
              <a:srgbClr val="000000"/>
            </a:solidFill>
            <a:ln w="9525">
              <a:noFill/>
              <a:round/>
              <a:headEnd/>
              <a:tailEnd/>
            </a:ln>
          </p:spPr>
          <p:txBody>
            <a:bodyPr/>
            <a:lstStyle/>
            <a:p>
              <a:pPr>
                <a:defRPr/>
              </a:pPr>
              <a:endParaRPr lang="en-US"/>
            </a:p>
          </p:txBody>
        </p:sp>
        <p:sp>
          <p:nvSpPr>
            <p:cNvPr id="204" name="Freeform 1626"/>
            <p:cNvSpPr>
              <a:spLocks/>
            </p:cNvSpPr>
            <p:nvPr userDrawn="1"/>
          </p:nvSpPr>
          <p:spPr bwMode="auto">
            <a:xfrm>
              <a:off x="451" y="326"/>
              <a:ext cx="2" cy="1"/>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path>
              </a:pathLst>
            </a:custGeom>
            <a:solidFill>
              <a:srgbClr val="FFFFFF"/>
            </a:solidFill>
            <a:ln w="9525">
              <a:noFill/>
              <a:round/>
              <a:headEnd/>
              <a:tailEnd/>
            </a:ln>
          </p:spPr>
          <p:txBody>
            <a:bodyPr/>
            <a:lstStyle/>
            <a:p>
              <a:pPr>
                <a:defRPr/>
              </a:pPr>
              <a:endParaRPr lang="en-US"/>
            </a:p>
          </p:txBody>
        </p:sp>
        <p:sp>
          <p:nvSpPr>
            <p:cNvPr id="205" name="Freeform 1627"/>
            <p:cNvSpPr>
              <a:spLocks/>
            </p:cNvSpPr>
            <p:nvPr userDrawn="1"/>
          </p:nvSpPr>
          <p:spPr bwMode="auto">
            <a:xfrm>
              <a:off x="451" y="326"/>
              <a:ext cx="2" cy="2"/>
            </a:xfrm>
            <a:custGeom>
              <a:avLst/>
              <a:gdLst/>
              <a:ahLst/>
              <a:cxnLst>
                <a:cxn ang="0">
                  <a:pos x="0" y="0"/>
                </a:cxn>
                <a:cxn ang="0">
                  <a:pos x="2" y="0"/>
                </a:cxn>
                <a:cxn ang="0">
                  <a:pos x="2" y="2"/>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0"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0" y="0"/>
                </a:cxn>
                <a:cxn ang="0">
                  <a:pos x="0" y="0"/>
                </a:cxn>
                <a:cxn ang="0">
                  <a:pos x="0" y="0"/>
                </a:cxn>
              </a:cxnLst>
              <a:rect l="0" t="0" r="r" b="b"/>
              <a:pathLst>
                <a:path w="2" h="2">
                  <a:moveTo>
                    <a:pt x="0" y="0"/>
                  </a:moveTo>
                  <a:lnTo>
                    <a:pt x="2" y="0"/>
                  </a:lnTo>
                  <a:lnTo>
                    <a:pt x="2" y="2"/>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0" y="0"/>
                  </a:lnTo>
                  <a:lnTo>
                    <a:pt x="2" y="0"/>
                  </a:lnTo>
                  <a:lnTo>
                    <a:pt x="2" y="0"/>
                  </a:lnTo>
                  <a:lnTo>
                    <a:pt x="0" y="0"/>
                  </a:lnTo>
                  <a:lnTo>
                    <a:pt x="0" y="0"/>
                  </a:lnTo>
                  <a:lnTo>
                    <a:pt x="0" y="0"/>
                  </a:lnTo>
                  <a:lnTo>
                    <a:pt x="0" y="0"/>
                  </a:lnTo>
                  <a:lnTo>
                    <a:pt x="0" y="0"/>
                  </a:lnTo>
                  <a:lnTo>
                    <a:pt x="0" y="0"/>
                  </a:lnTo>
                  <a:lnTo>
                    <a:pt x="0" y="0"/>
                  </a:lnTo>
                  <a:lnTo>
                    <a:pt x="0" y="0"/>
                  </a:lnTo>
                  <a:lnTo>
                    <a:pt x="2" y="0"/>
                  </a:lnTo>
                  <a:lnTo>
                    <a:pt x="2" y="0"/>
                  </a:lnTo>
                  <a:lnTo>
                    <a:pt x="0" y="0"/>
                  </a:lnTo>
                  <a:lnTo>
                    <a:pt x="0" y="0"/>
                  </a:lnTo>
                  <a:lnTo>
                    <a:pt x="0" y="0"/>
                  </a:lnTo>
                  <a:close/>
                </a:path>
              </a:pathLst>
            </a:custGeom>
            <a:solidFill>
              <a:srgbClr val="FFFFFF"/>
            </a:solidFill>
            <a:ln w="9525">
              <a:noFill/>
              <a:round/>
              <a:headEnd/>
              <a:tailEnd/>
            </a:ln>
          </p:spPr>
          <p:txBody>
            <a:bodyPr/>
            <a:lstStyle/>
            <a:p>
              <a:pPr>
                <a:defRPr/>
              </a:pPr>
              <a:endParaRPr lang="en-US"/>
            </a:p>
          </p:txBody>
        </p:sp>
        <p:sp>
          <p:nvSpPr>
            <p:cNvPr id="206" name="Freeform 1628"/>
            <p:cNvSpPr>
              <a:spLocks/>
            </p:cNvSpPr>
            <p:nvPr userDrawn="1"/>
          </p:nvSpPr>
          <p:spPr bwMode="auto">
            <a:xfrm>
              <a:off x="451" y="326"/>
              <a:ext cx="2" cy="2"/>
            </a:xfrm>
            <a:custGeom>
              <a:avLst/>
              <a:gdLst/>
              <a:ahLst/>
              <a:cxnLst>
                <a:cxn ang="0">
                  <a:pos x="0" y="0"/>
                </a:cxn>
                <a:cxn ang="0">
                  <a:pos x="2" y="0"/>
                </a:cxn>
                <a:cxn ang="0">
                  <a:pos x="2" y="2"/>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0"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0" y="0"/>
                </a:cxn>
                <a:cxn ang="0">
                  <a:pos x="0" y="0"/>
                </a:cxn>
                <a:cxn ang="0">
                  <a:pos x="0" y="0"/>
                </a:cxn>
              </a:cxnLst>
              <a:rect l="0" t="0" r="r" b="b"/>
              <a:pathLst>
                <a:path w="2" h="2">
                  <a:moveTo>
                    <a:pt x="0" y="0"/>
                  </a:moveTo>
                  <a:lnTo>
                    <a:pt x="2" y="0"/>
                  </a:lnTo>
                  <a:lnTo>
                    <a:pt x="2" y="2"/>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0" y="0"/>
                  </a:lnTo>
                  <a:lnTo>
                    <a:pt x="2" y="0"/>
                  </a:lnTo>
                  <a:lnTo>
                    <a:pt x="2" y="0"/>
                  </a:lnTo>
                  <a:lnTo>
                    <a:pt x="0" y="0"/>
                  </a:lnTo>
                  <a:lnTo>
                    <a:pt x="0" y="0"/>
                  </a:lnTo>
                  <a:lnTo>
                    <a:pt x="0" y="0"/>
                  </a:lnTo>
                  <a:lnTo>
                    <a:pt x="0" y="0"/>
                  </a:lnTo>
                  <a:lnTo>
                    <a:pt x="0" y="0"/>
                  </a:lnTo>
                  <a:lnTo>
                    <a:pt x="0" y="0"/>
                  </a:lnTo>
                  <a:lnTo>
                    <a:pt x="0" y="0"/>
                  </a:lnTo>
                  <a:lnTo>
                    <a:pt x="0" y="0"/>
                  </a:lnTo>
                  <a:lnTo>
                    <a:pt x="2" y="0"/>
                  </a:lnTo>
                  <a:lnTo>
                    <a:pt x="2" y="0"/>
                  </a:lnTo>
                  <a:lnTo>
                    <a:pt x="0" y="0"/>
                  </a:lnTo>
                  <a:lnTo>
                    <a:pt x="0" y="0"/>
                  </a:lnTo>
                  <a:lnTo>
                    <a:pt x="0" y="0"/>
                  </a:lnTo>
                </a:path>
              </a:pathLst>
            </a:custGeom>
            <a:noFill/>
            <a:ln w="9525">
              <a:noFill/>
              <a:round/>
              <a:headEnd/>
              <a:tailEnd/>
            </a:ln>
          </p:spPr>
          <p:txBody>
            <a:bodyPr/>
            <a:lstStyle/>
            <a:p>
              <a:pPr>
                <a:defRPr/>
              </a:pPr>
              <a:endParaRPr lang="en-US"/>
            </a:p>
          </p:txBody>
        </p:sp>
        <p:sp>
          <p:nvSpPr>
            <p:cNvPr id="207" name="Freeform 1629"/>
            <p:cNvSpPr>
              <a:spLocks/>
            </p:cNvSpPr>
            <p:nvPr userDrawn="1"/>
          </p:nvSpPr>
          <p:spPr bwMode="auto">
            <a:xfrm>
              <a:off x="453" y="324"/>
              <a:ext cx="4" cy="4"/>
            </a:xfrm>
            <a:custGeom>
              <a:avLst/>
              <a:gdLst/>
              <a:ahLst/>
              <a:cxnLst>
                <a:cxn ang="0">
                  <a:pos x="0" y="0"/>
                </a:cxn>
                <a:cxn ang="0">
                  <a:pos x="1" y="1"/>
                </a:cxn>
                <a:cxn ang="0">
                  <a:pos x="0" y="0"/>
                </a:cxn>
              </a:cxnLst>
              <a:rect l="0" t="0" r="r" b="b"/>
              <a:pathLst>
                <a:path w="1" h="1">
                  <a:moveTo>
                    <a:pt x="0" y="0"/>
                  </a:moveTo>
                  <a:cubicBezTo>
                    <a:pt x="1" y="1"/>
                    <a:pt x="1" y="1"/>
                    <a:pt x="1" y="1"/>
                  </a:cubicBezTo>
                  <a:cubicBezTo>
                    <a:pt x="1" y="0"/>
                    <a:pt x="0" y="0"/>
                    <a:pt x="0" y="0"/>
                  </a:cubicBezTo>
                </a:path>
              </a:pathLst>
            </a:custGeom>
            <a:solidFill>
              <a:srgbClr val="FFFFFF"/>
            </a:solidFill>
            <a:ln w="9525">
              <a:noFill/>
              <a:round/>
              <a:headEnd/>
              <a:tailEnd/>
            </a:ln>
          </p:spPr>
          <p:txBody>
            <a:bodyPr/>
            <a:lstStyle/>
            <a:p>
              <a:pPr>
                <a:defRPr/>
              </a:pPr>
              <a:endParaRPr lang="en-US"/>
            </a:p>
          </p:txBody>
        </p:sp>
        <p:sp>
          <p:nvSpPr>
            <p:cNvPr id="208" name="Freeform 1630"/>
            <p:cNvSpPr>
              <a:spLocks/>
            </p:cNvSpPr>
            <p:nvPr userDrawn="1"/>
          </p:nvSpPr>
          <p:spPr bwMode="auto">
            <a:xfrm>
              <a:off x="453" y="324"/>
              <a:ext cx="4" cy="4"/>
            </a:xfrm>
            <a:custGeom>
              <a:avLst/>
              <a:gdLst/>
              <a:ahLst/>
              <a:cxnLst>
                <a:cxn ang="0">
                  <a:pos x="0" y="0"/>
                </a:cxn>
                <a:cxn ang="0">
                  <a:pos x="0" y="2"/>
                </a:cxn>
                <a:cxn ang="0">
                  <a:pos x="2" y="2"/>
                </a:cxn>
                <a:cxn ang="0">
                  <a:pos x="2" y="2"/>
                </a:cxn>
                <a:cxn ang="0">
                  <a:pos x="2" y="2"/>
                </a:cxn>
                <a:cxn ang="0">
                  <a:pos x="2" y="0"/>
                </a:cxn>
                <a:cxn ang="0">
                  <a:pos x="0" y="0"/>
                </a:cxn>
                <a:cxn ang="0">
                  <a:pos x="0" y="0"/>
                </a:cxn>
                <a:cxn ang="0">
                  <a:pos x="0" y="2"/>
                </a:cxn>
                <a:cxn ang="0">
                  <a:pos x="0" y="2"/>
                </a:cxn>
                <a:cxn ang="0">
                  <a:pos x="0" y="2"/>
                </a:cxn>
                <a:cxn ang="0">
                  <a:pos x="0" y="2"/>
                </a:cxn>
                <a:cxn ang="0">
                  <a:pos x="2" y="2"/>
                </a:cxn>
                <a:cxn ang="0">
                  <a:pos x="2" y="2"/>
                </a:cxn>
                <a:cxn ang="0">
                  <a:pos x="0" y="0"/>
                </a:cxn>
                <a:cxn ang="0">
                  <a:pos x="0" y="0"/>
                </a:cxn>
                <a:cxn ang="0">
                  <a:pos x="0" y="0"/>
                </a:cxn>
              </a:cxnLst>
              <a:rect l="0" t="0" r="r" b="b"/>
              <a:pathLst>
                <a:path w="2" h="2">
                  <a:moveTo>
                    <a:pt x="0" y="0"/>
                  </a:moveTo>
                  <a:lnTo>
                    <a:pt x="0" y="2"/>
                  </a:lnTo>
                  <a:lnTo>
                    <a:pt x="2" y="2"/>
                  </a:lnTo>
                  <a:lnTo>
                    <a:pt x="2" y="2"/>
                  </a:lnTo>
                  <a:lnTo>
                    <a:pt x="2" y="2"/>
                  </a:lnTo>
                  <a:lnTo>
                    <a:pt x="2" y="0"/>
                  </a:lnTo>
                  <a:lnTo>
                    <a:pt x="0" y="0"/>
                  </a:lnTo>
                  <a:lnTo>
                    <a:pt x="0" y="0"/>
                  </a:lnTo>
                  <a:lnTo>
                    <a:pt x="0" y="2"/>
                  </a:lnTo>
                  <a:lnTo>
                    <a:pt x="0" y="2"/>
                  </a:lnTo>
                  <a:lnTo>
                    <a:pt x="0" y="2"/>
                  </a:lnTo>
                  <a:lnTo>
                    <a:pt x="0" y="2"/>
                  </a:lnTo>
                  <a:lnTo>
                    <a:pt x="2" y="2"/>
                  </a:lnTo>
                  <a:lnTo>
                    <a:pt x="2" y="2"/>
                  </a:lnTo>
                  <a:lnTo>
                    <a:pt x="0" y="0"/>
                  </a:lnTo>
                  <a:lnTo>
                    <a:pt x="0" y="0"/>
                  </a:lnTo>
                  <a:lnTo>
                    <a:pt x="0" y="0"/>
                  </a:lnTo>
                  <a:close/>
                </a:path>
              </a:pathLst>
            </a:custGeom>
            <a:solidFill>
              <a:srgbClr val="FFFFFF"/>
            </a:solidFill>
            <a:ln w="9525">
              <a:noFill/>
              <a:round/>
              <a:headEnd/>
              <a:tailEnd/>
            </a:ln>
          </p:spPr>
          <p:txBody>
            <a:bodyPr/>
            <a:lstStyle/>
            <a:p>
              <a:pPr>
                <a:defRPr/>
              </a:pPr>
              <a:endParaRPr lang="en-US"/>
            </a:p>
          </p:txBody>
        </p:sp>
        <p:sp>
          <p:nvSpPr>
            <p:cNvPr id="209" name="Freeform 1631"/>
            <p:cNvSpPr>
              <a:spLocks/>
            </p:cNvSpPr>
            <p:nvPr userDrawn="1"/>
          </p:nvSpPr>
          <p:spPr bwMode="auto">
            <a:xfrm>
              <a:off x="453" y="326"/>
              <a:ext cx="4" cy="2"/>
            </a:xfrm>
            <a:custGeom>
              <a:avLst/>
              <a:gdLst/>
              <a:ahLst/>
              <a:cxnLst>
                <a:cxn ang="0">
                  <a:pos x="0" y="1"/>
                </a:cxn>
                <a:cxn ang="0">
                  <a:pos x="1" y="1"/>
                </a:cxn>
                <a:cxn ang="0">
                  <a:pos x="0" y="0"/>
                </a:cxn>
                <a:cxn ang="0">
                  <a:pos x="0" y="0"/>
                </a:cxn>
                <a:cxn ang="0">
                  <a:pos x="0" y="0"/>
                </a:cxn>
                <a:cxn ang="0">
                  <a:pos x="0" y="0"/>
                </a:cxn>
                <a:cxn ang="0">
                  <a:pos x="0" y="1"/>
                </a:cxn>
              </a:cxnLst>
              <a:rect l="0" t="0" r="r" b="b"/>
              <a:pathLst>
                <a:path w="1" h="1">
                  <a:moveTo>
                    <a:pt x="0" y="1"/>
                  </a:moveTo>
                  <a:cubicBezTo>
                    <a:pt x="1" y="1"/>
                    <a:pt x="1" y="1"/>
                    <a:pt x="1" y="1"/>
                  </a:cubicBezTo>
                  <a:cubicBezTo>
                    <a:pt x="1" y="0"/>
                    <a:pt x="1" y="0"/>
                    <a:pt x="0" y="0"/>
                  </a:cubicBezTo>
                  <a:cubicBezTo>
                    <a:pt x="0" y="0"/>
                    <a:pt x="0" y="0"/>
                    <a:pt x="0" y="0"/>
                  </a:cubicBezTo>
                  <a:cubicBezTo>
                    <a:pt x="0" y="0"/>
                    <a:pt x="0" y="0"/>
                    <a:pt x="0" y="0"/>
                  </a:cubicBezTo>
                  <a:cubicBezTo>
                    <a:pt x="0" y="0"/>
                    <a:pt x="0" y="0"/>
                    <a:pt x="0" y="0"/>
                  </a:cubicBezTo>
                  <a:cubicBezTo>
                    <a:pt x="0" y="1"/>
                    <a:pt x="0" y="1"/>
                    <a:pt x="0" y="1"/>
                  </a:cubicBezTo>
                </a:path>
              </a:pathLst>
            </a:custGeom>
            <a:solidFill>
              <a:srgbClr val="FFFFFF"/>
            </a:solidFill>
            <a:ln w="9525">
              <a:noFill/>
              <a:round/>
              <a:headEnd/>
              <a:tailEnd/>
            </a:ln>
          </p:spPr>
          <p:txBody>
            <a:bodyPr/>
            <a:lstStyle/>
            <a:p>
              <a:pPr>
                <a:defRPr/>
              </a:pPr>
              <a:endParaRPr lang="en-US"/>
            </a:p>
          </p:txBody>
        </p:sp>
        <p:sp>
          <p:nvSpPr>
            <p:cNvPr id="210" name="Freeform 1632"/>
            <p:cNvSpPr>
              <a:spLocks/>
            </p:cNvSpPr>
            <p:nvPr userDrawn="1"/>
          </p:nvSpPr>
          <p:spPr bwMode="auto">
            <a:xfrm>
              <a:off x="453" y="326"/>
              <a:ext cx="4" cy="2"/>
            </a:xfrm>
            <a:custGeom>
              <a:avLst/>
              <a:gdLst/>
              <a:ahLst/>
              <a:cxnLst>
                <a:cxn ang="0">
                  <a:pos x="0" y="2"/>
                </a:cxn>
                <a:cxn ang="0">
                  <a:pos x="0" y="2"/>
                </a:cxn>
                <a:cxn ang="0">
                  <a:pos x="2" y="2"/>
                </a:cxn>
                <a:cxn ang="0">
                  <a:pos x="2" y="2"/>
                </a:cxn>
                <a:cxn ang="0">
                  <a:pos x="2" y="2"/>
                </a:cxn>
                <a:cxn ang="0">
                  <a:pos x="2" y="0"/>
                </a:cxn>
                <a:cxn ang="0">
                  <a:pos x="0" y="0"/>
                </a:cxn>
                <a:cxn ang="0">
                  <a:pos x="0" y="0"/>
                </a:cxn>
                <a:cxn ang="0">
                  <a:pos x="0" y="0"/>
                </a:cxn>
                <a:cxn ang="0">
                  <a:pos x="0" y="0"/>
                </a:cxn>
                <a:cxn ang="0">
                  <a:pos x="2" y="0"/>
                </a:cxn>
                <a:cxn ang="0">
                  <a:pos x="0" y="0"/>
                </a:cxn>
                <a:cxn ang="0">
                  <a:pos x="0" y="0"/>
                </a:cxn>
                <a:cxn ang="0">
                  <a:pos x="0" y="0"/>
                </a:cxn>
                <a:cxn ang="0">
                  <a:pos x="0" y="0"/>
                </a:cxn>
                <a:cxn ang="0">
                  <a:pos x="0" y="2"/>
                </a:cxn>
                <a:cxn ang="0">
                  <a:pos x="0" y="2"/>
                </a:cxn>
                <a:cxn ang="0">
                  <a:pos x="0" y="2"/>
                </a:cxn>
                <a:cxn ang="0">
                  <a:pos x="0" y="0"/>
                </a:cxn>
                <a:cxn ang="0">
                  <a:pos x="0" y="0"/>
                </a:cxn>
                <a:cxn ang="0">
                  <a:pos x="0" y="0"/>
                </a:cxn>
                <a:cxn ang="0">
                  <a:pos x="0" y="0"/>
                </a:cxn>
                <a:cxn ang="0">
                  <a:pos x="0" y="0"/>
                </a:cxn>
                <a:cxn ang="0">
                  <a:pos x="0" y="0"/>
                </a:cxn>
                <a:cxn ang="0">
                  <a:pos x="0" y="2"/>
                </a:cxn>
                <a:cxn ang="0">
                  <a:pos x="2" y="2"/>
                </a:cxn>
                <a:cxn ang="0">
                  <a:pos x="2" y="0"/>
                </a:cxn>
                <a:cxn ang="0">
                  <a:pos x="2" y="0"/>
                </a:cxn>
                <a:cxn ang="0">
                  <a:pos x="0" y="0"/>
                </a:cxn>
                <a:cxn ang="0">
                  <a:pos x="0" y="0"/>
                </a:cxn>
                <a:cxn ang="0">
                  <a:pos x="0" y="2"/>
                </a:cxn>
                <a:cxn ang="0">
                  <a:pos x="0" y="2"/>
                </a:cxn>
                <a:cxn ang="0">
                  <a:pos x="2" y="2"/>
                </a:cxn>
                <a:cxn ang="0">
                  <a:pos x="2" y="2"/>
                </a:cxn>
                <a:cxn ang="0">
                  <a:pos x="0" y="2"/>
                </a:cxn>
                <a:cxn ang="0">
                  <a:pos x="0" y="2"/>
                </a:cxn>
                <a:cxn ang="0">
                  <a:pos x="0" y="2"/>
                </a:cxn>
              </a:cxnLst>
              <a:rect l="0" t="0" r="r" b="b"/>
              <a:pathLst>
                <a:path w="2" h="2">
                  <a:moveTo>
                    <a:pt x="0" y="2"/>
                  </a:moveTo>
                  <a:lnTo>
                    <a:pt x="0" y="2"/>
                  </a:lnTo>
                  <a:lnTo>
                    <a:pt x="2" y="2"/>
                  </a:lnTo>
                  <a:lnTo>
                    <a:pt x="2" y="2"/>
                  </a:lnTo>
                  <a:lnTo>
                    <a:pt x="2" y="2"/>
                  </a:lnTo>
                  <a:lnTo>
                    <a:pt x="2" y="0"/>
                  </a:lnTo>
                  <a:lnTo>
                    <a:pt x="0" y="0"/>
                  </a:lnTo>
                  <a:lnTo>
                    <a:pt x="0" y="0"/>
                  </a:lnTo>
                  <a:lnTo>
                    <a:pt x="0" y="0"/>
                  </a:lnTo>
                  <a:lnTo>
                    <a:pt x="0" y="0"/>
                  </a:lnTo>
                  <a:lnTo>
                    <a:pt x="2" y="0"/>
                  </a:lnTo>
                  <a:lnTo>
                    <a:pt x="0" y="0"/>
                  </a:lnTo>
                  <a:lnTo>
                    <a:pt x="0" y="0"/>
                  </a:lnTo>
                  <a:lnTo>
                    <a:pt x="0" y="0"/>
                  </a:lnTo>
                  <a:lnTo>
                    <a:pt x="0" y="0"/>
                  </a:lnTo>
                  <a:lnTo>
                    <a:pt x="0" y="2"/>
                  </a:lnTo>
                  <a:lnTo>
                    <a:pt x="0" y="2"/>
                  </a:lnTo>
                  <a:lnTo>
                    <a:pt x="0" y="2"/>
                  </a:lnTo>
                  <a:lnTo>
                    <a:pt x="0" y="0"/>
                  </a:lnTo>
                  <a:lnTo>
                    <a:pt x="0" y="0"/>
                  </a:lnTo>
                  <a:lnTo>
                    <a:pt x="0" y="0"/>
                  </a:lnTo>
                  <a:lnTo>
                    <a:pt x="0" y="0"/>
                  </a:lnTo>
                  <a:lnTo>
                    <a:pt x="0" y="0"/>
                  </a:lnTo>
                  <a:lnTo>
                    <a:pt x="0" y="0"/>
                  </a:lnTo>
                  <a:lnTo>
                    <a:pt x="0" y="2"/>
                  </a:lnTo>
                  <a:lnTo>
                    <a:pt x="2" y="2"/>
                  </a:lnTo>
                  <a:lnTo>
                    <a:pt x="2" y="0"/>
                  </a:lnTo>
                  <a:lnTo>
                    <a:pt x="2" y="0"/>
                  </a:lnTo>
                  <a:lnTo>
                    <a:pt x="0" y="0"/>
                  </a:lnTo>
                  <a:lnTo>
                    <a:pt x="0" y="0"/>
                  </a:lnTo>
                  <a:lnTo>
                    <a:pt x="0" y="2"/>
                  </a:lnTo>
                  <a:lnTo>
                    <a:pt x="0" y="2"/>
                  </a:lnTo>
                  <a:lnTo>
                    <a:pt x="2" y="2"/>
                  </a:lnTo>
                  <a:lnTo>
                    <a:pt x="2" y="2"/>
                  </a:lnTo>
                  <a:lnTo>
                    <a:pt x="0" y="2"/>
                  </a:lnTo>
                  <a:lnTo>
                    <a:pt x="0" y="2"/>
                  </a:lnTo>
                  <a:lnTo>
                    <a:pt x="0" y="2"/>
                  </a:lnTo>
                  <a:close/>
                </a:path>
              </a:pathLst>
            </a:custGeom>
            <a:solidFill>
              <a:srgbClr val="FFFFFF"/>
            </a:solidFill>
            <a:ln w="9525">
              <a:noFill/>
              <a:round/>
              <a:headEnd/>
              <a:tailEnd/>
            </a:ln>
          </p:spPr>
          <p:txBody>
            <a:bodyPr/>
            <a:lstStyle/>
            <a:p>
              <a:pPr>
                <a:defRPr/>
              </a:pPr>
              <a:endParaRPr lang="en-US"/>
            </a:p>
          </p:txBody>
        </p:sp>
        <p:sp>
          <p:nvSpPr>
            <p:cNvPr id="211" name="Freeform 1633"/>
            <p:cNvSpPr>
              <a:spLocks/>
            </p:cNvSpPr>
            <p:nvPr userDrawn="1"/>
          </p:nvSpPr>
          <p:spPr bwMode="auto">
            <a:xfrm>
              <a:off x="455" y="326"/>
              <a:ext cx="2" cy="4"/>
            </a:xfrm>
            <a:custGeom>
              <a:avLst/>
              <a:gdLst/>
              <a:ahLst/>
              <a:cxnLst>
                <a:cxn ang="0">
                  <a:pos x="0" y="2"/>
                </a:cxn>
                <a:cxn ang="0">
                  <a:pos x="0" y="2"/>
                </a:cxn>
                <a:cxn ang="0">
                  <a:pos x="0" y="1"/>
                </a:cxn>
                <a:cxn ang="0">
                  <a:pos x="1" y="2"/>
                </a:cxn>
                <a:cxn ang="0">
                  <a:pos x="0" y="1"/>
                </a:cxn>
                <a:cxn ang="0">
                  <a:pos x="1" y="1"/>
                </a:cxn>
                <a:cxn ang="0">
                  <a:pos x="0" y="0"/>
                </a:cxn>
                <a:cxn ang="0">
                  <a:pos x="0" y="1"/>
                </a:cxn>
                <a:cxn ang="0">
                  <a:pos x="0" y="2"/>
                </a:cxn>
              </a:cxnLst>
              <a:rect l="0" t="0" r="r" b="b"/>
              <a:pathLst>
                <a:path w="1" h="2">
                  <a:moveTo>
                    <a:pt x="0" y="2"/>
                  </a:moveTo>
                  <a:cubicBezTo>
                    <a:pt x="0" y="2"/>
                    <a:pt x="0" y="2"/>
                    <a:pt x="0" y="2"/>
                  </a:cubicBezTo>
                  <a:cubicBezTo>
                    <a:pt x="0" y="1"/>
                    <a:pt x="0" y="1"/>
                    <a:pt x="0" y="1"/>
                  </a:cubicBezTo>
                  <a:cubicBezTo>
                    <a:pt x="0" y="2"/>
                    <a:pt x="0" y="2"/>
                    <a:pt x="1" y="2"/>
                  </a:cubicBezTo>
                  <a:cubicBezTo>
                    <a:pt x="0" y="1"/>
                    <a:pt x="0" y="1"/>
                    <a:pt x="0" y="1"/>
                  </a:cubicBezTo>
                  <a:cubicBezTo>
                    <a:pt x="1" y="1"/>
                    <a:pt x="1" y="1"/>
                    <a:pt x="1" y="1"/>
                  </a:cubicBezTo>
                  <a:cubicBezTo>
                    <a:pt x="0" y="1"/>
                    <a:pt x="0" y="0"/>
                    <a:pt x="0" y="0"/>
                  </a:cubicBezTo>
                  <a:cubicBezTo>
                    <a:pt x="0" y="1"/>
                    <a:pt x="0" y="1"/>
                    <a:pt x="0" y="1"/>
                  </a:cubicBezTo>
                  <a:cubicBezTo>
                    <a:pt x="0" y="1"/>
                    <a:pt x="0" y="2"/>
                    <a:pt x="0" y="2"/>
                  </a:cubicBezTo>
                </a:path>
              </a:pathLst>
            </a:custGeom>
            <a:solidFill>
              <a:srgbClr val="FFFFFF"/>
            </a:solidFill>
            <a:ln w="9525">
              <a:noFill/>
              <a:round/>
              <a:headEnd/>
              <a:tailEnd/>
            </a:ln>
          </p:spPr>
          <p:txBody>
            <a:bodyPr/>
            <a:lstStyle/>
            <a:p>
              <a:pPr>
                <a:defRPr/>
              </a:pPr>
              <a:endParaRPr lang="en-US"/>
            </a:p>
          </p:txBody>
        </p:sp>
        <p:sp>
          <p:nvSpPr>
            <p:cNvPr id="212" name="Freeform 1634"/>
            <p:cNvSpPr>
              <a:spLocks/>
            </p:cNvSpPr>
            <p:nvPr userDrawn="1"/>
          </p:nvSpPr>
          <p:spPr bwMode="auto">
            <a:xfrm>
              <a:off x="453" y="326"/>
              <a:ext cx="4" cy="4"/>
            </a:xfrm>
            <a:custGeom>
              <a:avLst/>
              <a:gdLst/>
              <a:ahLst/>
              <a:cxnLst>
                <a:cxn ang="0">
                  <a:pos x="1" y="2"/>
                </a:cxn>
                <a:cxn ang="0">
                  <a:pos x="1" y="2"/>
                </a:cxn>
                <a:cxn ang="0">
                  <a:pos x="1" y="1"/>
                </a:cxn>
                <a:cxn ang="0">
                  <a:pos x="1" y="2"/>
                </a:cxn>
                <a:cxn ang="0">
                  <a:pos x="2" y="2"/>
                </a:cxn>
                <a:cxn ang="0">
                  <a:pos x="2" y="1"/>
                </a:cxn>
                <a:cxn ang="0">
                  <a:pos x="1" y="1"/>
                </a:cxn>
                <a:cxn ang="0">
                  <a:pos x="2" y="1"/>
                </a:cxn>
                <a:cxn ang="0">
                  <a:pos x="1" y="0"/>
                </a:cxn>
                <a:cxn ang="0">
                  <a:pos x="1" y="0"/>
                </a:cxn>
                <a:cxn ang="0">
                  <a:pos x="1" y="1"/>
                </a:cxn>
                <a:cxn ang="0">
                  <a:pos x="1" y="1"/>
                </a:cxn>
                <a:cxn ang="0">
                  <a:pos x="1" y="1"/>
                </a:cxn>
                <a:cxn ang="0">
                  <a:pos x="0" y="1"/>
                </a:cxn>
                <a:cxn ang="0">
                  <a:pos x="1" y="2"/>
                </a:cxn>
                <a:cxn ang="0">
                  <a:pos x="1" y="1"/>
                </a:cxn>
                <a:cxn ang="0">
                  <a:pos x="1" y="1"/>
                </a:cxn>
                <a:cxn ang="0">
                  <a:pos x="1" y="1"/>
                </a:cxn>
                <a:cxn ang="0">
                  <a:pos x="1" y="1"/>
                </a:cxn>
                <a:cxn ang="0">
                  <a:pos x="1" y="1"/>
                </a:cxn>
                <a:cxn ang="0">
                  <a:pos x="1" y="1"/>
                </a:cxn>
                <a:cxn ang="0">
                  <a:pos x="1" y="0"/>
                </a:cxn>
                <a:cxn ang="0">
                  <a:pos x="1" y="0"/>
                </a:cxn>
                <a:cxn ang="0">
                  <a:pos x="2" y="1"/>
                </a:cxn>
                <a:cxn ang="0">
                  <a:pos x="2" y="1"/>
                </a:cxn>
                <a:cxn ang="0">
                  <a:pos x="1" y="1"/>
                </a:cxn>
                <a:cxn ang="0">
                  <a:pos x="2" y="2"/>
                </a:cxn>
                <a:cxn ang="0">
                  <a:pos x="1" y="1"/>
                </a:cxn>
                <a:cxn ang="0">
                  <a:pos x="1" y="1"/>
                </a:cxn>
                <a:cxn ang="0">
                  <a:pos x="1" y="1"/>
                </a:cxn>
                <a:cxn ang="0">
                  <a:pos x="0" y="2"/>
                </a:cxn>
                <a:cxn ang="0">
                  <a:pos x="1" y="2"/>
                </a:cxn>
              </a:cxnLst>
              <a:rect l="0" t="0" r="r" b="b"/>
              <a:pathLst>
                <a:path w="2" h="2">
                  <a:moveTo>
                    <a:pt x="1" y="2"/>
                  </a:move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1" y="2"/>
                    <a:pt x="1" y="2"/>
                    <a:pt x="1" y="2"/>
                  </a:cubicBezTo>
                  <a:cubicBezTo>
                    <a:pt x="1" y="2"/>
                    <a:pt x="1" y="2"/>
                    <a:pt x="1" y="2"/>
                  </a:cubicBezTo>
                  <a:cubicBezTo>
                    <a:pt x="2" y="2"/>
                    <a:pt x="2" y="2"/>
                    <a:pt x="2" y="2"/>
                  </a:cubicBezTo>
                  <a:cubicBezTo>
                    <a:pt x="2" y="2"/>
                    <a:pt x="2" y="2"/>
                    <a:pt x="2" y="2"/>
                  </a:cubicBezTo>
                  <a:cubicBezTo>
                    <a:pt x="2" y="1"/>
                    <a:pt x="2" y="1"/>
                    <a:pt x="2" y="1"/>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1" y="0"/>
                    <a:pt x="1" y="0"/>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2"/>
                    <a:pt x="0" y="2"/>
                    <a:pt x="0"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1" y="0"/>
                    <a:pt x="1" y="0"/>
                    <a:pt x="1" y="0"/>
                  </a:cubicBezTo>
                  <a:cubicBezTo>
                    <a:pt x="1" y="1"/>
                    <a:pt x="1" y="1"/>
                    <a:pt x="1" y="1"/>
                  </a:cubicBezTo>
                  <a:cubicBezTo>
                    <a:pt x="2" y="1"/>
                    <a:pt x="2" y="1"/>
                    <a:pt x="2" y="1"/>
                  </a:cubicBezTo>
                  <a:cubicBezTo>
                    <a:pt x="2" y="1"/>
                    <a:pt x="2" y="1"/>
                    <a:pt x="2" y="1"/>
                  </a:cubicBezTo>
                  <a:cubicBezTo>
                    <a:pt x="2" y="1"/>
                    <a:pt x="2" y="1"/>
                    <a:pt x="2" y="1"/>
                  </a:cubicBezTo>
                  <a:cubicBezTo>
                    <a:pt x="1" y="1"/>
                    <a:pt x="1" y="1"/>
                    <a:pt x="1" y="1"/>
                  </a:cubicBezTo>
                  <a:cubicBezTo>
                    <a:pt x="1" y="1"/>
                    <a:pt x="1" y="1"/>
                    <a:pt x="1" y="1"/>
                  </a:cubicBezTo>
                  <a:cubicBezTo>
                    <a:pt x="1" y="2"/>
                    <a:pt x="1" y="2"/>
                    <a:pt x="1" y="2"/>
                  </a:cubicBezTo>
                  <a:cubicBezTo>
                    <a:pt x="2" y="2"/>
                    <a:pt x="2" y="2"/>
                    <a:pt x="2" y="2"/>
                  </a:cubicBezTo>
                  <a:cubicBezTo>
                    <a:pt x="2" y="2"/>
                    <a:pt x="2" y="2"/>
                    <a:pt x="2" y="2"/>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1" y="2"/>
                  </a:cubicBezTo>
                  <a:cubicBezTo>
                    <a:pt x="0" y="2"/>
                    <a:pt x="0" y="2"/>
                    <a:pt x="0" y="2"/>
                  </a:cubicBezTo>
                  <a:cubicBezTo>
                    <a:pt x="1" y="2"/>
                    <a:pt x="1" y="2"/>
                    <a:pt x="1" y="2"/>
                  </a:cubicBezTo>
                  <a:cubicBezTo>
                    <a:pt x="1" y="2"/>
                    <a:pt x="1" y="2"/>
                    <a:pt x="1" y="2"/>
                  </a:cubicBezTo>
                </a:path>
              </a:pathLst>
            </a:custGeom>
            <a:solidFill>
              <a:srgbClr val="FFFFFF"/>
            </a:solidFill>
            <a:ln w="9525">
              <a:noFill/>
              <a:round/>
              <a:headEnd/>
              <a:tailEnd/>
            </a:ln>
          </p:spPr>
          <p:txBody>
            <a:bodyPr/>
            <a:lstStyle/>
            <a:p>
              <a:pPr>
                <a:defRPr/>
              </a:pPr>
              <a:endParaRPr lang="en-US"/>
            </a:p>
          </p:txBody>
        </p:sp>
        <p:sp>
          <p:nvSpPr>
            <p:cNvPr id="213" name="Freeform 1635"/>
            <p:cNvSpPr>
              <a:spLocks/>
            </p:cNvSpPr>
            <p:nvPr userDrawn="1"/>
          </p:nvSpPr>
          <p:spPr bwMode="auto">
            <a:xfrm>
              <a:off x="343" y="357"/>
              <a:ext cx="68" cy="72"/>
            </a:xfrm>
            <a:custGeom>
              <a:avLst/>
              <a:gdLst/>
              <a:ahLst/>
              <a:cxnLst>
                <a:cxn ang="0">
                  <a:pos x="22" y="0"/>
                </a:cxn>
                <a:cxn ang="0">
                  <a:pos x="15" y="3"/>
                </a:cxn>
                <a:cxn ang="0">
                  <a:pos x="16" y="4"/>
                </a:cxn>
                <a:cxn ang="0">
                  <a:pos x="14" y="4"/>
                </a:cxn>
                <a:cxn ang="0">
                  <a:pos x="12" y="4"/>
                </a:cxn>
                <a:cxn ang="0">
                  <a:pos x="10" y="2"/>
                </a:cxn>
                <a:cxn ang="0">
                  <a:pos x="5" y="5"/>
                </a:cxn>
                <a:cxn ang="0">
                  <a:pos x="2" y="7"/>
                </a:cxn>
                <a:cxn ang="0">
                  <a:pos x="1" y="9"/>
                </a:cxn>
                <a:cxn ang="0">
                  <a:pos x="1" y="12"/>
                </a:cxn>
                <a:cxn ang="0">
                  <a:pos x="0" y="14"/>
                </a:cxn>
                <a:cxn ang="0">
                  <a:pos x="1" y="19"/>
                </a:cxn>
                <a:cxn ang="0">
                  <a:pos x="5" y="22"/>
                </a:cxn>
                <a:cxn ang="0">
                  <a:pos x="9" y="21"/>
                </a:cxn>
                <a:cxn ang="0">
                  <a:pos x="11" y="20"/>
                </a:cxn>
                <a:cxn ang="0">
                  <a:pos x="13" y="19"/>
                </a:cxn>
                <a:cxn ang="0">
                  <a:pos x="14" y="20"/>
                </a:cxn>
                <a:cxn ang="0">
                  <a:pos x="15" y="19"/>
                </a:cxn>
                <a:cxn ang="0">
                  <a:pos x="17" y="21"/>
                </a:cxn>
                <a:cxn ang="0">
                  <a:pos x="20" y="23"/>
                </a:cxn>
                <a:cxn ang="0">
                  <a:pos x="21" y="27"/>
                </a:cxn>
                <a:cxn ang="0">
                  <a:pos x="23" y="30"/>
                </a:cxn>
                <a:cxn ang="0">
                  <a:pos x="26" y="33"/>
                </a:cxn>
                <a:cxn ang="0">
                  <a:pos x="31" y="27"/>
                </a:cxn>
                <a:cxn ang="0">
                  <a:pos x="32" y="25"/>
                </a:cxn>
                <a:cxn ang="0">
                  <a:pos x="32" y="23"/>
                </a:cxn>
                <a:cxn ang="0">
                  <a:pos x="33" y="19"/>
                </a:cxn>
                <a:cxn ang="0">
                  <a:pos x="31" y="16"/>
                </a:cxn>
                <a:cxn ang="0">
                  <a:pos x="32" y="13"/>
                </a:cxn>
                <a:cxn ang="0">
                  <a:pos x="33" y="5"/>
                </a:cxn>
                <a:cxn ang="0">
                  <a:pos x="30" y="8"/>
                </a:cxn>
                <a:cxn ang="0">
                  <a:pos x="26" y="5"/>
                </a:cxn>
                <a:cxn ang="0">
                  <a:pos x="21" y="1"/>
                </a:cxn>
                <a:cxn ang="0">
                  <a:pos x="23" y="2"/>
                </a:cxn>
                <a:cxn ang="0">
                  <a:pos x="23" y="1"/>
                </a:cxn>
                <a:cxn ang="0">
                  <a:pos x="22" y="0"/>
                </a:cxn>
              </a:cxnLst>
              <a:rect l="0" t="0" r="r" b="b"/>
              <a:pathLst>
                <a:path w="34" h="36">
                  <a:moveTo>
                    <a:pt x="22" y="0"/>
                  </a:moveTo>
                  <a:cubicBezTo>
                    <a:pt x="21" y="1"/>
                    <a:pt x="17" y="2"/>
                    <a:pt x="15" y="3"/>
                  </a:cubicBezTo>
                  <a:cubicBezTo>
                    <a:pt x="16" y="4"/>
                    <a:pt x="16" y="4"/>
                    <a:pt x="16" y="4"/>
                  </a:cubicBezTo>
                  <a:cubicBezTo>
                    <a:pt x="15" y="5"/>
                    <a:pt x="15" y="4"/>
                    <a:pt x="14" y="4"/>
                  </a:cubicBezTo>
                  <a:cubicBezTo>
                    <a:pt x="13" y="5"/>
                    <a:pt x="13" y="4"/>
                    <a:pt x="12" y="4"/>
                  </a:cubicBezTo>
                  <a:cubicBezTo>
                    <a:pt x="10" y="5"/>
                    <a:pt x="11" y="4"/>
                    <a:pt x="10" y="2"/>
                  </a:cubicBezTo>
                  <a:cubicBezTo>
                    <a:pt x="8" y="3"/>
                    <a:pt x="6" y="4"/>
                    <a:pt x="5" y="5"/>
                  </a:cubicBezTo>
                  <a:cubicBezTo>
                    <a:pt x="4" y="6"/>
                    <a:pt x="2" y="6"/>
                    <a:pt x="2" y="7"/>
                  </a:cubicBezTo>
                  <a:cubicBezTo>
                    <a:pt x="2" y="8"/>
                    <a:pt x="2" y="8"/>
                    <a:pt x="1" y="9"/>
                  </a:cubicBezTo>
                  <a:cubicBezTo>
                    <a:pt x="1" y="10"/>
                    <a:pt x="1" y="10"/>
                    <a:pt x="1" y="12"/>
                  </a:cubicBezTo>
                  <a:cubicBezTo>
                    <a:pt x="0" y="12"/>
                    <a:pt x="0" y="13"/>
                    <a:pt x="0" y="14"/>
                  </a:cubicBezTo>
                  <a:cubicBezTo>
                    <a:pt x="0" y="16"/>
                    <a:pt x="2" y="17"/>
                    <a:pt x="1" y="19"/>
                  </a:cubicBezTo>
                  <a:cubicBezTo>
                    <a:pt x="2" y="20"/>
                    <a:pt x="3" y="21"/>
                    <a:pt x="5" y="22"/>
                  </a:cubicBezTo>
                  <a:cubicBezTo>
                    <a:pt x="6" y="22"/>
                    <a:pt x="7" y="22"/>
                    <a:pt x="9" y="21"/>
                  </a:cubicBezTo>
                  <a:cubicBezTo>
                    <a:pt x="10" y="21"/>
                    <a:pt x="10" y="21"/>
                    <a:pt x="11" y="20"/>
                  </a:cubicBezTo>
                  <a:cubicBezTo>
                    <a:pt x="12" y="20"/>
                    <a:pt x="12" y="19"/>
                    <a:pt x="13" y="19"/>
                  </a:cubicBezTo>
                  <a:cubicBezTo>
                    <a:pt x="14" y="19"/>
                    <a:pt x="14" y="20"/>
                    <a:pt x="14" y="20"/>
                  </a:cubicBezTo>
                  <a:cubicBezTo>
                    <a:pt x="15" y="19"/>
                    <a:pt x="15" y="19"/>
                    <a:pt x="15" y="19"/>
                  </a:cubicBezTo>
                  <a:cubicBezTo>
                    <a:pt x="16" y="20"/>
                    <a:pt x="17" y="20"/>
                    <a:pt x="17" y="21"/>
                  </a:cubicBezTo>
                  <a:cubicBezTo>
                    <a:pt x="17" y="22"/>
                    <a:pt x="19" y="23"/>
                    <a:pt x="20" y="23"/>
                  </a:cubicBezTo>
                  <a:cubicBezTo>
                    <a:pt x="21" y="25"/>
                    <a:pt x="20" y="25"/>
                    <a:pt x="21" y="27"/>
                  </a:cubicBezTo>
                  <a:cubicBezTo>
                    <a:pt x="21" y="28"/>
                    <a:pt x="22" y="29"/>
                    <a:pt x="23" y="30"/>
                  </a:cubicBezTo>
                  <a:cubicBezTo>
                    <a:pt x="24" y="31"/>
                    <a:pt x="26" y="33"/>
                    <a:pt x="26" y="33"/>
                  </a:cubicBezTo>
                  <a:cubicBezTo>
                    <a:pt x="28" y="36"/>
                    <a:pt x="31" y="29"/>
                    <a:pt x="31" y="27"/>
                  </a:cubicBezTo>
                  <a:cubicBezTo>
                    <a:pt x="31" y="27"/>
                    <a:pt x="32" y="26"/>
                    <a:pt x="32" y="25"/>
                  </a:cubicBezTo>
                  <a:cubicBezTo>
                    <a:pt x="32" y="24"/>
                    <a:pt x="31" y="24"/>
                    <a:pt x="32" y="23"/>
                  </a:cubicBezTo>
                  <a:cubicBezTo>
                    <a:pt x="32" y="22"/>
                    <a:pt x="34" y="20"/>
                    <a:pt x="33" y="19"/>
                  </a:cubicBezTo>
                  <a:cubicBezTo>
                    <a:pt x="32" y="18"/>
                    <a:pt x="31" y="17"/>
                    <a:pt x="31" y="16"/>
                  </a:cubicBezTo>
                  <a:cubicBezTo>
                    <a:pt x="31" y="15"/>
                    <a:pt x="32" y="14"/>
                    <a:pt x="32" y="13"/>
                  </a:cubicBezTo>
                  <a:cubicBezTo>
                    <a:pt x="33" y="10"/>
                    <a:pt x="34" y="8"/>
                    <a:pt x="33" y="5"/>
                  </a:cubicBezTo>
                  <a:cubicBezTo>
                    <a:pt x="33" y="6"/>
                    <a:pt x="31" y="8"/>
                    <a:pt x="30" y="8"/>
                  </a:cubicBezTo>
                  <a:cubicBezTo>
                    <a:pt x="30" y="6"/>
                    <a:pt x="27" y="6"/>
                    <a:pt x="26" y="5"/>
                  </a:cubicBezTo>
                  <a:cubicBezTo>
                    <a:pt x="25" y="4"/>
                    <a:pt x="22" y="3"/>
                    <a:pt x="21" y="1"/>
                  </a:cubicBezTo>
                  <a:cubicBezTo>
                    <a:pt x="22" y="2"/>
                    <a:pt x="22" y="2"/>
                    <a:pt x="23" y="2"/>
                  </a:cubicBezTo>
                  <a:cubicBezTo>
                    <a:pt x="23" y="1"/>
                    <a:pt x="23" y="1"/>
                    <a:pt x="23" y="1"/>
                  </a:cubicBezTo>
                  <a:cubicBezTo>
                    <a:pt x="23" y="0"/>
                    <a:pt x="23" y="0"/>
                    <a:pt x="22" y="0"/>
                  </a:cubicBezTo>
                </a:path>
              </a:pathLst>
            </a:custGeom>
            <a:solidFill>
              <a:srgbClr val="FFFFFF"/>
            </a:solidFill>
            <a:ln w="9525">
              <a:noFill/>
              <a:round/>
              <a:headEnd/>
              <a:tailEnd/>
            </a:ln>
          </p:spPr>
          <p:txBody>
            <a:bodyPr/>
            <a:lstStyle/>
            <a:p>
              <a:pPr>
                <a:defRPr/>
              </a:pPr>
              <a:endParaRPr lang="en-US"/>
            </a:p>
          </p:txBody>
        </p:sp>
        <p:sp>
          <p:nvSpPr>
            <p:cNvPr id="214" name="Freeform 1636"/>
            <p:cNvSpPr>
              <a:spLocks/>
            </p:cNvSpPr>
            <p:nvPr userDrawn="1"/>
          </p:nvSpPr>
          <p:spPr bwMode="auto">
            <a:xfrm>
              <a:off x="341" y="260"/>
              <a:ext cx="108" cy="111"/>
            </a:xfrm>
            <a:custGeom>
              <a:avLst/>
              <a:gdLst/>
              <a:ahLst/>
              <a:cxnLst>
                <a:cxn ang="0">
                  <a:pos x="34" y="44"/>
                </a:cxn>
                <a:cxn ang="0">
                  <a:pos x="40" y="42"/>
                </a:cxn>
                <a:cxn ang="0">
                  <a:pos x="46" y="38"/>
                </a:cxn>
                <a:cxn ang="0">
                  <a:pos x="49" y="37"/>
                </a:cxn>
                <a:cxn ang="0">
                  <a:pos x="51" y="38"/>
                </a:cxn>
                <a:cxn ang="0">
                  <a:pos x="52" y="33"/>
                </a:cxn>
                <a:cxn ang="0">
                  <a:pos x="50" y="25"/>
                </a:cxn>
                <a:cxn ang="0">
                  <a:pos x="48" y="23"/>
                </a:cxn>
                <a:cxn ang="0">
                  <a:pos x="46" y="15"/>
                </a:cxn>
                <a:cxn ang="0">
                  <a:pos x="42" y="13"/>
                </a:cxn>
                <a:cxn ang="0">
                  <a:pos x="37" y="6"/>
                </a:cxn>
                <a:cxn ang="0">
                  <a:pos x="45" y="11"/>
                </a:cxn>
                <a:cxn ang="0">
                  <a:pos x="38" y="6"/>
                </a:cxn>
                <a:cxn ang="0">
                  <a:pos x="29" y="0"/>
                </a:cxn>
                <a:cxn ang="0">
                  <a:pos x="26" y="4"/>
                </a:cxn>
                <a:cxn ang="0">
                  <a:pos x="28" y="6"/>
                </a:cxn>
                <a:cxn ang="0">
                  <a:pos x="22" y="7"/>
                </a:cxn>
                <a:cxn ang="0">
                  <a:pos x="20" y="6"/>
                </a:cxn>
                <a:cxn ang="0">
                  <a:pos x="16" y="6"/>
                </a:cxn>
                <a:cxn ang="0">
                  <a:pos x="18" y="8"/>
                </a:cxn>
                <a:cxn ang="0">
                  <a:pos x="20" y="13"/>
                </a:cxn>
                <a:cxn ang="0">
                  <a:pos x="18" y="14"/>
                </a:cxn>
                <a:cxn ang="0">
                  <a:pos x="22" y="19"/>
                </a:cxn>
                <a:cxn ang="0">
                  <a:pos x="15" y="18"/>
                </a:cxn>
                <a:cxn ang="0">
                  <a:pos x="15" y="21"/>
                </a:cxn>
                <a:cxn ang="0">
                  <a:pos x="12" y="22"/>
                </a:cxn>
                <a:cxn ang="0">
                  <a:pos x="13" y="27"/>
                </a:cxn>
                <a:cxn ang="0">
                  <a:pos x="7" y="23"/>
                </a:cxn>
                <a:cxn ang="0">
                  <a:pos x="5" y="23"/>
                </a:cxn>
                <a:cxn ang="0">
                  <a:pos x="3" y="27"/>
                </a:cxn>
                <a:cxn ang="0">
                  <a:pos x="3" y="27"/>
                </a:cxn>
                <a:cxn ang="0">
                  <a:pos x="6" y="37"/>
                </a:cxn>
                <a:cxn ang="0">
                  <a:pos x="6" y="29"/>
                </a:cxn>
                <a:cxn ang="0">
                  <a:pos x="10" y="33"/>
                </a:cxn>
                <a:cxn ang="0">
                  <a:pos x="7" y="38"/>
                </a:cxn>
                <a:cxn ang="0">
                  <a:pos x="4" y="41"/>
                </a:cxn>
                <a:cxn ang="0">
                  <a:pos x="1" y="46"/>
                </a:cxn>
                <a:cxn ang="0">
                  <a:pos x="1" y="50"/>
                </a:cxn>
                <a:cxn ang="0">
                  <a:pos x="5" y="50"/>
                </a:cxn>
                <a:cxn ang="0">
                  <a:pos x="13" y="48"/>
                </a:cxn>
                <a:cxn ang="0">
                  <a:pos x="10" y="45"/>
                </a:cxn>
                <a:cxn ang="0">
                  <a:pos x="17" y="47"/>
                </a:cxn>
                <a:cxn ang="0">
                  <a:pos x="17" y="44"/>
                </a:cxn>
                <a:cxn ang="0">
                  <a:pos x="18" y="45"/>
                </a:cxn>
                <a:cxn ang="0">
                  <a:pos x="22" y="44"/>
                </a:cxn>
                <a:cxn ang="0">
                  <a:pos x="29" y="52"/>
                </a:cxn>
                <a:cxn ang="0">
                  <a:pos x="34" y="45"/>
                </a:cxn>
                <a:cxn ang="0">
                  <a:pos x="29" y="45"/>
                </a:cxn>
              </a:cxnLst>
              <a:rect l="0" t="0" r="r" b="b"/>
              <a:pathLst>
                <a:path w="54" h="55">
                  <a:moveTo>
                    <a:pt x="29" y="44"/>
                  </a:moveTo>
                  <a:cubicBezTo>
                    <a:pt x="30" y="44"/>
                    <a:pt x="31" y="45"/>
                    <a:pt x="32" y="45"/>
                  </a:cubicBezTo>
                  <a:cubicBezTo>
                    <a:pt x="32" y="45"/>
                    <a:pt x="33" y="45"/>
                    <a:pt x="33" y="45"/>
                  </a:cubicBezTo>
                  <a:cubicBezTo>
                    <a:pt x="34" y="44"/>
                    <a:pt x="34" y="45"/>
                    <a:pt x="34" y="44"/>
                  </a:cubicBezTo>
                  <a:cubicBezTo>
                    <a:pt x="35" y="44"/>
                    <a:pt x="36" y="43"/>
                    <a:pt x="38" y="42"/>
                  </a:cubicBezTo>
                  <a:cubicBezTo>
                    <a:pt x="38" y="42"/>
                    <a:pt x="39" y="43"/>
                    <a:pt x="40" y="42"/>
                  </a:cubicBezTo>
                  <a:cubicBezTo>
                    <a:pt x="39" y="43"/>
                    <a:pt x="39" y="43"/>
                    <a:pt x="39" y="43"/>
                  </a:cubicBezTo>
                  <a:cubicBezTo>
                    <a:pt x="40" y="43"/>
                    <a:pt x="41" y="43"/>
                    <a:pt x="40" y="42"/>
                  </a:cubicBezTo>
                  <a:cubicBezTo>
                    <a:pt x="41" y="43"/>
                    <a:pt x="42" y="44"/>
                    <a:pt x="43" y="45"/>
                  </a:cubicBezTo>
                  <a:cubicBezTo>
                    <a:pt x="44" y="46"/>
                    <a:pt x="45" y="48"/>
                    <a:pt x="45" y="46"/>
                  </a:cubicBezTo>
                  <a:cubicBezTo>
                    <a:pt x="46" y="44"/>
                    <a:pt x="44" y="43"/>
                    <a:pt x="45" y="42"/>
                  </a:cubicBezTo>
                  <a:cubicBezTo>
                    <a:pt x="46" y="41"/>
                    <a:pt x="46" y="39"/>
                    <a:pt x="46" y="38"/>
                  </a:cubicBezTo>
                  <a:cubicBezTo>
                    <a:pt x="46" y="38"/>
                    <a:pt x="46" y="38"/>
                    <a:pt x="46" y="38"/>
                  </a:cubicBezTo>
                  <a:cubicBezTo>
                    <a:pt x="46" y="37"/>
                    <a:pt x="46" y="37"/>
                    <a:pt x="46" y="37"/>
                  </a:cubicBezTo>
                  <a:cubicBezTo>
                    <a:pt x="47" y="37"/>
                    <a:pt x="48" y="37"/>
                    <a:pt x="49" y="39"/>
                  </a:cubicBezTo>
                  <a:cubicBezTo>
                    <a:pt x="49" y="38"/>
                    <a:pt x="49" y="38"/>
                    <a:pt x="49" y="37"/>
                  </a:cubicBezTo>
                  <a:cubicBezTo>
                    <a:pt x="51" y="38"/>
                    <a:pt x="51" y="39"/>
                    <a:pt x="51" y="41"/>
                  </a:cubicBezTo>
                  <a:cubicBezTo>
                    <a:pt x="52" y="41"/>
                    <a:pt x="54" y="43"/>
                    <a:pt x="53" y="41"/>
                  </a:cubicBezTo>
                  <a:cubicBezTo>
                    <a:pt x="53" y="40"/>
                    <a:pt x="52" y="41"/>
                    <a:pt x="52" y="40"/>
                  </a:cubicBezTo>
                  <a:cubicBezTo>
                    <a:pt x="51" y="40"/>
                    <a:pt x="51" y="39"/>
                    <a:pt x="51" y="38"/>
                  </a:cubicBezTo>
                  <a:cubicBezTo>
                    <a:pt x="52" y="38"/>
                    <a:pt x="53" y="38"/>
                    <a:pt x="53" y="39"/>
                  </a:cubicBezTo>
                  <a:cubicBezTo>
                    <a:pt x="53" y="37"/>
                    <a:pt x="54" y="36"/>
                    <a:pt x="52" y="35"/>
                  </a:cubicBezTo>
                  <a:cubicBezTo>
                    <a:pt x="52" y="34"/>
                    <a:pt x="50" y="34"/>
                    <a:pt x="52" y="32"/>
                  </a:cubicBezTo>
                  <a:cubicBezTo>
                    <a:pt x="52" y="33"/>
                    <a:pt x="52" y="33"/>
                    <a:pt x="52" y="33"/>
                  </a:cubicBezTo>
                  <a:cubicBezTo>
                    <a:pt x="52" y="31"/>
                    <a:pt x="52" y="31"/>
                    <a:pt x="53" y="30"/>
                  </a:cubicBezTo>
                  <a:cubicBezTo>
                    <a:pt x="53" y="29"/>
                    <a:pt x="52" y="27"/>
                    <a:pt x="52" y="26"/>
                  </a:cubicBezTo>
                  <a:cubicBezTo>
                    <a:pt x="51" y="26"/>
                    <a:pt x="51" y="26"/>
                    <a:pt x="51" y="26"/>
                  </a:cubicBezTo>
                  <a:cubicBezTo>
                    <a:pt x="51" y="25"/>
                    <a:pt x="50" y="25"/>
                    <a:pt x="50" y="25"/>
                  </a:cubicBezTo>
                  <a:cubicBezTo>
                    <a:pt x="49" y="24"/>
                    <a:pt x="49" y="24"/>
                    <a:pt x="49" y="23"/>
                  </a:cubicBezTo>
                  <a:cubicBezTo>
                    <a:pt x="49" y="23"/>
                    <a:pt x="49" y="23"/>
                    <a:pt x="49" y="24"/>
                  </a:cubicBezTo>
                  <a:cubicBezTo>
                    <a:pt x="47" y="24"/>
                    <a:pt x="48" y="23"/>
                    <a:pt x="47" y="22"/>
                  </a:cubicBezTo>
                  <a:cubicBezTo>
                    <a:pt x="47" y="22"/>
                    <a:pt x="48" y="22"/>
                    <a:pt x="48" y="23"/>
                  </a:cubicBezTo>
                  <a:cubicBezTo>
                    <a:pt x="48" y="20"/>
                    <a:pt x="50" y="22"/>
                    <a:pt x="51" y="23"/>
                  </a:cubicBezTo>
                  <a:cubicBezTo>
                    <a:pt x="51" y="22"/>
                    <a:pt x="50" y="22"/>
                    <a:pt x="49" y="21"/>
                  </a:cubicBezTo>
                  <a:cubicBezTo>
                    <a:pt x="48" y="21"/>
                    <a:pt x="48" y="19"/>
                    <a:pt x="48" y="18"/>
                  </a:cubicBezTo>
                  <a:cubicBezTo>
                    <a:pt x="49" y="18"/>
                    <a:pt x="46" y="15"/>
                    <a:pt x="46" y="15"/>
                  </a:cubicBezTo>
                  <a:cubicBezTo>
                    <a:pt x="45" y="14"/>
                    <a:pt x="42" y="12"/>
                    <a:pt x="43" y="13"/>
                  </a:cubicBezTo>
                  <a:cubicBezTo>
                    <a:pt x="42" y="13"/>
                    <a:pt x="42" y="13"/>
                    <a:pt x="42" y="13"/>
                  </a:cubicBezTo>
                  <a:cubicBezTo>
                    <a:pt x="42" y="13"/>
                    <a:pt x="42" y="13"/>
                    <a:pt x="42" y="13"/>
                  </a:cubicBezTo>
                  <a:cubicBezTo>
                    <a:pt x="42" y="13"/>
                    <a:pt x="42" y="13"/>
                    <a:pt x="42" y="13"/>
                  </a:cubicBezTo>
                  <a:cubicBezTo>
                    <a:pt x="42" y="13"/>
                    <a:pt x="39" y="11"/>
                    <a:pt x="39" y="10"/>
                  </a:cubicBezTo>
                  <a:cubicBezTo>
                    <a:pt x="39" y="10"/>
                    <a:pt x="39" y="9"/>
                    <a:pt x="39" y="8"/>
                  </a:cubicBezTo>
                  <a:cubicBezTo>
                    <a:pt x="40" y="9"/>
                    <a:pt x="40" y="9"/>
                    <a:pt x="40" y="9"/>
                  </a:cubicBezTo>
                  <a:cubicBezTo>
                    <a:pt x="40" y="8"/>
                    <a:pt x="38" y="7"/>
                    <a:pt x="37" y="6"/>
                  </a:cubicBezTo>
                  <a:cubicBezTo>
                    <a:pt x="38" y="7"/>
                    <a:pt x="38" y="7"/>
                    <a:pt x="38" y="7"/>
                  </a:cubicBezTo>
                  <a:cubicBezTo>
                    <a:pt x="38" y="6"/>
                    <a:pt x="37" y="6"/>
                    <a:pt x="37" y="5"/>
                  </a:cubicBezTo>
                  <a:cubicBezTo>
                    <a:pt x="38" y="6"/>
                    <a:pt x="40" y="7"/>
                    <a:pt x="41" y="8"/>
                  </a:cubicBezTo>
                  <a:cubicBezTo>
                    <a:pt x="42" y="9"/>
                    <a:pt x="44" y="10"/>
                    <a:pt x="45" y="11"/>
                  </a:cubicBezTo>
                  <a:cubicBezTo>
                    <a:pt x="44" y="10"/>
                    <a:pt x="42" y="8"/>
                    <a:pt x="41" y="8"/>
                  </a:cubicBezTo>
                  <a:cubicBezTo>
                    <a:pt x="40" y="7"/>
                    <a:pt x="39" y="7"/>
                    <a:pt x="38" y="6"/>
                  </a:cubicBezTo>
                  <a:cubicBezTo>
                    <a:pt x="39" y="6"/>
                    <a:pt x="39" y="6"/>
                    <a:pt x="39" y="6"/>
                  </a:cubicBezTo>
                  <a:cubicBezTo>
                    <a:pt x="38" y="6"/>
                    <a:pt x="38" y="6"/>
                    <a:pt x="38" y="6"/>
                  </a:cubicBezTo>
                  <a:cubicBezTo>
                    <a:pt x="39" y="6"/>
                    <a:pt x="39" y="6"/>
                    <a:pt x="39" y="6"/>
                  </a:cubicBezTo>
                  <a:cubicBezTo>
                    <a:pt x="38" y="5"/>
                    <a:pt x="37" y="4"/>
                    <a:pt x="36" y="3"/>
                  </a:cubicBezTo>
                  <a:cubicBezTo>
                    <a:pt x="35" y="3"/>
                    <a:pt x="35" y="3"/>
                    <a:pt x="34" y="2"/>
                  </a:cubicBezTo>
                  <a:cubicBezTo>
                    <a:pt x="33" y="2"/>
                    <a:pt x="30" y="0"/>
                    <a:pt x="29" y="0"/>
                  </a:cubicBezTo>
                  <a:cubicBezTo>
                    <a:pt x="28" y="1"/>
                    <a:pt x="30" y="2"/>
                    <a:pt x="31" y="2"/>
                  </a:cubicBezTo>
                  <a:cubicBezTo>
                    <a:pt x="30" y="2"/>
                    <a:pt x="30" y="2"/>
                    <a:pt x="29" y="2"/>
                  </a:cubicBezTo>
                  <a:cubicBezTo>
                    <a:pt x="32" y="3"/>
                    <a:pt x="28" y="2"/>
                    <a:pt x="29" y="3"/>
                  </a:cubicBezTo>
                  <a:cubicBezTo>
                    <a:pt x="28" y="3"/>
                    <a:pt x="27" y="3"/>
                    <a:pt x="26" y="4"/>
                  </a:cubicBezTo>
                  <a:cubicBezTo>
                    <a:pt x="26" y="4"/>
                    <a:pt x="27" y="4"/>
                    <a:pt x="28" y="5"/>
                  </a:cubicBezTo>
                  <a:cubicBezTo>
                    <a:pt x="27" y="5"/>
                    <a:pt x="27" y="5"/>
                    <a:pt x="27" y="5"/>
                  </a:cubicBezTo>
                  <a:cubicBezTo>
                    <a:pt x="27" y="5"/>
                    <a:pt x="27" y="5"/>
                    <a:pt x="27" y="5"/>
                  </a:cubicBezTo>
                  <a:cubicBezTo>
                    <a:pt x="27" y="6"/>
                    <a:pt x="27" y="6"/>
                    <a:pt x="28" y="6"/>
                  </a:cubicBezTo>
                  <a:cubicBezTo>
                    <a:pt x="26" y="6"/>
                    <a:pt x="25" y="4"/>
                    <a:pt x="24" y="6"/>
                  </a:cubicBezTo>
                  <a:cubicBezTo>
                    <a:pt x="25" y="6"/>
                    <a:pt x="25" y="6"/>
                    <a:pt x="25" y="6"/>
                  </a:cubicBezTo>
                  <a:cubicBezTo>
                    <a:pt x="24" y="7"/>
                    <a:pt x="23" y="6"/>
                    <a:pt x="23" y="7"/>
                  </a:cubicBezTo>
                  <a:cubicBezTo>
                    <a:pt x="23" y="7"/>
                    <a:pt x="22" y="7"/>
                    <a:pt x="22" y="7"/>
                  </a:cubicBezTo>
                  <a:cubicBezTo>
                    <a:pt x="22" y="7"/>
                    <a:pt x="22" y="7"/>
                    <a:pt x="23" y="7"/>
                  </a:cubicBezTo>
                  <a:cubicBezTo>
                    <a:pt x="22" y="7"/>
                    <a:pt x="22" y="7"/>
                    <a:pt x="22" y="7"/>
                  </a:cubicBezTo>
                  <a:cubicBezTo>
                    <a:pt x="23" y="8"/>
                    <a:pt x="22" y="8"/>
                    <a:pt x="22" y="9"/>
                  </a:cubicBezTo>
                  <a:cubicBezTo>
                    <a:pt x="22" y="8"/>
                    <a:pt x="21" y="6"/>
                    <a:pt x="20" y="6"/>
                  </a:cubicBezTo>
                  <a:cubicBezTo>
                    <a:pt x="19" y="5"/>
                    <a:pt x="18" y="5"/>
                    <a:pt x="19" y="6"/>
                  </a:cubicBezTo>
                  <a:cubicBezTo>
                    <a:pt x="18" y="6"/>
                    <a:pt x="18" y="6"/>
                    <a:pt x="18" y="6"/>
                  </a:cubicBezTo>
                  <a:cubicBezTo>
                    <a:pt x="17" y="6"/>
                    <a:pt x="18" y="6"/>
                    <a:pt x="17" y="6"/>
                  </a:cubicBezTo>
                  <a:cubicBezTo>
                    <a:pt x="17" y="6"/>
                    <a:pt x="17" y="6"/>
                    <a:pt x="16" y="6"/>
                  </a:cubicBezTo>
                  <a:cubicBezTo>
                    <a:pt x="17" y="6"/>
                    <a:pt x="17" y="7"/>
                    <a:pt x="18" y="7"/>
                  </a:cubicBezTo>
                  <a:cubicBezTo>
                    <a:pt x="17" y="7"/>
                    <a:pt x="17" y="7"/>
                    <a:pt x="17" y="7"/>
                  </a:cubicBezTo>
                  <a:cubicBezTo>
                    <a:pt x="18" y="8"/>
                    <a:pt x="18" y="8"/>
                    <a:pt x="18" y="8"/>
                  </a:cubicBezTo>
                  <a:cubicBezTo>
                    <a:pt x="18" y="8"/>
                    <a:pt x="18" y="8"/>
                    <a:pt x="18" y="8"/>
                  </a:cubicBezTo>
                  <a:cubicBezTo>
                    <a:pt x="17" y="8"/>
                    <a:pt x="17" y="8"/>
                    <a:pt x="17" y="8"/>
                  </a:cubicBezTo>
                  <a:cubicBezTo>
                    <a:pt x="17" y="9"/>
                    <a:pt x="17" y="10"/>
                    <a:pt x="18" y="11"/>
                  </a:cubicBezTo>
                  <a:cubicBezTo>
                    <a:pt x="18" y="11"/>
                    <a:pt x="18" y="12"/>
                    <a:pt x="17" y="12"/>
                  </a:cubicBezTo>
                  <a:cubicBezTo>
                    <a:pt x="18" y="13"/>
                    <a:pt x="19" y="13"/>
                    <a:pt x="20" y="13"/>
                  </a:cubicBezTo>
                  <a:cubicBezTo>
                    <a:pt x="19" y="13"/>
                    <a:pt x="19" y="13"/>
                    <a:pt x="19" y="13"/>
                  </a:cubicBezTo>
                  <a:cubicBezTo>
                    <a:pt x="19" y="13"/>
                    <a:pt x="18" y="13"/>
                    <a:pt x="18" y="13"/>
                  </a:cubicBezTo>
                  <a:cubicBezTo>
                    <a:pt x="18" y="14"/>
                    <a:pt x="18" y="14"/>
                    <a:pt x="18" y="14"/>
                  </a:cubicBezTo>
                  <a:cubicBezTo>
                    <a:pt x="18" y="14"/>
                    <a:pt x="18" y="14"/>
                    <a:pt x="18" y="14"/>
                  </a:cubicBezTo>
                  <a:cubicBezTo>
                    <a:pt x="18" y="14"/>
                    <a:pt x="18" y="14"/>
                    <a:pt x="19" y="14"/>
                  </a:cubicBezTo>
                  <a:cubicBezTo>
                    <a:pt x="18" y="15"/>
                    <a:pt x="18" y="14"/>
                    <a:pt x="17" y="14"/>
                  </a:cubicBezTo>
                  <a:cubicBezTo>
                    <a:pt x="18" y="14"/>
                    <a:pt x="19" y="17"/>
                    <a:pt x="20" y="16"/>
                  </a:cubicBezTo>
                  <a:cubicBezTo>
                    <a:pt x="21" y="17"/>
                    <a:pt x="22" y="18"/>
                    <a:pt x="22" y="19"/>
                  </a:cubicBezTo>
                  <a:cubicBezTo>
                    <a:pt x="21" y="19"/>
                    <a:pt x="21" y="19"/>
                    <a:pt x="21" y="19"/>
                  </a:cubicBezTo>
                  <a:cubicBezTo>
                    <a:pt x="21" y="17"/>
                    <a:pt x="17" y="14"/>
                    <a:pt x="15" y="14"/>
                  </a:cubicBezTo>
                  <a:cubicBezTo>
                    <a:pt x="15" y="16"/>
                    <a:pt x="18" y="17"/>
                    <a:pt x="19" y="18"/>
                  </a:cubicBezTo>
                  <a:cubicBezTo>
                    <a:pt x="18" y="18"/>
                    <a:pt x="16" y="18"/>
                    <a:pt x="15" y="18"/>
                  </a:cubicBezTo>
                  <a:cubicBezTo>
                    <a:pt x="16" y="19"/>
                    <a:pt x="17" y="19"/>
                    <a:pt x="17" y="20"/>
                  </a:cubicBezTo>
                  <a:cubicBezTo>
                    <a:pt x="17" y="20"/>
                    <a:pt x="17" y="20"/>
                    <a:pt x="17" y="20"/>
                  </a:cubicBezTo>
                  <a:cubicBezTo>
                    <a:pt x="16" y="19"/>
                    <a:pt x="16" y="19"/>
                    <a:pt x="16" y="19"/>
                  </a:cubicBezTo>
                  <a:cubicBezTo>
                    <a:pt x="16" y="20"/>
                    <a:pt x="16" y="20"/>
                    <a:pt x="15" y="21"/>
                  </a:cubicBezTo>
                  <a:cubicBezTo>
                    <a:pt x="15" y="20"/>
                    <a:pt x="15" y="20"/>
                    <a:pt x="15" y="20"/>
                  </a:cubicBezTo>
                  <a:cubicBezTo>
                    <a:pt x="14" y="21"/>
                    <a:pt x="14" y="23"/>
                    <a:pt x="13" y="23"/>
                  </a:cubicBezTo>
                  <a:cubicBezTo>
                    <a:pt x="13" y="22"/>
                    <a:pt x="13" y="22"/>
                    <a:pt x="13" y="22"/>
                  </a:cubicBezTo>
                  <a:cubicBezTo>
                    <a:pt x="13" y="22"/>
                    <a:pt x="12" y="22"/>
                    <a:pt x="12" y="22"/>
                  </a:cubicBezTo>
                  <a:cubicBezTo>
                    <a:pt x="12" y="23"/>
                    <a:pt x="13" y="23"/>
                    <a:pt x="13" y="24"/>
                  </a:cubicBezTo>
                  <a:cubicBezTo>
                    <a:pt x="12" y="24"/>
                    <a:pt x="12" y="26"/>
                    <a:pt x="13" y="26"/>
                  </a:cubicBezTo>
                  <a:cubicBezTo>
                    <a:pt x="13" y="26"/>
                    <a:pt x="12" y="26"/>
                    <a:pt x="12" y="26"/>
                  </a:cubicBezTo>
                  <a:cubicBezTo>
                    <a:pt x="12" y="26"/>
                    <a:pt x="12" y="27"/>
                    <a:pt x="13" y="27"/>
                  </a:cubicBezTo>
                  <a:cubicBezTo>
                    <a:pt x="11" y="28"/>
                    <a:pt x="10" y="26"/>
                    <a:pt x="9" y="25"/>
                  </a:cubicBezTo>
                  <a:cubicBezTo>
                    <a:pt x="10" y="26"/>
                    <a:pt x="13" y="25"/>
                    <a:pt x="12" y="24"/>
                  </a:cubicBezTo>
                  <a:cubicBezTo>
                    <a:pt x="10" y="23"/>
                    <a:pt x="7" y="23"/>
                    <a:pt x="6" y="23"/>
                  </a:cubicBezTo>
                  <a:cubicBezTo>
                    <a:pt x="7" y="23"/>
                    <a:pt x="6" y="23"/>
                    <a:pt x="7" y="23"/>
                  </a:cubicBezTo>
                  <a:cubicBezTo>
                    <a:pt x="6" y="23"/>
                    <a:pt x="5" y="23"/>
                    <a:pt x="5" y="23"/>
                  </a:cubicBezTo>
                  <a:cubicBezTo>
                    <a:pt x="5" y="23"/>
                    <a:pt x="5" y="23"/>
                    <a:pt x="5" y="23"/>
                  </a:cubicBezTo>
                  <a:cubicBezTo>
                    <a:pt x="5" y="24"/>
                    <a:pt x="5" y="24"/>
                    <a:pt x="5" y="24"/>
                  </a:cubicBezTo>
                  <a:cubicBezTo>
                    <a:pt x="5" y="23"/>
                    <a:pt x="5" y="23"/>
                    <a:pt x="5" y="23"/>
                  </a:cubicBezTo>
                  <a:cubicBezTo>
                    <a:pt x="4" y="24"/>
                    <a:pt x="2" y="26"/>
                    <a:pt x="3" y="26"/>
                  </a:cubicBezTo>
                  <a:cubicBezTo>
                    <a:pt x="3" y="27"/>
                    <a:pt x="3" y="27"/>
                    <a:pt x="3" y="27"/>
                  </a:cubicBezTo>
                  <a:cubicBezTo>
                    <a:pt x="3" y="26"/>
                    <a:pt x="3" y="26"/>
                    <a:pt x="3" y="26"/>
                  </a:cubicBezTo>
                  <a:cubicBezTo>
                    <a:pt x="3" y="27"/>
                    <a:pt x="3" y="27"/>
                    <a:pt x="3" y="27"/>
                  </a:cubicBezTo>
                  <a:cubicBezTo>
                    <a:pt x="2" y="26"/>
                    <a:pt x="2" y="26"/>
                    <a:pt x="2" y="26"/>
                  </a:cubicBezTo>
                  <a:cubicBezTo>
                    <a:pt x="2" y="27"/>
                    <a:pt x="2" y="27"/>
                    <a:pt x="2" y="27"/>
                  </a:cubicBezTo>
                  <a:cubicBezTo>
                    <a:pt x="2" y="28"/>
                    <a:pt x="2" y="28"/>
                    <a:pt x="2" y="28"/>
                  </a:cubicBezTo>
                  <a:cubicBezTo>
                    <a:pt x="2" y="28"/>
                    <a:pt x="2" y="28"/>
                    <a:pt x="3" y="27"/>
                  </a:cubicBezTo>
                  <a:cubicBezTo>
                    <a:pt x="2" y="29"/>
                    <a:pt x="3" y="31"/>
                    <a:pt x="2" y="33"/>
                  </a:cubicBezTo>
                  <a:cubicBezTo>
                    <a:pt x="2" y="34"/>
                    <a:pt x="1" y="36"/>
                    <a:pt x="3" y="36"/>
                  </a:cubicBezTo>
                  <a:cubicBezTo>
                    <a:pt x="2" y="38"/>
                    <a:pt x="4" y="36"/>
                    <a:pt x="4" y="35"/>
                  </a:cubicBezTo>
                  <a:cubicBezTo>
                    <a:pt x="5" y="36"/>
                    <a:pt x="6" y="37"/>
                    <a:pt x="6" y="37"/>
                  </a:cubicBezTo>
                  <a:cubicBezTo>
                    <a:pt x="7" y="38"/>
                    <a:pt x="8" y="36"/>
                    <a:pt x="7" y="35"/>
                  </a:cubicBezTo>
                  <a:cubicBezTo>
                    <a:pt x="7" y="35"/>
                    <a:pt x="8" y="34"/>
                    <a:pt x="7" y="34"/>
                  </a:cubicBezTo>
                  <a:cubicBezTo>
                    <a:pt x="7" y="33"/>
                    <a:pt x="6" y="33"/>
                    <a:pt x="6" y="33"/>
                  </a:cubicBezTo>
                  <a:cubicBezTo>
                    <a:pt x="6" y="32"/>
                    <a:pt x="7" y="29"/>
                    <a:pt x="6" y="29"/>
                  </a:cubicBezTo>
                  <a:cubicBezTo>
                    <a:pt x="5" y="29"/>
                    <a:pt x="7" y="28"/>
                    <a:pt x="7" y="28"/>
                  </a:cubicBezTo>
                  <a:cubicBezTo>
                    <a:pt x="8" y="27"/>
                    <a:pt x="7" y="31"/>
                    <a:pt x="7" y="31"/>
                  </a:cubicBezTo>
                  <a:cubicBezTo>
                    <a:pt x="8" y="34"/>
                    <a:pt x="10" y="31"/>
                    <a:pt x="12" y="31"/>
                  </a:cubicBezTo>
                  <a:cubicBezTo>
                    <a:pt x="12" y="32"/>
                    <a:pt x="9" y="33"/>
                    <a:pt x="10" y="33"/>
                  </a:cubicBezTo>
                  <a:cubicBezTo>
                    <a:pt x="10" y="34"/>
                    <a:pt x="11" y="35"/>
                    <a:pt x="10" y="35"/>
                  </a:cubicBezTo>
                  <a:cubicBezTo>
                    <a:pt x="9" y="34"/>
                    <a:pt x="10" y="37"/>
                    <a:pt x="10" y="37"/>
                  </a:cubicBezTo>
                  <a:cubicBezTo>
                    <a:pt x="10" y="37"/>
                    <a:pt x="8" y="39"/>
                    <a:pt x="7" y="39"/>
                  </a:cubicBezTo>
                  <a:cubicBezTo>
                    <a:pt x="7" y="38"/>
                    <a:pt x="7" y="38"/>
                    <a:pt x="7" y="38"/>
                  </a:cubicBezTo>
                  <a:cubicBezTo>
                    <a:pt x="7" y="39"/>
                    <a:pt x="6" y="39"/>
                    <a:pt x="6" y="39"/>
                  </a:cubicBezTo>
                  <a:cubicBezTo>
                    <a:pt x="5" y="39"/>
                    <a:pt x="6" y="38"/>
                    <a:pt x="5" y="37"/>
                  </a:cubicBezTo>
                  <a:cubicBezTo>
                    <a:pt x="3" y="38"/>
                    <a:pt x="5" y="39"/>
                    <a:pt x="5" y="40"/>
                  </a:cubicBezTo>
                  <a:cubicBezTo>
                    <a:pt x="4" y="40"/>
                    <a:pt x="4" y="41"/>
                    <a:pt x="4" y="41"/>
                  </a:cubicBezTo>
                  <a:cubicBezTo>
                    <a:pt x="4" y="41"/>
                    <a:pt x="4" y="41"/>
                    <a:pt x="4" y="41"/>
                  </a:cubicBezTo>
                  <a:cubicBezTo>
                    <a:pt x="4" y="42"/>
                    <a:pt x="3" y="45"/>
                    <a:pt x="2" y="45"/>
                  </a:cubicBezTo>
                  <a:cubicBezTo>
                    <a:pt x="2" y="45"/>
                    <a:pt x="2" y="45"/>
                    <a:pt x="2" y="45"/>
                  </a:cubicBezTo>
                  <a:cubicBezTo>
                    <a:pt x="2" y="45"/>
                    <a:pt x="1" y="46"/>
                    <a:pt x="1" y="46"/>
                  </a:cubicBezTo>
                  <a:cubicBezTo>
                    <a:pt x="1" y="46"/>
                    <a:pt x="2" y="46"/>
                    <a:pt x="2" y="46"/>
                  </a:cubicBezTo>
                  <a:cubicBezTo>
                    <a:pt x="3" y="46"/>
                    <a:pt x="3" y="47"/>
                    <a:pt x="3" y="47"/>
                  </a:cubicBezTo>
                  <a:cubicBezTo>
                    <a:pt x="4" y="49"/>
                    <a:pt x="4" y="48"/>
                    <a:pt x="3" y="49"/>
                  </a:cubicBezTo>
                  <a:cubicBezTo>
                    <a:pt x="1" y="50"/>
                    <a:pt x="1" y="49"/>
                    <a:pt x="1" y="50"/>
                  </a:cubicBezTo>
                  <a:cubicBezTo>
                    <a:pt x="0" y="51"/>
                    <a:pt x="1" y="53"/>
                    <a:pt x="2" y="54"/>
                  </a:cubicBezTo>
                  <a:cubicBezTo>
                    <a:pt x="3" y="53"/>
                    <a:pt x="3" y="54"/>
                    <a:pt x="4" y="53"/>
                  </a:cubicBezTo>
                  <a:cubicBezTo>
                    <a:pt x="5" y="52"/>
                    <a:pt x="5" y="52"/>
                    <a:pt x="6" y="51"/>
                  </a:cubicBezTo>
                  <a:cubicBezTo>
                    <a:pt x="5" y="51"/>
                    <a:pt x="5" y="51"/>
                    <a:pt x="5" y="50"/>
                  </a:cubicBezTo>
                  <a:cubicBezTo>
                    <a:pt x="6" y="48"/>
                    <a:pt x="6" y="48"/>
                    <a:pt x="6" y="48"/>
                  </a:cubicBezTo>
                  <a:cubicBezTo>
                    <a:pt x="8" y="46"/>
                    <a:pt x="8" y="46"/>
                    <a:pt x="8" y="46"/>
                  </a:cubicBezTo>
                  <a:cubicBezTo>
                    <a:pt x="9" y="46"/>
                    <a:pt x="10" y="47"/>
                    <a:pt x="11" y="47"/>
                  </a:cubicBezTo>
                  <a:cubicBezTo>
                    <a:pt x="12" y="47"/>
                    <a:pt x="13" y="47"/>
                    <a:pt x="13" y="48"/>
                  </a:cubicBezTo>
                  <a:cubicBezTo>
                    <a:pt x="13" y="48"/>
                    <a:pt x="13" y="47"/>
                    <a:pt x="13" y="47"/>
                  </a:cubicBezTo>
                  <a:cubicBezTo>
                    <a:pt x="13" y="47"/>
                    <a:pt x="13" y="47"/>
                    <a:pt x="14" y="47"/>
                  </a:cubicBezTo>
                  <a:cubicBezTo>
                    <a:pt x="13" y="47"/>
                    <a:pt x="8" y="45"/>
                    <a:pt x="10" y="44"/>
                  </a:cubicBezTo>
                  <a:cubicBezTo>
                    <a:pt x="10" y="45"/>
                    <a:pt x="10" y="45"/>
                    <a:pt x="10" y="45"/>
                  </a:cubicBezTo>
                  <a:cubicBezTo>
                    <a:pt x="10" y="44"/>
                    <a:pt x="10" y="44"/>
                    <a:pt x="10" y="44"/>
                  </a:cubicBezTo>
                  <a:cubicBezTo>
                    <a:pt x="11" y="45"/>
                    <a:pt x="12" y="45"/>
                    <a:pt x="14" y="45"/>
                  </a:cubicBezTo>
                  <a:cubicBezTo>
                    <a:pt x="14" y="46"/>
                    <a:pt x="14" y="47"/>
                    <a:pt x="15" y="47"/>
                  </a:cubicBezTo>
                  <a:cubicBezTo>
                    <a:pt x="16" y="47"/>
                    <a:pt x="16" y="47"/>
                    <a:pt x="17" y="47"/>
                  </a:cubicBezTo>
                  <a:cubicBezTo>
                    <a:pt x="17" y="46"/>
                    <a:pt x="17" y="46"/>
                    <a:pt x="17" y="46"/>
                  </a:cubicBezTo>
                  <a:cubicBezTo>
                    <a:pt x="17" y="46"/>
                    <a:pt x="17" y="46"/>
                    <a:pt x="17" y="46"/>
                  </a:cubicBezTo>
                  <a:cubicBezTo>
                    <a:pt x="16" y="46"/>
                    <a:pt x="16" y="46"/>
                    <a:pt x="15" y="45"/>
                  </a:cubicBezTo>
                  <a:cubicBezTo>
                    <a:pt x="16" y="45"/>
                    <a:pt x="16" y="45"/>
                    <a:pt x="17" y="44"/>
                  </a:cubicBezTo>
                  <a:cubicBezTo>
                    <a:pt x="17" y="45"/>
                    <a:pt x="17" y="45"/>
                    <a:pt x="17" y="45"/>
                  </a:cubicBezTo>
                  <a:cubicBezTo>
                    <a:pt x="17" y="44"/>
                    <a:pt x="17" y="44"/>
                    <a:pt x="18" y="44"/>
                  </a:cubicBezTo>
                  <a:cubicBezTo>
                    <a:pt x="18" y="44"/>
                    <a:pt x="17" y="44"/>
                    <a:pt x="17" y="45"/>
                  </a:cubicBezTo>
                  <a:cubicBezTo>
                    <a:pt x="18" y="45"/>
                    <a:pt x="18" y="45"/>
                    <a:pt x="18" y="45"/>
                  </a:cubicBezTo>
                  <a:cubicBezTo>
                    <a:pt x="18" y="46"/>
                    <a:pt x="18" y="46"/>
                    <a:pt x="18" y="46"/>
                  </a:cubicBezTo>
                  <a:cubicBezTo>
                    <a:pt x="18" y="46"/>
                    <a:pt x="18" y="46"/>
                    <a:pt x="18" y="46"/>
                  </a:cubicBezTo>
                  <a:cubicBezTo>
                    <a:pt x="18" y="46"/>
                    <a:pt x="18" y="46"/>
                    <a:pt x="18" y="46"/>
                  </a:cubicBezTo>
                  <a:cubicBezTo>
                    <a:pt x="20" y="46"/>
                    <a:pt x="21" y="45"/>
                    <a:pt x="22" y="44"/>
                  </a:cubicBezTo>
                  <a:cubicBezTo>
                    <a:pt x="22" y="45"/>
                    <a:pt x="23" y="46"/>
                    <a:pt x="23" y="46"/>
                  </a:cubicBezTo>
                  <a:cubicBezTo>
                    <a:pt x="23" y="47"/>
                    <a:pt x="23" y="48"/>
                    <a:pt x="23" y="48"/>
                  </a:cubicBezTo>
                  <a:cubicBezTo>
                    <a:pt x="24" y="48"/>
                    <a:pt x="24" y="49"/>
                    <a:pt x="24" y="49"/>
                  </a:cubicBezTo>
                  <a:cubicBezTo>
                    <a:pt x="26" y="49"/>
                    <a:pt x="28" y="52"/>
                    <a:pt x="29" y="52"/>
                  </a:cubicBezTo>
                  <a:cubicBezTo>
                    <a:pt x="31" y="54"/>
                    <a:pt x="31" y="55"/>
                    <a:pt x="33" y="53"/>
                  </a:cubicBezTo>
                  <a:cubicBezTo>
                    <a:pt x="33" y="52"/>
                    <a:pt x="36" y="49"/>
                    <a:pt x="35" y="48"/>
                  </a:cubicBezTo>
                  <a:cubicBezTo>
                    <a:pt x="35" y="48"/>
                    <a:pt x="36" y="47"/>
                    <a:pt x="36" y="46"/>
                  </a:cubicBezTo>
                  <a:cubicBezTo>
                    <a:pt x="35" y="45"/>
                    <a:pt x="34" y="46"/>
                    <a:pt x="34" y="45"/>
                  </a:cubicBezTo>
                  <a:cubicBezTo>
                    <a:pt x="33" y="46"/>
                    <a:pt x="33" y="47"/>
                    <a:pt x="32" y="47"/>
                  </a:cubicBezTo>
                  <a:cubicBezTo>
                    <a:pt x="32" y="46"/>
                    <a:pt x="32" y="46"/>
                    <a:pt x="31" y="46"/>
                  </a:cubicBezTo>
                  <a:cubicBezTo>
                    <a:pt x="31" y="47"/>
                    <a:pt x="31" y="47"/>
                    <a:pt x="31" y="47"/>
                  </a:cubicBezTo>
                  <a:cubicBezTo>
                    <a:pt x="31" y="46"/>
                    <a:pt x="30" y="46"/>
                    <a:pt x="29" y="45"/>
                  </a:cubicBezTo>
                  <a:cubicBezTo>
                    <a:pt x="29" y="44"/>
                    <a:pt x="29" y="44"/>
                    <a:pt x="29" y="44"/>
                  </a:cubicBezTo>
                </a:path>
              </a:pathLst>
            </a:custGeom>
            <a:solidFill>
              <a:srgbClr val="FFFFFF"/>
            </a:solidFill>
            <a:ln w="9525">
              <a:noFill/>
              <a:round/>
              <a:headEnd/>
              <a:tailEnd/>
            </a:ln>
          </p:spPr>
          <p:txBody>
            <a:bodyPr/>
            <a:lstStyle/>
            <a:p>
              <a:pPr>
                <a:defRPr/>
              </a:pPr>
              <a:endParaRPr lang="en-US"/>
            </a:p>
          </p:txBody>
        </p:sp>
        <p:sp>
          <p:nvSpPr>
            <p:cNvPr id="215" name="Freeform 1637"/>
            <p:cNvSpPr>
              <a:spLocks/>
            </p:cNvSpPr>
            <p:nvPr userDrawn="1"/>
          </p:nvSpPr>
          <p:spPr bwMode="auto">
            <a:xfrm>
              <a:off x="257" y="250"/>
              <a:ext cx="210" cy="211"/>
            </a:xfrm>
            <a:custGeom>
              <a:avLst/>
              <a:gdLst/>
              <a:ahLst/>
              <a:cxnLst>
                <a:cxn ang="0">
                  <a:pos x="36" y="4"/>
                </a:cxn>
                <a:cxn ang="0">
                  <a:pos x="36" y="3"/>
                </a:cxn>
                <a:cxn ang="0">
                  <a:pos x="0" y="52"/>
                </a:cxn>
                <a:cxn ang="0">
                  <a:pos x="3" y="70"/>
                </a:cxn>
                <a:cxn ang="0">
                  <a:pos x="53" y="105"/>
                </a:cxn>
                <a:cxn ang="0">
                  <a:pos x="70" y="102"/>
                </a:cxn>
                <a:cxn ang="0">
                  <a:pos x="105" y="52"/>
                </a:cxn>
                <a:cxn ang="0">
                  <a:pos x="102" y="35"/>
                </a:cxn>
                <a:cxn ang="0">
                  <a:pos x="53" y="0"/>
                </a:cxn>
                <a:cxn ang="0">
                  <a:pos x="36" y="3"/>
                </a:cxn>
                <a:cxn ang="0">
                  <a:pos x="36" y="4"/>
                </a:cxn>
                <a:cxn ang="0">
                  <a:pos x="36" y="5"/>
                </a:cxn>
                <a:cxn ang="0">
                  <a:pos x="53" y="2"/>
                </a:cxn>
                <a:cxn ang="0">
                  <a:pos x="100" y="36"/>
                </a:cxn>
                <a:cxn ang="0">
                  <a:pos x="103" y="52"/>
                </a:cxn>
                <a:cxn ang="0">
                  <a:pos x="70" y="100"/>
                </a:cxn>
                <a:cxn ang="0">
                  <a:pos x="53" y="102"/>
                </a:cxn>
                <a:cxn ang="0">
                  <a:pos x="6" y="69"/>
                </a:cxn>
                <a:cxn ang="0">
                  <a:pos x="3" y="52"/>
                </a:cxn>
                <a:cxn ang="0">
                  <a:pos x="36" y="5"/>
                </a:cxn>
                <a:cxn ang="0">
                  <a:pos x="36" y="4"/>
                </a:cxn>
              </a:cxnLst>
              <a:rect l="0" t="0" r="r" b="b"/>
              <a:pathLst>
                <a:path w="105" h="105">
                  <a:moveTo>
                    <a:pt x="36" y="4"/>
                  </a:moveTo>
                  <a:cubicBezTo>
                    <a:pt x="36" y="3"/>
                    <a:pt x="36" y="3"/>
                    <a:pt x="36" y="3"/>
                  </a:cubicBezTo>
                  <a:cubicBezTo>
                    <a:pt x="14" y="10"/>
                    <a:pt x="0" y="31"/>
                    <a:pt x="0" y="52"/>
                  </a:cubicBezTo>
                  <a:cubicBezTo>
                    <a:pt x="0" y="58"/>
                    <a:pt x="1" y="64"/>
                    <a:pt x="3" y="70"/>
                  </a:cubicBezTo>
                  <a:cubicBezTo>
                    <a:pt x="11" y="91"/>
                    <a:pt x="31" y="105"/>
                    <a:pt x="53" y="105"/>
                  </a:cubicBezTo>
                  <a:cubicBezTo>
                    <a:pt x="59" y="105"/>
                    <a:pt x="65" y="104"/>
                    <a:pt x="70" y="102"/>
                  </a:cubicBezTo>
                  <a:cubicBezTo>
                    <a:pt x="92" y="94"/>
                    <a:pt x="105" y="74"/>
                    <a:pt x="105" y="52"/>
                  </a:cubicBezTo>
                  <a:cubicBezTo>
                    <a:pt x="105" y="46"/>
                    <a:pt x="105" y="41"/>
                    <a:pt x="102" y="35"/>
                  </a:cubicBezTo>
                  <a:cubicBezTo>
                    <a:pt x="95" y="13"/>
                    <a:pt x="75" y="0"/>
                    <a:pt x="53" y="0"/>
                  </a:cubicBezTo>
                  <a:cubicBezTo>
                    <a:pt x="47" y="0"/>
                    <a:pt x="41" y="1"/>
                    <a:pt x="36" y="3"/>
                  </a:cubicBezTo>
                  <a:cubicBezTo>
                    <a:pt x="36" y="4"/>
                    <a:pt x="36" y="4"/>
                    <a:pt x="36" y="4"/>
                  </a:cubicBezTo>
                  <a:cubicBezTo>
                    <a:pt x="36" y="5"/>
                    <a:pt x="36" y="5"/>
                    <a:pt x="36" y="5"/>
                  </a:cubicBezTo>
                  <a:cubicBezTo>
                    <a:pt x="42" y="3"/>
                    <a:pt x="47" y="2"/>
                    <a:pt x="53" y="2"/>
                  </a:cubicBezTo>
                  <a:cubicBezTo>
                    <a:pt x="74" y="2"/>
                    <a:pt x="93" y="15"/>
                    <a:pt x="100" y="36"/>
                  </a:cubicBezTo>
                  <a:cubicBezTo>
                    <a:pt x="102" y="41"/>
                    <a:pt x="103" y="47"/>
                    <a:pt x="103" y="52"/>
                  </a:cubicBezTo>
                  <a:cubicBezTo>
                    <a:pt x="103" y="73"/>
                    <a:pt x="90" y="92"/>
                    <a:pt x="70" y="100"/>
                  </a:cubicBezTo>
                  <a:cubicBezTo>
                    <a:pt x="64" y="101"/>
                    <a:pt x="58" y="102"/>
                    <a:pt x="53" y="102"/>
                  </a:cubicBezTo>
                  <a:cubicBezTo>
                    <a:pt x="32" y="102"/>
                    <a:pt x="13" y="89"/>
                    <a:pt x="6" y="69"/>
                  </a:cubicBezTo>
                  <a:cubicBezTo>
                    <a:pt x="4" y="63"/>
                    <a:pt x="3" y="58"/>
                    <a:pt x="3" y="52"/>
                  </a:cubicBezTo>
                  <a:cubicBezTo>
                    <a:pt x="3" y="32"/>
                    <a:pt x="16" y="12"/>
                    <a:pt x="36" y="5"/>
                  </a:cubicBezTo>
                  <a:cubicBezTo>
                    <a:pt x="36" y="4"/>
                    <a:pt x="36" y="4"/>
                    <a:pt x="36" y="4"/>
                  </a:cubicBezTo>
                </a:path>
              </a:pathLst>
            </a:custGeom>
            <a:solidFill>
              <a:srgbClr val="FFFFFF"/>
            </a:solidFill>
            <a:ln w="9525">
              <a:noFill/>
              <a:round/>
              <a:headEnd/>
              <a:tailEnd/>
            </a:ln>
          </p:spPr>
          <p:txBody>
            <a:bodyPr/>
            <a:lstStyle/>
            <a:p>
              <a:pPr>
                <a:defRPr/>
              </a:pPr>
              <a:endParaRPr lang="en-US"/>
            </a:p>
          </p:txBody>
        </p:sp>
        <p:sp>
          <p:nvSpPr>
            <p:cNvPr id="216" name="Freeform 1638"/>
            <p:cNvSpPr>
              <a:spLocks/>
            </p:cNvSpPr>
            <p:nvPr userDrawn="1"/>
          </p:nvSpPr>
          <p:spPr bwMode="auto">
            <a:xfrm>
              <a:off x="257" y="248"/>
              <a:ext cx="212" cy="211"/>
            </a:xfrm>
            <a:custGeom>
              <a:avLst/>
              <a:gdLst/>
              <a:ahLst/>
              <a:cxnLst>
                <a:cxn ang="0">
                  <a:pos x="105" y="53"/>
                </a:cxn>
                <a:cxn ang="0">
                  <a:pos x="104" y="53"/>
                </a:cxn>
                <a:cxn ang="0">
                  <a:pos x="89" y="89"/>
                </a:cxn>
                <a:cxn ang="0">
                  <a:pos x="53" y="104"/>
                </a:cxn>
                <a:cxn ang="0">
                  <a:pos x="17" y="89"/>
                </a:cxn>
                <a:cxn ang="0">
                  <a:pos x="3" y="53"/>
                </a:cxn>
                <a:cxn ang="0">
                  <a:pos x="17" y="17"/>
                </a:cxn>
                <a:cxn ang="0">
                  <a:pos x="53" y="3"/>
                </a:cxn>
                <a:cxn ang="0">
                  <a:pos x="89" y="17"/>
                </a:cxn>
                <a:cxn ang="0">
                  <a:pos x="104" y="53"/>
                </a:cxn>
                <a:cxn ang="0">
                  <a:pos x="105" y="53"/>
                </a:cxn>
                <a:cxn ang="0">
                  <a:pos x="106" y="53"/>
                </a:cxn>
                <a:cxn ang="0">
                  <a:pos x="53" y="0"/>
                </a:cxn>
                <a:cxn ang="0">
                  <a:pos x="0" y="53"/>
                </a:cxn>
                <a:cxn ang="0">
                  <a:pos x="53" y="106"/>
                </a:cxn>
                <a:cxn ang="0">
                  <a:pos x="106" y="53"/>
                </a:cxn>
                <a:cxn ang="0">
                  <a:pos x="105" y="53"/>
                </a:cxn>
              </a:cxnLst>
              <a:rect l="0" t="0" r="r" b="b"/>
              <a:pathLst>
                <a:path w="106" h="106">
                  <a:moveTo>
                    <a:pt x="105" y="53"/>
                  </a:moveTo>
                  <a:cubicBezTo>
                    <a:pt x="104" y="53"/>
                    <a:pt x="104" y="53"/>
                    <a:pt x="104" y="53"/>
                  </a:cubicBezTo>
                  <a:cubicBezTo>
                    <a:pt x="104" y="67"/>
                    <a:pt x="98" y="80"/>
                    <a:pt x="89" y="89"/>
                  </a:cubicBezTo>
                  <a:cubicBezTo>
                    <a:pt x="80" y="98"/>
                    <a:pt x="67" y="104"/>
                    <a:pt x="53" y="104"/>
                  </a:cubicBezTo>
                  <a:cubicBezTo>
                    <a:pt x="39" y="104"/>
                    <a:pt x="26" y="98"/>
                    <a:pt x="17" y="89"/>
                  </a:cubicBezTo>
                  <a:cubicBezTo>
                    <a:pt x="8" y="80"/>
                    <a:pt x="3" y="67"/>
                    <a:pt x="3" y="53"/>
                  </a:cubicBezTo>
                  <a:cubicBezTo>
                    <a:pt x="3" y="39"/>
                    <a:pt x="8" y="27"/>
                    <a:pt x="17" y="17"/>
                  </a:cubicBezTo>
                  <a:cubicBezTo>
                    <a:pt x="26" y="8"/>
                    <a:pt x="39" y="3"/>
                    <a:pt x="53" y="3"/>
                  </a:cubicBezTo>
                  <a:cubicBezTo>
                    <a:pt x="67" y="3"/>
                    <a:pt x="80" y="8"/>
                    <a:pt x="89" y="17"/>
                  </a:cubicBezTo>
                  <a:cubicBezTo>
                    <a:pt x="98" y="27"/>
                    <a:pt x="104" y="39"/>
                    <a:pt x="104" y="53"/>
                  </a:cubicBezTo>
                  <a:cubicBezTo>
                    <a:pt x="105" y="53"/>
                    <a:pt x="105" y="53"/>
                    <a:pt x="105" y="53"/>
                  </a:cubicBezTo>
                  <a:cubicBezTo>
                    <a:pt x="106" y="53"/>
                    <a:pt x="106" y="53"/>
                    <a:pt x="106" y="53"/>
                  </a:cubicBezTo>
                  <a:cubicBezTo>
                    <a:pt x="106" y="24"/>
                    <a:pt x="82" y="0"/>
                    <a:pt x="53" y="0"/>
                  </a:cubicBezTo>
                  <a:cubicBezTo>
                    <a:pt x="24" y="0"/>
                    <a:pt x="0" y="24"/>
                    <a:pt x="0" y="53"/>
                  </a:cubicBezTo>
                  <a:cubicBezTo>
                    <a:pt x="0" y="82"/>
                    <a:pt x="24" y="106"/>
                    <a:pt x="53" y="106"/>
                  </a:cubicBezTo>
                  <a:cubicBezTo>
                    <a:pt x="82" y="106"/>
                    <a:pt x="106" y="82"/>
                    <a:pt x="106" y="53"/>
                  </a:cubicBezTo>
                  <a:cubicBezTo>
                    <a:pt x="105" y="53"/>
                    <a:pt x="105" y="53"/>
                    <a:pt x="105" y="53"/>
                  </a:cubicBezTo>
                </a:path>
              </a:pathLst>
            </a:custGeom>
            <a:solidFill>
              <a:srgbClr val="FFFFFF"/>
            </a:solidFill>
            <a:ln w="9525">
              <a:noFill/>
              <a:round/>
              <a:headEnd/>
              <a:tailEnd/>
            </a:ln>
          </p:spPr>
          <p:txBody>
            <a:bodyPr/>
            <a:lstStyle/>
            <a:p>
              <a:pPr>
                <a:defRPr/>
              </a:pPr>
              <a:endParaRPr lang="en-US"/>
            </a:p>
          </p:txBody>
        </p:sp>
        <p:sp>
          <p:nvSpPr>
            <p:cNvPr id="217" name="Freeform 1639"/>
            <p:cNvSpPr>
              <a:spLocks/>
            </p:cNvSpPr>
            <p:nvPr userDrawn="1"/>
          </p:nvSpPr>
          <p:spPr bwMode="auto">
            <a:xfrm>
              <a:off x="311" y="272"/>
              <a:ext cx="64" cy="54"/>
            </a:xfrm>
            <a:custGeom>
              <a:avLst/>
              <a:gdLst/>
              <a:ahLst/>
              <a:cxnLst>
                <a:cxn ang="0">
                  <a:pos x="28" y="19"/>
                </a:cxn>
                <a:cxn ang="0">
                  <a:pos x="27" y="19"/>
                </a:cxn>
                <a:cxn ang="0">
                  <a:pos x="13" y="25"/>
                </a:cxn>
                <a:cxn ang="0">
                  <a:pos x="7" y="24"/>
                </a:cxn>
                <a:cxn ang="0">
                  <a:pos x="7" y="24"/>
                </a:cxn>
                <a:cxn ang="0">
                  <a:pos x="7" y="24"/>
                </a:cxn>
                <a:cxn ang="0">
                  <a:pos x="3" y="16"/>
                </a:cxn>
                <a:cxn ang="0">
                  <a:pos x="6" y="9"/>
                </a:cxn>
                <a:cxn ang="0">
                  <a:pos x="6" y="9"/>
                </a:cxn>
                <a:cxn ang="0">
                  <a:pos x="6" y="9"/>
                </a:cxn>
                <a:cxn ang="0">
                  <a:pos x="19" y="2"/>
                </a:cxn>
                <a:cxn ang="0">
                  <a:pos x="24" y="4"/>
                </a:cxn>
                <a:cxn ang="0">
                  <a:pos x="24" y="4"/>
                </a:cxn>
                <a:cxn ang="0">
                  <a:pos x="24" y="4"/>
                </a:cxn>
                <a:cxn ang="0">
                  <a:pos x="29" y="12"/>
                </a:cxn>
                <a:cxn ang="0">
                  <a:pos x="27" y="19"/>
                </a:cxn>
                <a:cxn ang="0">
                  <a:pos x="28" y="19"/>
                </a:cxn>
                <a:cxn ang="0">
                  <a:pos x="27" y="19"/>
                </a:cxn>
                <a:cxn ang="0">
                  <a:pos x="28" y="19"/>
                </a:cxn>
                <a:cxn ang="0">
                  <a:pos x="29" y="20"/>
                </a:cxn>
                <a:cxn ang="0">
                  <a:pos x="32" y="12"/>
                </a:cxn>
                <a:cxn ang="0">
                  <a:pos x="25" y="2"/>
                </a:cxn>
                <a:cxn ang="0">
                  <a:pos x="25" y="3"/>
                </a:cxn>
                <a:cxn ang="0">
                  <a:pos x="25" y="2"/>
                </a:cxn>
                <a:cxn ang="0">
                  <a:pos x="19" y="0"/>
                </a:cxn>
                <a:cxn ang="0">
                  <a:pos x="4" y="7"/>
                </a:cxn>
                <a:cxn ang="0">
                  <a:pos x="5" y="8"/>
                </a:cxn>
                <a:cxn ang="0">
                  <a:pos x="4" y="7"/>
                </a:cxn>
                <a:cxn ang="0">
                  <a:pos x="0" y="16"/>
                </a:cxn>
                <a:cxn ang="0">
                  <a:pos x="6" y="26"/>
                </a:cxn>
                <a:cxn ang="0">
                  <a:pos x="6" y="26"/>
                </a:cxn>
                <a:cxn ang="0">
                  <a:pos x="6" y="26"/>
                </a:cxn>
                <a:cxn ang="0">
                  <a:pos x="13" y="27"/>
                </a:cxn>
                <a:cxn ang="0">
                  <a:pos x="29" y="20"/>
                </a:cxn>
                <a:cxn ang="0">
                  <a:pos x="29" y="20"/>
                </a:cxn>
                <a:cxn ang="0">
                  <a:pos x="29" y="20"/>
                </a:cxn>
                <a:cxn ang="0">
                  <a:pos x="28" y="19"/>
                </a:cxn>
              </a:cxnLst>
              <a:rect l="0" t="0" r="r" b="b"/>
              <a:pathLst>
                <a:path w="32" h="27">
                  <a:moveTo>
                    <a:pt x="28" y="19"/>
                  </a:moveTo>
                  <a:cubicBezTo>
                    <a:pt x="27" y="19"/>
                    <a:pt x="27" y="19"/>
                    <a:pt x="27" y="19"/>
                  </a:cubicBezTo>
                  <a:cubicBezTo>
                    <a:pt x="24" y="23"/>
                    <a:pt x="18" y="25"/>
                    <a:pt x="13" y="25"/>
                  </a:cubicBezTo>
                  <a:cubicBezTo>
                    <a:pt x="11" y="25"/>
                    <a:pt x="9" y="25"/>
                    <a:pt x="7" y="24"/>
                  </a:cubicBezTo>
                  <a:cubicBezTo>
                    <a:pt x="7" y="24"/>
                    <a:pt x="7" y="24"/>
                    <a:pt x="7" y="24"/>
                  </a:cubicBezTo>
                  <a:cubicBezTo>
                    <a:pt x="7" y="24"/>
                    <a:pt x="7" y="24"/>
                    <a:pt x="7" y="24"/>
                  </a:cubicBezTo>
                  <a:cubicBezTo>
                    <a:pt x="4" y="22"/>
                    <a:pt x="3" y="19"/>
                    <a:pt x="3" y="16"/>
                  </a:cubicBezTo>
                  <a:cubicBezTo>
                    <a:pt x="3" y="14"/>
                    <a:pt x="4" y="11"/>
                    <a:pt x="6" y="9"/>
                  </a:cubicBezTo>
                  <a:cubicBezTo>
                    <a:pt x="6" y="9"/>
                    <a:pt x="6" y="9"/>
                    <a:pt x="6" y="9"/>
                  </a:cubicBezTo>
                  <a:cubicBezTo>
                    <a:pt x="6" y="9"/>
                    <a:pt x="6" y="9"/>
                    <a:pt x="6" y="9"/>
                  </a:cubicBezTo>
                  <a:cubicBezTo>
                    <a:pt x="9" y="5"/>
                    <a:pt x="14" y="2"/>
                    <a:pt x="19" y="2"/>
                  </a:cubicBezTo>
                  <a:cubicBezTo>
                    <a:pt x="20" y="2"/>
                    <a:pt x="22" y="3"/>
                    <a:pt x="24" y="4"/>
                  </a:cubicBezTo>
                  <a:cubicBezTo>
                    <a:pt x="24" y="4"/>
                    <a:pt x="24" y="4"/>
                    <a:pt x="24" y="4"/>
                  </a:cubicBezTo>
                  <a:cubicBezTo>
                    <a:pt x="24" y="4"/>
                    <a:pt x="24" y="4"/>
                    <a:pt x="24" y="4"/>
                  </a:cubicBezTo>
                  <a:cubicBezTo>
                    <a:pt x="27" y="5"/>
                    <a:pt x="29" y="9"/>
                    <a:pt x="29" y="12"/>
                  </a:cubicBezTo>
                  <a:cubicBezTo>
                    <a:pt x="29" y="14"/>
                    <a:pt x="28" y="17"/>
                    <a:pt x="27" y="19"/>
                  </a:cubicBezTo>
                  <a:cubicBezTo>
                    <a:pt x="28" y="19"/>
                    <a:pt x="28" y="19"/>
                    <a:pt x="28" y="19"/>
                  </a:cubicBezTo>
                  <a:cubicBezTo>
                    <a:pt x="27" y="19"/>
                    <a:pt x="27" y="19"/>
                    <a:pt x="27" y="19"/>
                  </a:cubicBezTo>
                  <a:cubicBezTo>
                    <a:pt x="28" y="19"/>
                    <a:pt x="28" y="19"/>
                    <a:pt x="28" y="19"/>
                  </a:cubicBezTo>
                  <a:cubicBezTo>
                    <a:pt x="29" y="20"/>
                    <a:pt x="29" y="20"/>
                    <a:pt x="29" y="20"/>
                  </a:cubicBezTo>
                  <a:cubicBezTo>
                    <a:pt x="31" y="18"/>
                    <a:pt x="32" y="15"/>
                    <a:pt x="32" y="12"/>
                  </a:cubicBezTo>
                  <a:cubicBezTo>
                    <a:pt x="32" y="8"/>
                    <a:pt x="29" y="4"/>
                    <a:pt x="25" y="2"/>
                  </a:cubicBezTo>
                  <a:cubicBezTo>
                    <a:pt x="25" y="3"/>
                    <a:pt x="25" y="3"/>
                    <a:pt x="25" y="3"/>
                  </a:cubicBezTo>
                  <a:cubicBezTo>
                    <a:pt x="25" y="2"/>
                    <a:pt x="25" y="2"/>
                    <a:pt x="25" y="2"/>
                  </a:cubicBezTo>
                  <a:cubicBezTo>
                    <a:pt x="23" y="1"/>
                    <a:pt x="21" y="0"/>
                    <a:pt x="19" y="0"/>
                  </a:cubicBezTo>
                  <a:cubicBezTo>
                    <a:pt x="13" y="0"/>
                    <a:pt x="8" y="3"/>
                    <a:pt x="4" y="7"/>
                  </a:cubicBezTo>
                  <a:cubicBezTo>
                    <a:pt x="5" y="8"/>
                    <a:pt x="5" y="8"/>
                    <a:pt x="5" y="8"/>
                  </a:cubicBezTo>
                  <a:cubicBezTo>
                    <a:pt x="4" y="7"/>
                    <a:pt x="4" y="7"/>
                    <a:pt x="4" y="7"/>
                  </a:cubicBezTo>
                  <a:cubicBezTo>
                    <a:pt x="2" y="10"/>
                    <a:pt x="0" y="13"/>
                    <a:pt x="0" y="16"/>
                  </a:cubicBezTo>
                  <a:cubicBezTo>
                    <a:pt x="0" y="20"/>
                    <a:pt x="2" y="24"/>
                    <a:pt x="6" y="26"/>
                  </a:cubicBezTo>
                  <a:cubicBezTo>
                    <a:pt x="6" y="26"/>
                    <a:pt x="6" y="26"/>
                    <a:pt x="6" y="26"/>
                  </a:cubicBezTo>
                  <a:cubicBezTo>
                    <a:pt x="6" y="26"/>
                    <a:pt x="6" y="26"/>
                    <a:pt x="6" y="26"/>
                  </a:cubicBezTo>
                  <a:cubicBezTo>
                    <a:pt x="8" y="27"/>
                    <a:pt x="11" y="27"/>
                    <a:pt x="13" y="27"/>
                  </a:cubicBezTo>
                  <a:cubicBezTo>
                    <a:pt x="19" y="27"/>
                    <a:pt x="25" y="25"/>
                    <a:pt x="29" y="20"/>
                  </a:cubicBezTo>
                  <a:cubicBezTo>
                    <a:pt x="29" y="20"/>
                    <a:pt x="29" y="20"/>
                    <a:pt x="29" y="20"/>
                  </a:cubicBezTo>
                  <a:cubicBezTo>
                    <a:pt x="29" y="20"/>
                    <a:pt x="29" y="20"/>
                    <a:pt x="29" y="20"/>
                  </a:cubicBezTo>
                  <a:cubicBezTo>
                    <a:pt x="28" y="19"/>
                    <a:pt x="28" y="19"/>
                    <a:pt x="28" y="19"/>
                  </a:cubicBezTo>
                </a:path>
              </a:pathLst>
            </a:custGeom>
            <a:solidFill>
              <a:srgbClr val="FFFFFF"/>
            </a:solidFill>
            <a:ln w="9525">
              <a:noFill/>
              <a:round/>
              <a:headEnd/>
              <a:tailEnd/>
            </a:ln>
          </p:spPr>
          <p:txBody>
            <a:bodyPr/>
            <a:lstStyle/>
            <a:p>
              <a:pPr>
                <a:defRPr/>
              </a:pPr>
              <a:endParaRPr lang="en-US"/>
            </a:p>
          </p:txBody>
        </p:sp>
        <p:sp>
          <p:nvSpPr>
            <p:cNvPr id="218" name="Freeform 1640"/>
            <p:cNvSpPr>
              <a:spLocks/>
            </p:cNvSpPr>
            <p:nvPr userDrawn="1"/>
          </p:nvSpPr>
          <p:spPr bwMode="auto">
            <a:xfrm>
              <a:off x="289" y="256"/>
              <a:ext cx="114" cy="103"/>
            </a:xfrm>
            <a:custGeom>
              <a:avLst/>
              <a:gdLst/>
              <a:ahLst/>
              <a:cxnLst>
                <a:cxn ang="0">
                  <a:pos x="50" y="37"/>
                </a:cxn>
                <a:cxn ang="0">
                  <a:pos x="49" y="36"/>
                </a:cxn>
                <a:cxn ang="0">
                  <a:pos x="23" y="49"/>
                </a:cxn>
                <a:cxn ang="0">
                  <a:pos x="12" y="46"/>
                </a:cxn>
                <a:cxn ang="0">
                  <a:pos x="12" y="47"/>
                </a:cxn>
                <a:cxn ang="0">
                  <a:pos x="12" y="46"/>
                </a:cxn>
                <a:cxn ang="0">
                  <a:pos x="2" y="30"/>
                </a:cxn>
                <a:cxn ang="0">
                  <a:pos x="8" y="15"/>
                </a:cxn>
                <a:cxn ang="0">
                  <a:pos x="8" y="15"/>
                </a:cxn>
                <a:cxn ang="0">
                  <a:pos x="8" y="15"/>
                </a:cxn>
                <a:cxn ang="0">
                  <a:pos x="33" y="3"/>
                </a:cxn>
                <a:cxn ang="0">
                  <a:pos x="45" y="6"/>
                </a:cxn>
                <a:cxn ang="0">
                  <a:pos x="45" y="6"/>
                </a:cxn>
                <a:cxn ang="0">
                  <a:pos x="45" y="6"/>
                </a:cxn>
                <a:cxn ang="0">
                  <a:pos x="55" y="22"/>
                </a:cxn>
                <a:cxn ang="0">
                  <a:pos x="49" y="36"/>
                </a:cxn>
                <a:cxn ang="0">
                  <a:pos x="49" y="36"/>
                </a:cxn>
                <a:cxn ang="0">
                  <a:pos x="49" y="36"/>
                </a:cxn>
                <a:cxn ang="0">
                  <a:pos x="50" y="37"/>
                </a:cxn>
                <a:cxn ang="0">
                  <a:pos x="51" y="37"/>
                </a:cxn>
                <a:cxn ang="0">
                  <a:pos x="57" y="22"/>
                </a:cxn>
                <a:cxn ang="0">
                  <a:pos x="46" y="3"/>
                </a:cxn>
                <a:cxn ang="0">
                  <a:pos x="45" y="4"/>
                </a:cxn>
                <a:cxn ang="0">
                  <a:pos x="46" y="3"/>
                </a:cxn>
                <a:cxn ang="0">
                  <a:pos x="33" y="0"/>
                </a:cxn>
                <a:cxn ang="0">
                  <a:pos x="6" y="13"/>
                </a:cxn>
                <a:cxn ang="0">
                  <a:pos x="6" y="13"/>
                </a:cxn>
                <a:cxn ang="0">
                  <a:pos x="6" y="13"/>
                </a:cxn>
                <a:cxn ang="0">
                  <a:pos x="0" y="30"/>
                </a:cxn>
                <a:cxn ang="0">
                  <a:pos x="11" y="48"/>
                </a:cxn>
                <a:cxn ang="0">
                  <a:pos x="11" y="48"/>
                </a:cxn>
                <a:cxn ang="0">
                  <a:pos x="11" y="48"/>
                </a:cxn>
                <a:cxn ang="0">
                  <a:pos x="23" y="51"/>
                </a:cxn>
                <a:cxn ang="0">
                  <a:pos x="51" y="37"/>
                </a:cxn>
                <a:cxn ang="0">
                  <a:pos x="51" y="37"/>
                </a:cxn>
                <a:cxn ang="0">
                  <a:pos x="51" y="37"/>
                </a:cxn>
                <a:cxn ang="0">
                  <a:pos x="50" y="37"/>
                </a:cxn>
              </a:cxnLst>
              <a:rect l="0" t="0" r="r" b="b"/>
              <a:pathLst>
                <a:path w="57" h="51">
                  <a:moveTo>
                    <a:pt x="50" y="37"/>
                  </a:moveTo>
                  <a:cubicBezTo>
                    <a:pt x="49" y="36"/>
                    <a:pt x="49" y="36"/>
                    <a:pt x="49" y="36"/>
                  </a:cubicBezTo>
                  <a:cubicBezTo>
                    <a:pt x="43" y="44"/>
                    <a:pt x="33" y="49"/>
                    <a:pt x="23" y="49"/>
                  </a:cubicBezTo>
                  <a:cubicBezTo>
                    <a:pt x="19" y="49"/>
                    <a:pt x="15" y="48"/>
                    <a:pt x="12" y="46"/>
                  </a:cubicBezTo>
                  <a:cubicBezTo>
                    <a:pt x="12" y="47"/>
                    <a:pt x="12" y="47"/>
                    <a:pt x="12" y="47"/>
                  </a:cubicBezTo>
                  <a:cubicBezTo>
                    <a:pt x="12" y="46"/>
                    <a:pt x="12" y="46"/>
                    <a:pt x="12" y="46"/>
                  </a:cubicBezTo>
                  <a:cubicBezTo>
                    <a:pt x="6" y="43"/>
                    <a:pt x="2" y="37"/>
                    <a:pt x="2" y="30"/>
                  </a:cubicBezTo>
                  <a:cubicBezTo>
                    <a:pt x="2" y="25"/>
                    <a:pt x="4" y="20"/>
                    <a:pt x="8" y="15"/>
                  </a:cubicBezTo>
                  <a:cubicBezTo>
                    <a:pt x="8" y="15"/>
                    <a:pt x="8" y="15"/>
                    <a:pt x="8" y="15"/>
                  </a:cubicBezTo>
                  <a:cubicBezTo>
                    <a:pt x="8" y="15"/>
                    <a:pt x="8" y="15"/>
                    <a:pt x="8" y="15"/>
                  </a:cubicBezTo>
                  <a:cubicBezTo>
                    <a:pt x="14" y="7"/>
                    <a:pt x="24" y="3"/>
                    <a:pt x="33" y="3"/>
                  </a:cubicBezTo>
                  <a:cubicBezTo>
                    <a:pt x="37" y="3"/>
                    <a:pt x="41" y="4"/>
                    <a:pt x="45" y="6"/>
                  </a:cubicBezTo>
                  <a:cubicBezTo>
                    <a:pt x="45" y="6"/>
                    <a:pt x="45" y="6"/>
                    <a:pt x="45" y="6"/>
                  </a:cubicBezTo>
                  <a:cubicBezTo>
                    <a:pt x="45" y="6"/>
                    <a:pt x="45" y="6"/>
                    <a:pt x="45" y="6"/>
                  </a:cubicBezTo>
                  <a:cubicBezTo>
                    <a:pt x="51" y="9"/>
                    <a:pt x="55" y="15"/>
                    <a:pt x="55" y="22"/>
                  </a:cubicBezTo>
                  <a:cubicBezTo>
                    <a:pt x="55" y="26"/>
                    <a:pt x="53" y="31"/>
                    <a:pt x="49" y="36"/>
                  </a:cubicBezTo>
                  <a:cubicBezTo>
                    <a:pt x="49" y="36"/>
                    <a:pt x="49" y="36"/>
                    <a:pt x="49" y="36"/>
                  </a:cubicBezTo>
                  <a:cubicBezTo>
                    <a:pt x="49" y="36"/>
                    <a:pt x="49" y="36"/>
                    <a:pt x="49" y="36"/>
                  </a:cubicBezTo>
                  <a:cubicBezTo>
                    <a:pt x="50" y="37"/>
                    <a:pt x="50" y="37"/>
                    <a:pt x="50" y="37"/>
                  </a:cubicBezTo>
                  <a:cubicBezTo>
                    <a:pt x="51" y="37"/>
                    <a:pt x="51" y="37"/>
                    <a:pt x="51" y="37"/>
                  </a:cubicBezTo>
                  <a:cubicBezTo>
                    <a:pt x="55" y="32"/>
                    <a:pt x="57" y="27"/>
                    <a:pt x="57" y="22"/>
                  </a:cubicBezTo>
                  <a:cubicBezTo>
                    <a:pt x="57" y="14"/>
                    <a:pt x="53" y="7"/>
                    <a:pt x="46" y="3"/>
                  </a:cubicBezTo>
                  <a:cubicBezTo>
                    <a:pt x="45" y="4"/>
                    <a:pt x="45" y="4"/>
                    <a:pt x="45" y="4"/>
                  </a:cubicBezTo>
                  <a:cubicBezTo>
                    <a:pt x="46" y="3"/>
                    <a:pt x="46" y="3"/>
                    <a:pt x="46" y="3"/>
                  </a:cubicBezTo>
                  <a:cubicBezTo>
                    <a:pt x="42" y="1"/>
                    <a:pt x="37" y="0"/>
                    <a:pt x="33" y="0"/>
                  </a:cubicBezTo>
                  <a:cubicBezTo>
                    <a:pt x="23" y="0"/>
                    <a:pt x="13" y="5"/>
                    <a:pt x="6" y="13"/>
                  </a:cubicBezTo>
                  <a:cubicBezTo>
                    <a:pt x="6" y="13"/>
                    <a:pt x="6" y="13"/>
                    <a:pt x="6" y="13"/>
                  </a:cubicBezTo>
                  <a:cubicBezTo>
                    <a:pt x="6" y="13"/>
                    <a:pt x="6" y="13"/>
                    <a:pt x="6" y="13"/>
                  </a:cubicBezTo>
                  <a:cubicBezTo>
                    <a:pt x="2" y="19"/>
                    <a:pt x="0" y="25"/>
                    <a:pt x="0" y="30"/>
                  </a:cubicBezTo>
                  <a:cubicBezTo>
                    <a:pt x="0" y="38"/>
                    <a:pt x="4" y="44"/>
                    <a:pt x="11" y="48"/>
                  </a:cubicBezTo>
                  <a:cubicBezTo>
                    <a:pt x="11" y="48"/>
                    <a:pt x="11" y="48"/>
                    <a:pt x="11" y="48"/>
                  </a:cubicBezTo>
                  <a:cubicBezTo>
                    <a:pt x="11" y="48"/>
                    <a:pt x="11" y="48"/>
                    <a:pt x="11" y="48"/>
                  </a:cubicBezTo>
                  <a:cubicBezTo>
                    <a:pt x="15" y="50"/>
                    <a:pt x="19" y="51"/>
                    <a:pt x="23" y="51"/>
                  </a:cubicBezTo>
                  <a:cubicBezTo>
                    <a:pt x="34" y="51"/>
                    <a:pt x="44" y="46"/>
                    <a:pt x="51" y="37"/>
                  </a:cubicBezTo>
                  <a:cubicBezTo>
                    <a:pt x="51" y="37"/>
                    <a:pt x="51" y="37"/>
                    <a:pt x="51" y="37"/>
                  </a:cubicBezTo>
                  <a:cubicBezTo>
                    <a:pt x="51" y="37"/>
                    <a:pt x="51" y="37"/>
                    <a:pt x="51" y="37"/>
                  </a:cubicBezTo>
                  <a:cubicBezTo>
                    <a:pt x="50" y="37"/>
                    <a:pt x="50" y="37"/>
                    <a:pt x="50" y="37"/>
                  </a:cubicBezTo>
                </a:path>
              </a:pathLst>
            </a:custGeom>
            <a:solidFill>
              <a:srgbClr val="FFFFFF"/>
            </a:solidFill>
            <a:ln w="9525">
              <a:noFill/>
              <a:round/>
              <a:headEnd/>
              <a:tailEnd/>
            </a:ln>
          </p:spPr>
          <p:txBody>
            <a:bodyPr/>
            <a:lstStyle/>
            <a:p>
              <a:pPr>
                <a:defRPr/>
              </a:pPr>
              <a:endParaRPr lang="en-US"/>
            </a:p>
          </p:txBody>
        </p:sp>
        <p:sp>
          <p:nvSpPr>
            <p:cNvPr id="219" name="Freeform 1641"/>
            <p:cNvSpPr>
              <a:spLocks/>
            </p:cNvSpPr>
            <p:nvPr userDrawn="1"/>
          </p:nvSpPr>
          <p:spPr bwMode="auto">
            <a:xfrm>
              <a:off x="271" y="248"/>
              <a:ext cx="156" cy="143"/>
            </a:xfrm>
            <a:custGeom>
              <a:avLst/>
              <a:gdLst/>
              <a:ahLst/>
              <a:cxnLst>
                <a:cxn ang="0">
                  <a:pos x="69" y="54"/>
                </a:cxn>
                <a:cxn ang="0">
                  <a:pos x="68" y="53"/>
                </a:cxn>
                <a:cxn ang="0">
                  <a:pos x="35" y="69"/>
                </a:cxn>
                <a:cxn ang="0">
                  <a:pos x="16" y="63"/>
                </a:cxn>
                <a:cxn ang="0">
                  <a:pos x="2" y="40"/>
                </a:cxn>
                <a:cxn ang="0">
                  <a:pos x="12" y="18"/>
                </a:cxn>
                <a:cxn ang="0">
                  <a:pos x="12" y="18"/>
                </a:cxn>
                <a:cxn ang="0">
                  <a:pos x="12" y="18"/>
                </a:cxn>
                <a:cxn ang="0">
                  <a:pos x="46" y="3"/>
                </a:cxn>
                <a:cxn ang="0">
                  <a:pos x="65" y="8"/>
                </a:cxn>
                <a:cxn ang="0">
                  <a:pos x="77" y="30"/>
                </a:cxn>
                <a:cxn ang="0">
                  <a:pos x="68" y="53"/>
                </a:cxn>
                <a:cxn ang="0">
                  <a:pos x="68" y="53"/>
                </a:cxn>
                <a:cxn ang="0">
                  <a:pos x="68" y="53"/>
                </a:cxn>
                <a:cxn ang="0">
                  <a:pos x="69" y="54"/>
                </a:cxn>
                <a:cxn ang="0">
                  <a:pos x="69" y="55"/>
                </a:cxn>
                <a:cxn ang="0">
                  <a:pos x="79" y="30"/>
                </a:cxn>
                <a:cxn ang="0">
                  <a:pos x="66" y="6"/>
                </a:cxn>
                <a:cxn ang="0">
                  <a:pos x="46" y="0"/>
                </a:cxn>
                <a:cxn ang="0">
                  <a:pos x="10" y="16"/>
                </a:cxn>
                <a:cxn ang="0">
                  <a:pos x="10" y="16"/>
                </a:cxn>
                <a:cxn ang="0">
                  <a:pos x="10" y="16"/>
                </a:cxn>
                <a:cxn ang="0">
                  <a:pos x="0" y="40"/>
                </a:cxn>
                <a:cxn ang="0">
                  <a:pos x="15" y="65"/>
                </a:cxn>
                <a:cxn ang="0">
                  <a:pos x="35" y="71"/>
                </a:cxn>
                <a:cxn ang="0">
                  <a:pos x="69" y="55"/>
                </a:cxn>
                <a:cxn ang="0">
                  <a:pos x="69" y="55"/>
                </a:cxn>
                <a:cxn ang="0">
                  <a:pos x="69" y="55"/>
                </a:cxn>
                <a:cxn ang="0">
                  <a:pos x="69" y="54"/>
                </a:cxn>
              </a:cxnLst>
              <a:rect l="0" t="0" r="r" b="b"/>
              <a:pathLst>
                <a:path w="79" h="71">
                  <a:moveTo>
                    <a:pt x="69" y="54"/>
                  </a:moveTo>
                  <a:cubicBezTo>
                    <a:pt x="68" y="53"/>
                    <a:pt x="68" y="53"/>
                    <a:pt x="68" y="53"/>
                  </a:cubicBezTo>
                  <a:cubicBezTo>
                    <a:pt x="59" y="63"/>
                    <a:pt x="47" y="69"/>
                    <a:pt x="35" y="69"/>
                  </a:cubicBezTo>
                  <a:cubicBezTo>
                    <a:pt x="28" y="69"/>
                    <a:pt x="22" y="67"/>
                    <a:pt x="16" y="63"/>
                  </a:cubicBezTo>
                  <a:cubicBezTo>
                    <a:pt x="7" y="58"/>
                    <a:pt x="2" y="49"/>
                    <a:pt x="2" y="40"/>
                  </a:cubicBezTo>
                  <a:cubicBezTo>
                    <a:pt x="2" y="32"/>
                    <a:pt x="6" y="25"/>
                    <a:pt x="12" y="18"/>
                  </a:cubicBezTo>
                  <a:cubicBezTo>
                    <a:pt x="12" y="18"/>
                    <a:pt x="12" y="18"/>
                    <a:pt x="12" y="18"/>
                  </a:cubicBezTo>
                  <a:cubicBezTo>
                    <a:pt x="12" y="18"/>
                    <a:pt x="12" y="18"/>
                    <a:pt x="12" y="18"/>
                  </a:cubicBezTo>
                  <a:cubicBezTo>
                    <a:pt x="21" y="8"/>
                    <a:pt x="34" y="3"/>
                    <a:pt x="46" y="3"/>
                  </a:cubicBezTo>
                  <a:cubicBezTo>
                    <a:pt x="52" y="3"/>
                    <a:pt x="59" y="4"/>
                    <a:pt x="65" y="8"/>
                  </a:cubicBezTo>
                  <a:cubicBezTo>
                    <a:pt x="73" y="13"/>
                    <a:pt x="77" y="21"/>
                    <a:pt x="77" y="30"/>
                  </a:cubicBezTo>
                  <a:cubicBezTo>
                    <a:pt x="77" y="38"/>
                    <a:pt x="74" y="46"/>
                    <a:pt x="68" y="53"/>
                  </a:cubicBezTo>
                  <a:cubicBezTo>
                    <a:pt x="68" y="53"/>
                    <a:pt x="68" y="53"/>
                    <a:pt x="68" y="53"/>
                  </a:cubicBezTo>
                  <a:cubicBezTo>
                    <a:pt x="68" y="53"/>
                    <a:pt x="68" y="53"/>
                    <a:pt x="68" y="53"/>
                  </a:cubicBezTo>
                  <a:cubicBezTo>
                    <a:pt x="69" y="54"/>
                    <a:pt x="69" y="54"/>
                    <a:pt x="69" y="54"/>
                  </a:cubicBezTo>
                  <a:cubicBezTo>
                    <a:pt x="69" y="55"/>
                    <a:pt x="69" y="55"/>
                    <a:pt x="69" y="55"/>
                  </a:cubicBezTo>
                  <a:cubicBezTo>
                    <a:pt x="76" y="47"/>
                    <a:pt x="79" y="39"/>
                    <a:pt x="79" y="30"/>
                  </a:cubicBezTo>
                  <a:cubicBezTo>
                    <a:pt x="79" y="21"/>
                    <a:pt x="75" y="12"/>
                    <a:pt x="66" y="6"/>
                  </a:cubicBezTo>
                  <a:cubicBezTo>
                    <a:pt x="60" y="2"/>
                    <a:pt x="53" y="0"/>
                    <a:pt x="46" y="0"/>
                  </a:cubicBezTo>
                  <a:cubicBezTo>
                    <a:pt x="33" y="0"/>
                    <a:pt x="20" y="6"/>
                    <a:pt x="10" y="16"/>
                  </a:cubicBezTo>
                  <a:cubicBezTo>
                    <a:pt x="10" y="16"/>
                    <a:pt x="10" y="16"/>
                    <a:pt x="10" y="16"/>
                  </a:cubicBezTo>
                  <a:cubicBezTo>
                    <a:pt x="10" y="16"/>
                    <a:pt x="10" y="16"/>
                    <a:pt x="10" y="16"/>
                  </a:cubicBezTo>
                  <a:cubicBezTo>
                    <a:pt x="3" y="23"/>
                    <a:pt x="0" y="32"/>
                    <a:pt x="0" y="40"/>
                  </a:cubicBezTo>
                  <a:cubicBezTo>
                    <a:pt x="0" y="50"/>
                    <a:pt x="5" y="59"/>
                    <a:pt x="15" y="65"/>
                  </a:cubicBezTo>
                  <a:cubicBezTo>
                    <a:pt x="21" y="69"/>
                    <a:pt x="28" y="71"/>
                    <a:pt x="35" y="71"/>
                  </a:cubicBezTo>
                  <a:cubicBezTo>
                    <a:pt x="47" y="71"/>
                    <a:pt x="60" y="65"/>
                    <a:pt x="69" y="55"/>
                  </a:cubicBezTo>
                  <a:cubicBezTo>
                    <a:pt x="69" y="55"/>
                    <a:pt x="69" y="55"/>
                    <a:pt x="69" y="55"/>
                  </a:cubicBezTo>
                  <a:cubicBezTo>
                    <a:pt x="69" y="55"/>
                    <a:pt x="69" y="55"/>
                    <a:pt x="69" y="55"/>
                  </a:cubicBezTo>
                  <a:cubicBezTo>
                    <a:pt x="69" y="54"/>
                    <a:pt x="69" y="54"/>
                    <a:pt x="69" y="54"/>
                  </a:cubicBezTo>
                </a:path>
              </a:pathLst>
            </a:custGeom>
            <a:solidFill>
              <a:srgbClr val="FFFFFF"/>
            </a:solidFill>
            <a:ln w="9525">
              <a:noFill/>
              <a:round/>
              <a:headEnd/>
              <a:tailEnd/>
            </a:ln>
          </p:spPr>
          <p:txBody>
            <a:bodyPr/>
            <a:lstStyle/>
            <a:p>
              <a:pPr>
                <a:defRPr/>
              </a:pPr>
              <a:endParaRPr lang="en-US"/>
            </a:p>
          </p:txBody>
        </p:sp>
        <p:sp>
          <p:nvSpPr>
            <p:cNvPr id="220" name="Freeform 1642"/>
            <p:cNvSpPr>
              <a:spLocks/>
            </p:cNvSpPr>
            <p:nvPr userDrawn="1"/>
          </p:nvSpPr>
          <p:spPr bwMode="auto">
            <a:xfrm>
              <a:off x="259" y="274"/>
              <a:ext cx="192" cy="145"/>
            </a:xfrm>
            <a:custGeom>
              <a:avLst/>
              <a:gdLst/>
              <a:ahLst/>
              <a:cxnLst>
                <a:cxn ang="0">
                  <a:pos x="3" y="20"/>
                </a:cxn>
                <a:cxn ang="0">
                  <a:pos x="0" y="35"/>
                </a:cxn>
                <a:cxn ang="0">
                  <a:pos x="18" y="65"/>
                </a:cxn>
                <a:cxn ang="0">
                  <a:pos x="42" y="72"/>
                </a:cxn>
                <a:cxn ang="0">
                  <a:pos x="84" y="53"/>
                </a:cxn>
                <a:cxn ang="0">
                  <a:pos x="84" y="53"/>
                </a:cxn>
                <a:cxn ang="0">
                  <a:pos x="84" y="53"/>
                </a:cxn>
                <a:cxn ang="0">
                  <a:pos x="96" y="24"/>
                </a:cxn>
                <a:cxn ang="0">
                  <a:pos x="86" y="0"/>
                </a:cxn>
                <a:cxn ang="0">
                  <a:pos x="84" y="1"/>
                </a:cxn>
                <a:cxn ang="0">
                  <a:pos x="93" y="24"/>
                </a:cxn>
                <a:cxn ang="0">
                  <a:pos x="82" y="51"/>
                </a:cxn>
                <a:cxn ang="0">
                  <a:pos x="82" y="51"/>
                </a:cxn>
                <a:cxn ang="0">
                  <a:pos x="82" y="51"/>
                </a:cxn>
                <a:cxn ang="0">
                  <a:pos x="42" y="70"/>
                </a:cxn>
                <a:cxn ang="0">
                  <a:pos x="19" y="63"/>
                </a:cxn>
                <a:cxn ang="0">
                  <a:pos x="3" y="35"/>
                </a:cxn>
                <a:cxn ang="0">
                  <a:pos x="5" y="21"/>
                </a:cxn>
                <a:cxn ang="0">
                  <a:pos x="3" y="20"/>
                </a:cxn>
              </a:cxnLst>
              <a:rect l="0" t="0" r="r" b="b"/>
              <a:pathLst>
                <a:path w="96" h="72">
                  <a:moveTo>
                    <a:pt x="3" y="20"/>
                  </a:moveTo>
                  <a:cubicBezTo>
                    <a:pt x="1" y="25"/>
                    <a:pt x="0" y="30"/>
                    <a:pt x="0" y="35"/>
                  </a:cubicBezTo>
                  <a:cubicBezTo>
                    <a:pt x="0" y="47"/>
                    <a:pt x="6" y="58"/>
                    <a:pt x="18" y="65"/>
                  </a:cubicBezTo>
                  <a:cubicBezTo>
                    <a:pt x="26" y="70"/>
                    <a:pt x="34" y="72"/>
                    <a:pt x="42" y="72"/>
                  </a:cubicBezTo>
                  <a:cubicBezTo>
                    <a:pt x="58" y="72"/>
                    <a:pt x="73" y="65"/>
                    <a:pt x="84" y="53"/>
                  </a:cubicBezTo>
                  <a:cubicBezTo>
                    <a:pt x="84" y="53"/>
                    <a:pt x="84" y="53"/>
                    <a:pt x="84" y="53"/>
                  </a:cubicBezTo>
                  <a:cubicBezTo>
                    <a:pt x="84" y="53"/>
                    <a:pt x="84" y="53"/>
                    <a:pt x="84" y="53"/>
                  </a:cubicBezTo>
                  <a:cubicBezTo>
                    <a:pt x="92" y="44"/>
                    <a:pt x="96" y="34"/>
                    <a:pt x="96" y="24"/>
                  </a:cubicBezTo>
                  <a:cubicBezTo>
                    <a:pt x="96" y="15"/>
                    <a:pt x="92" y="6"/>
                    <a:pt x="86" y="0"/>
                  </a:cubicBezTo>
                  <a:cubicBezTo>
                    <a:pt x="84" y="1"/>
                    <a:pt x="84" y="1"/>
                    <a:pt x="84" y="1"/>
                  </a:cubicBezTo>
                  <a:cubicBezTo>
                    <a:pt x="90" y="7"/>
                    <a:pt x="93" y="15"/>
                    <a:pt x="93" y="24"/>
                  </a:cubicBezTo>
                  <a:cubicBezTo>
                    <a:pt x="93" y="33"/>
                    <a:pt x="90" y="43"/>
                    <a:pt x="82" y="51"/>
                  </a:cubicBezTo>
                  <a:cubicBezTo>
                    <a:pt x="82" y="51"/>
                    <a:pt x="82" y="51"/>
                    <a:pt x="82" y="51"/>
                  </a:cubicBezTo>
                  <a:cubicBezTo>
                    <a:pt x="82" y="51"/>
                    <a:pt x="82" y="51"/>
                    <a:pt x="82" y="51"/>
                  </a:cubicBezTo>
                  <a:cubicBezTo>
                    <a:pt x="71" y="63"/>
                    <a:pt x="57" y="70"/>
                    <a:pt x="42" y="70"/>
                  </a:cubicBezTo>
                  <a:cubicBezTo>
                    <a:pt x="34" y="70"/>
                    <a:pt x="26" y="68"/>
                    <a:pt x="19" y="63"/>
                  </a:cubicBezTo>
                  <a:cubicBezTo>
                    <a:pt x="8" y="56"/>
                    <a:pt x="3" y="46"/>
                    <a:pt x="3" y="35"/>
                  </a:cubicBezTo>
                  <a:cubicBezTo>
                    <a:pt x="3" y="30"/>
                    <a:pt x="3" y="26"/>
                    <a:pt x="5" y="21"/>
                  </a:cubicBezTo>
                  <a:cubicBezTo>
                    <a:pt x="3" y="20"/>
                    <a:pt x="3" y="20"/>
                    <a:pt x="3" y="20"/>
                  </a:cubicBezTo>
                </a:path>
              </a:pathLst>
            </a:custGeom>
            <a:solidFill>
              <a:srgbClr val="FFFFFF"/>
            </a:solidFill>
            <a:ln w="9525">
              <a:noFill/>
              <a:round/>
              <a:headEnd/>
              <a:tailEnd/>
            </a:ln>
          </p:spPr>
          <p:txBody>
            <a:bodyPr/>
            <a:lstStyle/>
            <a:p>
              <a:pPr>
                <a:defRPr/>
              </a:pPr>
              <a:endParaRPr lang="en-US"/>
            </a:p>
          </p:txBody>
        </p:sp>
        <p:sp>
          <p:nvSpPr>
            <p:cNvPr id="221" name="Freeform 1643"/>
            <p:cNvSpPr>
              <a:spLocks/>
            </p:cNvSpPr>
            <p:nvPr userDrawn="1"/>
          </p:nvSpPr>
          <p:spPr bwMode="auto">
            <a:xfrm>
              <a:off x="265" y="302"/>
              <a:ext cx="200" cy="139"/>
            </a:xfrm>
            <a:custGeom>
              <a:avLst/>
              <a:gdLst/>
              <a:ahLst/>
              <a:cxnLst>
                <a:cxn ang="0">
                  <a:pos x="93" y="1"/>
                </a:cxn>
                <a:cxn ang="0">
                  <a:pos x="98" y="19"/>
                </a:cxn>
                <a:cxn ang="0">
                  <a:pos x="86" y="48"/>
                </a:cxn>
                <a:cxn ang="0">
                  <a:pos x="86" y="48"/>
                </a:cxn>
                <a:cxn ang="0">
                  <a:pos x="86" y="48"/>
                </a:cxn>
                <a:cxn ang="0">
                  <a:pos x="43" y="67"/>
                </a:cxn>
                <a:cxn ang="0">
                  <a:pos x="17" y="60"/>
                </a:cxn>
                <a:cxn ang="0">
                  <a:pos x="2" y="44"/>
                </a:cxn>
                <a:cxn ang="0">
                  <a:pos x="0" y="45"/>
                </a:cxn>
                <a:cxn ang="0">
                  <a:pos x="15" y="62"/>
                </a:cxn>
                <a:cxn ang="0">
                  <a:pos x="43" y="70"/>
                </a:cxn>
                <a:cxn ang="0">
                  <a:pos x="87" y="49"/>
                </a:cxn>
                <a:cxn ang="0">
                  <a:pos x="87" y="49"/>
                </a:cxn>
                <a:cxn ang="0">
                  <a:pos x="87" y="49"/>
                </a:cxn>
                <a:cxn ang="0">
                  <a:pos x="100" y="19"/>
                </a:cxn>
                <a:cxn ang="0">
                  <a:pos x="95" y="0"/>
                </a:cxn>
                <a:cxn ang="0">
                  <a:pos x="93" y="1"/>
                </a:cxn>
              </a:cxnLst>
              <a:rect l="0" t="0" r="r" b="b"/>
              <a:pathLst>
                <a:path w="100" h="70">
                  <a:moveTo>
                    <a:pt x="93" y="1"/>
                  </a:moveTo>
                  <a:cubicBezTo>
                    <a:pt x="96" y="7"/>
                    <a:pt x="98" y="13"/>
                    <a:pt x="98" y="19"/>
                  </a:cubicBezTo>
                  <a:cubicBezTo>
                    <a:pt x="98" y="28"/>
                    <a:pt x="94" y="39"/>
                    <a:pt x="86" y="48"/>
                  </a:cubicBezTo>
                  <a:cubicBezTo>
                    <a:pt x="86" y="48"/>
                    <a:pt x="86" y="48"/>
                    <a:pt x="86" y="48"/>
                  </a:cubicBezTo>
                  <a:cubicBezTo>
                    <a:pt x="86" y="48"/>
                    <a:pt x="86" y="48"/>
                    <a:pt x="86" y="48"/>
                  </a:cubicBezTo>
                  <a:cubicBezTo>
                    <a:pt x="74" y="60"/>
                    <a:pt x="58" y="67"/>
                    <a:pt x="43" y="67"/>
                  </a:cubicBezTo>
                  <a:cubicBezTo>
                    <a:pt x="34" y="67"/>
                    <a:pt x="25" y="65"/>
                    <a:pt x="17" y="60"/>
                  </a:cubicBezTo>
                  <a:cubicBezTo>
                    <a:pt x="10" y="56"/>
                    <a:pt x="5" y="50"/>
                    <a:pt x="2" y="44"/>
                  </a:cubicBezTo>
                  <a:cubicBezTo>
                    <a:pt x="0" y="45"/>
                    <a:pt x="0" y="45"/>
                    <a:pt x="0" y="45"/>
                  </a:cubicBezTo>
                  <a:cubicBezTo>
                    <a:pt x="3" y="52"/>
                    <a:pt x="8" y="58"/>
                    <a:pt x="15" y="62"/>
                  </a:cubicBezTo>
                  <a:cubicBezTo>
                    <a:pt x="24" y="67"/>
                    <a:pt x="33" y="70"/>
                    <a:pt x="43" y="70"/>
                  </a:cubicBezTo>
                  <a:cubicBezTo>
                    <a:pt x="59" y="70"/>
                    <a:pt x="75" y="62"/>
                    <a:pt x="87" y="49"/>
                  </a:cubicBezTo>
                  <a:cubicBezTo>
                    <a:pt x="87" y="49"/>
                    <a:pt x="87" y="49"/>
                    <a:pt x="87" y="49"/>
                  </a:cubicBezTo>
                  <a:cubicBezTo>
                    <a:pt x="87" y="49"/>
                    <a:pt x="87" y="49"/>
                    <a:pt x="87" y="49"/>
                  </a:cubicBezTo>
                  <a:cubicBezTo>
                    <a:pt x="96" y="40"/>
                    <a:pt x="100" y="29"/>
                    <a:pt x="100" y="19"/>
                  </a:cubicBezTo>
                  <a:cubicBezTo>
                    <a:pt x="100" y="12"/>
                    <a:pt x="98" y="6"/>
                    <a:pt x="95" y="0"/>
                  </a:cubicBezTo>
                  <a:cubicBezTo>
                    <a:pt x="93" y="1"/>
                    <a:pt x="93" y="1"/>
                    <a:pt x="93" y="1"/>
                  </a:cubicBezTo>
                </a:path>
              </a:pathLst>
            </a:custGeom>
            <a:solidFill>
              <a:srgbClr val="FFFFFF"/>
            </a:solidFill>
            <a:ln w="9525">
              <a:noFill/>
              <a:round/>
              <a:headEnd/>
              <a:tailEnd/>
            </a:ln>
          </p:spPr>
          <p:txBody>
            <a:bodyPr/>
            <a:lstStyle/>
            <a:p>
              <a:pPr>
                <a:defRPr/>
              </a:pPr>
              <a:endParaRPr lang="en-US"/>
            </a:p>
          </p:txBody>
        </p:sp>
        <p:sp>
          <p:nvSpPr>
            <p:cNvPr id="222" name="Freeform 1644"/>
            <p:cNvSpPr>
              <a:spLocks/>
            </p:cNvSpPr>
            <p:nvPr userDrawn="1"/>
          </p:nvSpPr>
          <p:spPr bwMode="auto">
            <a:xfrm>
              <a:off x="311" y="379"/>
              <a:ext cx="154" cy="78"/>
            </a:xfrm>
            <a:custGeom>
              <a:avLst/>
              <a:gdLst/>
              <a:ahLst/>
              <a:cxnLst>
                <a:cxn ang="0">
                  <a:pos x="75" y="0"/>
                </a:cxn>
                <a:cxn ang="0">
                  <a:pos x="65" y="17"/>
                </a:cxn>
                <a:cxn ang="0">
                  <a:pos x="65" y="17"/>
                </a:cxn>
                <a:cxn ang="0">
                  <a:pos x="65" y="17"/>
                </a:cxn>
                <a:cxn ang="0">
                  <a:pos x="22" y="37"/>
                </a:cxn>
                <a:cxn ang="0">
                  <a:pos x="1" y="32"/>
                </a:cxn>
                <a:cxn ang="0">
                  <a:pos x="0" y="34"/>
                </a:cxn>
                <a:cxn ang="0">
                  <a:pos x="22" y="39"/>
                </a:cxn>
                <a:cxn ang="0">
                  <a:pos x="67" y="19"/>
                </a:cxn>
                <a:cxn ang="0">
                  <a:pos x="67" y="19"/>
                </a:cxn>
                <a:cxn ang="0">
                  <a:pos x="67" y="19"/>
                </a:cxn>
                <a:cxn ang="0">
                  <a:pos x="77" y="1"/>
                </a:cxn>
                <a:cxn ang="0">
                  <a:pos x="75" y="0"/>
                </a:cxn>
              </a:cxnLst>
              <a:rect l="0" t="0" r="r" b="b"/>
              <a:pathLst>
                <a:path w="77" h="39">
                  <a:moveTo>
                    <a:pt x="75" y="0"/>
                  </a:moveTo>
                  <a:cubicBezTo>
                    <a:pt x="73" y="6"/>
                    <a:pt x="70" y="12"/>
                    <a:pt x="65" y="17"/>
                  </a:cubicBezTo>
                  <a:cubicBezTo>
                    <a:pt x="65" y="17"/>
                    <a:pt x="65" y="17"/>
                    <a:pt x="65" y="17"/>
                  </a:cubicBezTo>
                  <a:cubicBezTo>
                    <a:pt x="65" y="17"/>
                    <a:pt x="65" y="17"/>
                    <a:pt x="65" y="17"/>
                  </a:cubicBezTo>
                  <a:cubicBezTo>
                    <a:pt x="54" y="30"/>
                    <a:pt x="38" y="37"/>
                    <a:pt x="22" y="37"/>
                  </a:cubicBezTo>
                  <a:cubicBezTo>
                    <a:pt x="15" y="37"/>
                    <a:pt x="8" y="35"/>
                    <a:pt x="1" y="32"/>
                  </a:cubicBezTo>
                  <a:cubicBezTo>
                    <a:pt x="0" y="34"/>
                    <a:pt x="0" y="34"/>
                    <a:pt x="0" y="34"/>
                  </a:cubicBezTo>
                  <a:cubicBezTo>
                    <a:pt x="7" y="38"/>
                    <a:pt x="15" y="39"/>
                    <a:pt x="22" y="39"/>
                  </a:cubicBezTo>
                  <a:cubicBezTo>
                    <a:pt x="39" y="39"/>
                    <a:pt x="55" y="32"/>
                    <a:pt x="67" y="19"/>
                  </a:cubicBezTo>
                  <a:cubicBezTo>
                    <a:pt x="67" y="19"/>
                    <a:pt x="67" y="19"/>
                    <a:pt x="67" y="19"/>
                  </a:cubicBezTo>
                  <a:cubicBezTo>
                    <a:pt x="67" y="19"/>
                    <a:pt x="67" y="19"/>
                    <a:pt x="67" y="19"/>
                  </a:cubicBezTo>
                  <a:cubicBezTo>
                    <a:pt x="72" y="13"/>
                    <a:pt x="75" y="7"/>
                    <a:pt x="77" y="1"/>
                  </a:cubicBezTo>
                  <a:cubicBezTo>
                    <a:pt x="75" y="0"/>
                    <a:pt x="75" y="0"/>
                    <a:pt x="75" y="0"/>
                  </a:cubicBezTo>
                </a:path>
              </a:pathLst>
            </a:custGeom>
            <a:solidFill>
              <a:srgbClr val="FFFFFF"/>
            </a:solidFill>
            <a:ln w="9525">
              <a:noFill/>
              <a:round/>
              <a:headEnd/>
              <a:tailEnd/>
            </a:ln>
          </p:spPr>
          <p:txBody>
            <a:bodyPr/>
            <a:lstStyle/>
            <a:p>
              <a:pPr>
                <a:defRPr/>
              </a:pPr>
              <a:endParaRPr lang="en-US"/>
            </a:p>
          </p:txBody>
        </p:sp>
        <p:sp>
          <p:nvSpPr>
            <p:cNvPr id="223" name="Freeform 1645"/>
            <p:cNvSpPr>
              <a:spLocks/>
            </p:cNvSpPr>
            <p:nvPr userDrawn="1"/>
          </p:nvSpPr>
          <p:spPr bwMode="auto">
            <a:xfrm>
              <a:off x="277" y="280"/>
              <a:ext cx="46" cy="16"/>
            </a:xfrm>
            <a:custGeom>
              <a:avLst/>
              <a:gdLst/>
              <a:ahLst/>
              <a:cxnLst>
                <a:cxn ang="0">
                  <a:pos x="23" y="3"/>
                </a:cxn>
                <a:cxn ang="0">
                  <a:pos x="12" y="0"/>
                </a:cxn>
                <a:cxn ang="0">
                  <a:pos x="0" y="6"/>
                </a:cxn>
                <a:cxn ang="0">
                  <a:pos x="2" y="8"/>
                </a:cxn>
                <a:cxn ang="0">
                  <a:pos x="12" y="2"/>
                </a:cxn>
                <a:cxn ang="0">
                  <a:pos x="22" y="5"/>
                </a:cxn>
                <a:cxn ang="0">
                  <a:pos x="23" y="3"/>
                </a:cxn>
              </a:cxnLst>
              <a:rect l="0" t="0" r="r" b="b"/>
              <a:pathLst>
                <a:path w="23" h="8">
                  <a:moveTo>
                    <a:pt x="23" y="3"/>
                  </a:moveTo>
                  <a:cubicBezTo>
                    <a:pt x="19" y="1"/>
                    <a:pt x="15" y="0"/>
                    <a:pt x="12" y="0"/>
                  </a:cubicBezTo>
                  <a:cubicBezTo>
                    <a:pt x="7" y="0"/>
                    <a:pt x="3" y="2"/>
                    <a:pt x="0" y="6"/>
                  </a:cubicBezTo>
                  <a:cubicBezTo>
                    <a:pt x="2" y="8"/>
                    <a:pt x="2" y="8"/>
                    <a:pt x="2" y="8"/>
                  </a:cubicBezTo>
                  <a:cubicBezTo>
                    <a:pt x="5" y="4"/>
                    <a:pt x="8" y="2"/>
                    <a:pt x="12" y="2"/>
                  </a:cubicBezTo>
                  <a:cubicBezTo>
                    <a:pt x="15" y="2"/>
                    <a:pt x="18" y="3"/>
                    <a:pt x="22" y="5"/>
                  </a:cubicBezTo>
                  <a:cubicBezTo>
                    <a:pt x="23" y="3"/>
                    <a:pt x="23" y="3"/>
                    <a:pt x="23" y="3"/>
                  </a:cubicBezTo>
                </a:path>
              </a:pathLst>
            </a:custGeom>
            <a:solidFill>
              <a:srgbClr val="FFFFFF"/>
            </a:solidFill>
            <a:ln w="9525">
              <a:noFill/>
              <a:round/>
              <a:headEnd/>
              <a:tailEnd/>
            </a:ln>
          </p:spPr>
          <p:txBody>
            <a:bodyPr/>
            <a:lstStyle/>
            <a:p>
              <a:pPr>
                <a:defRPr/>
              </a:pPr>
              <a:endParaRPr lang="en-US"/>
            </a:p>
          </p:txBody>
        </p:sp>
        <p:sp>
          <p:nvSpPr>
            <p:cNvPr id="224" name="Freeform 1646"/>
            <p:cNvSpPr>
              <a:spLocks/>
            </p:cNvSpPr>
            <p:nvPr userDrawn="1"/>
          </p:nvSpPr>
          <p:spPr bwMode="auto">
            <a:xfrm>
              <a:off x="365" y="308"/>
              <a:ext cx="88" cy="103"/>
            </a:xfrm>
            <a:custGeom>
              <a:avLst/>
              <a:gdLst/>
              <a:ahLst/>
              <a:cxnLst>
                <a:cxn ang="0">
                  <a:pos x="44" y="50"/>
                </a:cxn>
                <a:cxn ang="0">
                  <a:pos x="28" y="24"/>
                </a:cxn>
                <a:cxn ang="0">
                  <a:pos x="1" y="0"/>
                </a:cxn>
                <a:cxn ang="0">
                  <a:pos x="0" y="2"/>
                </a:cxn>
                <a:cxn ang="0">
                  <a:pos x="26" y="25"/>
                </a:cxn>
                <a:cxn ang="0">
                  <a:pos x="42" y="51"/>
                </a:cxn>
                <a:cxn ang="0">
                  <a:pos x="44" y="50"/>
                </a:cxn>
              </a:cxnLst>
              <a:rect l="0" t="0" r="r" b="b"/>
              <a:pathLst>
                <a:path w="44" h="51">
                  <a:moveTo>
                    <a:pt x="44" y="50"/>
                  </a:moveTo>
                  <a:cubicBezTo>
                    <a:pt x="42" y="42"/>
                    <a:pt x="36" y="33"/>
                    <a:pt x="28" y="24"/>
                  </a:cubicBezTo>
                  <a:cubicBezTo>
                    <a:pt x="20" y="15"/>
                    <a:pt x="10" y="7"/>
                    <a:pt x="1" y="0"/>
                  </a:cubicBezTo>
                  <a:cubicBezTo>
                    <a:pt x="0" y="2"/>
                    <a:pt x="0" y="2"/>
                    <a:pt x="0" y="2"/>
                  </a:cubicBezTo>
                  <a:cubicBezTo>
                    <a:pt x="8" y="8"/>
                    <a:pt x="18" y="17"/>
                    <a:pt x="26" y="25"/>
                  </a:cubicBezTo>
                  <a:cubicBezTo>
                    <a:pt x="34" y="34"/>
                    <a:pt x="40" y="43"/>
                    <a:pt x="42" y="51"/>
                  </a:cubicBezTo>
                  <a:cubicBezTo>
                    <a:pt x="44" y="50"/>
                    <a:pt x="44" y="50"/>
                    <a:pt x="44" y="50"/>
                  </a:cubicBezTo>
                </a:path>
              </a:pathLst>
            </a:custGeom>
            <a:solidFill>
              <a:srgbClr val="FFFFFF"/>
            </a:solidFill>
            <a:ln w="9525">
              <a:noFill/>
              <a:round/>
              <a:headEnd/>
              <a:tailEnd/>
            </a:ln>
          </p:spPr>
          <p:txBody>
            <a:bodyPr/>
            <a:lstStyle/>
            <a:p>
              <a:pPr>
                <a:defRPr/>
              </a:pPr>
              <a:endParaRPr lang="en-US"/>
            </a:p>
          </p:txBody>
        </p:sp>
        <p:sp>
          <p:nvSpPr>
            <p:cNvPr id="225" name="Freeform 1647"/>
            <p:cNvSpPr>
              <a:spLocks/>
            </p:cNvSpPr>
            <p:nvPr userDrawn="1"/>
          </p:nvSpPr>
          <p:spPr bwMode="auto">
            <a:xfrm>
              <a:off x="359" y="316"/>
              <a:ext cx="74" cy="117"/>
            </a:xfrm>
            <a:custGeom>
              <a:avLst/>
              <a:gdLst/>
              <a:ahLst/>
              <a:cxnLst>
                <a:cxn ang="0">
                  <a:pos x="37" y="58"/>
                </a:cxn>
                <a:cxn ang="0">
                  <a:pos x="37" y="58"/>
                </a:cxn>
                <a:cxn ang="0">
                  <a:pos x="33" y="44"/>
                </a:cxn>
                <a:cxn ang="0">
                  <a:pos x="1" y="0"/>
                </a:cxn>
                <a:cxn ang="0">
                  <a:pos x="0" y="1"/>
                </a:cxn>
                <a:cxn ang="0">
                  <a:pos x="21" y="29"/>
                </a:cxn>
                <a:cxn ang="0">
                  <a:pos x="31" y="45"/>
                </a:cxn>
                <a:cxn ang="0">
                  <a:pos x="35" y="58"/>
                </a:cxn>
                <a:cxn ang="0">
                  <a:pos x="35" y="58"/>
                </a:cxn>
                <a:cxn ang="0">
                  <a:pos x="37" y="58"/>
                </a:cxn>
              </a:cxnLst>
              <a:rect l="0" t="0" r="r" b="b"/>
              <a:pathLst>
                <a:path w="37" h="58">
                  <a:moveTo>
                    <a:pt x="37" y="58"/>
                  </a:moveTo>
                  <a:cubicBezTo>
                    <a:pt x="37" y="58"/>
                    <a:pt x="37" y="58"/>
                    <a:pt x="37" y="58"/>
                  </a:cubicBezTo>
                  <a:cubicBezTo>
                    <a:pt x="37" y="54"/>
                    <a:pt x="36" y="50"/>
                    <a:pt x="33" y="44"/>
                  </a:cubicBezTo>
                  <a:cubicBezTo>
                    <a:pt x="25" y="28"/>
                    <a:pt x="9" y="7"/>
                    <a:pt x="1" y="0"/>
                  </a:cubicBezTo>
                  <a:cubicBezTo>
                    <a:pt x="0" y="1"/>
                    <a:pt x="0" y="1"/>
                    <a:pt x="0" y="1"/>
                  </a:cubicBezTo>
                  <a:cubicBezTo>
                    <a:pt x="5" y="6"/>
                    <a:pt x="13" y="17"/>
                    <a:pt x="21" y="29"/>
                  </a:cubicBezTo>
                  <a:cubicBezTo>
                    <a:pt x="25" y="34"/>
                    <a:pt x="28" y="40"/>
                    <a:pt x="31" y="45"/>
                  </a:cubicBezTo>
                  <a:cubicBezTo>
                    <a:pt x="33" y="51"/>
                    <a:pt x="35" y="55"/>
                    <a:pt x="35" y="58"/>
                  </a:cubicBezTo>
                  <a:cubicBezTo>
                    <a:pt x="35" y="58"/>
                    <a:pt x="35" y="58"/>
                    <a:pt x="35" y="58"/>
                  </a:cubicBezTo>
                  <a:cubicBezTo>
                    <a:pt x="37" y="58"/>
                    <a:pt x="37" y="58"/>
                    <a:pt x="37" y="58"/>
                  </a:cubicBezTo>
                </a:path>
              </a:pathLst>
            </a:custGeom>
            <a:solidFill>
              <a:srgbClr val="FFFFFF"/>
            </a:solidFill>
            <a:ln w="9525">
              <a:noFill/>
              <a:round/>
              <a:headEnd/>
              <a:tailEnd/>
            </a:ln>
          </p:spPr>
          <p:txBody>
            <a:bodyPr/>
            <a:lstStyle/>
            <a:p>
              <a:pPr>
                <a:defRPr/>
              </a:pPr>
              <a:endParaRPr lang="en-US"/>
            </a:p>
          </p:txBody>
        </p:sp>
        <p:sp>
          <p:nvSpPr>
            <p:cNvPr id="226" name="Freeform 1648"/>
            <p:cNvSpPr>
              <a:spLocks/>
            </p:cNvSpPr>
            <p:nvPr userDrawn="1"/>
          </p:nvSpPr>
          <p:spPr bwMode="auto">
            <a:xfrm>
              <a:off x="351" y="320"/>
              <a:ext cx="60" cy="129"/>
            </a:xfrm>
            <a:custGeom>
              <a:avLst/>
              <a:gdLst/>
              <a:ahLst/>
              <a:cxnLst>
                <a:cxn ang="0">
                  <a:pos x="30" y="64"/>
                </a:cxn>
                <a:cxn ang="0">
                  <a:pos x="28" y="59"/>
                </a:cxn>
                <a:cxn ang="0">
                  <a:pos x="14" y="25"/>
                </a:cxn>
                <a:cxn ang="0">
                  <a:pos x="7" y="9"/>
                </a:cxn>
                <a:cxn ang="0">
                  <a:pos x="4" y="3"/>
                </a:cxn>
                <a:cxn ang="0">
                  <a:pos x="2" y="0"/>
                </a:cxn>
                <a:cxn ang="0">
                  <a:pos x="0" y="1"/>
                </a:cxn>
                <a:cxn ang="0">
                  <a:pos x="2" y="5"/>
                </a:cxn>
                <a:cxn ang="0">
                  <a:pos x="17" y="37"/>
                </a:cxn>
                <a:cxn ang="0">
                  <a:pos x="24" y="54"/>
                </a:cxn>
                <a:cxn ang="0">
                  <a:pos x="27" y="64"/>
                </a:cxn>
                <a:cxn ang="0">
                  <a:pos x="30" y="64"/>
                </a:cxn>
              </a:cxnLst>
              <a:rect l="0" t="0" r="r" b="b"/>
              <a:pathLst>
                <a:path w="30" h="64">
                  <a:moveTo>
                    <a:pt x="30" y="64"/>
                  </a:moveTo>
                  <a:cubicBezTo>
                    <a:pt x="30" y="63"/>
                    <a:pt x="29" y="61"/>
                    <a:pt x="28" y="59"/>
                  </a:cubicBezTo>
                  <a:cubicBezTo>
                    <a:pt x="26" y="51"/>
                    <a:pt x="20" y="38"/>
                    <a:pt x="14" y="25"/>
                  </a:cubicBezTo>
                  <a:cubicBezTo>
                    <a:pt x="11" y="19"/>
                    <a:pt x="9" y="13"/>
                    <a:pt x="7" y="9"/>
                  </a:cubicBezTo>
                  <a:cubicBezTo>
                    <a:pt x="5" y="6"/>
                    <a:pt x="5" y="4"/>
                    <a:pt x="4" y="3"/>
                  </a:cubicBezTo>
                  <a:cubicBezTo>
                    <a:pt x="3" y="1"/>
                    <a:pt x="2" y="0"/>
                    <a:pt x="2" y="0"/>
                  </a:cubicBezTo>
                  <a:cubicBezTo>
                    <a:pt x="0" y="1"/>
                    <a:pt x="0" y="1"/>
                    <a:pt x="0" y="1"/>
                  </a:cubicBezTo>
                  <a:cubicBezTo>
                    <a:pt x="0" y="1"/>
                    <a:pt x="1" y="3"/>
                    <a:pt x="2" y="5"/>
                  </a:cubicBezTo>
                  <a:cubicBezTo>
                    <a:pt x="5" y="11"/>
                    <a:pt x="11" y="24"/>
                    <a:pt x="17" y="37"/>
                  </a:cubicBezTo>
                  <a:cubicBezTo>
                    <a:pt x="20" y="43"/>
                    <a:pt x="22" y="49"/>
                    <a:pt x="24" y="54"/>
                  </a:cubicBezTo>
                  <a:cubicBezTo>
                    <a:pt x="26" y="59"/>
                    <a:pt x="27" y="63"/>
                    <a:pt x="27" y="64"/>
                  </a:cubicBezTo>
                  <a:cubicBezTo>
                    <a:pt x="30" y="64"/>
                    <a:pt x="30" y="64"/>
                    <a:pt x="30" y="64"/>
                  </a:cubicBezTo>
                </a:path>
              </a:pathLst>
            </a:custGeom>
            <a:solidFill>
              <a:srgbClr val="FFFFFF"/>
            </a:solidFill>
            <a:ln w="9525">
              <a:noFill/>
              <a:round/>
              <a:headEnd/>
              <a:tailEnd/>
            </a:ln>
          </p:spPr>
          <p:txBody>
            <a:bodyPr/>
            <a:lstStyle/>
            <a:p>
              <a:pPr>
                <a:defRPr/>
              </a:pPr>
              <a:endParaRPr lang="en-US"/>
            </a:p>
          </p:txBody>
        </p:sp>
        <p:sp>
          <p:nvSpPr>
            <p:cNvPr id="227" name="Freeform 1649"/>
            <p:cNvSpPr>
              <a:spLocks/>
            </p:cNvSpPr>
            <p:nvPr userDrawn="1"/>
          </p:nvSpPr>
          <p:spPr bwMode="auto">
            <a:xfrm>
              <a:off x="343" y="324"/>
              <a:ext cx="42" cy="135"/>
            </a:xfrm>
            <a:custGeom>
              <a:avLst/>
              <a:gdLst/>
              <a:ahLst/>
              <a:cxnLst>
                <a:cxn ang="0">
                  <a:pos x="21" y="65"/>
                </a:cxn>
                <a:cxn ang="0">
                  <a:pos x="16" y="54"/>
                </a:cxn>
                <a:cxn ang="0">
                  <a:pos x="3" y="0"/>
                </a:cxn>
                <a:cxn ang="0">
                  <a:pos x="0" y="0"/>
                </a:cxn>
                <a:cxn ang="0">
                  <a:pos x="8" y="35"/>
                </a:cxn>
                <a:cxn ang="0">
                  <a:pos x="14" y="54"/>
                </a:cxn>
                <a:cxn ang="0">
                  <a:pos x="19" y="67"/>
                </a:cxn>
                <a:cxn ang="0">
                  <a:pos x="21" y="65"/>
                </a:cxn>
              </a:cxnLst>
              <a:rect l="0" t="0" r="r" b="b"/>
              <a:pathLst>
                <a:path w="21" h="67">
                  <a:moveTo>
                    <a:pt x="21" y="65"/>
                  </a:moveTo>
                  <a:cubicBezTo>
                    <a:pt x="19" y="64"/>
                    <a:pt x="18" y="59"/>
                    <a:pt x="16" y="54"/>
                  </a:cubicBezTo>
                  <a:cubicBezTo>
                    <a:pt x="10" y="37"/>
                    <a:pt x="4" y="10"/>
                    <a:pt x="3" y="0"/>
                  </a:cubicBezTo>
                  <a:cubicBezTo>
                    <a:pt x="0" y="0"/>
                    <a:pt x="0" y="0"/>
                    <a:pt x="0" y="0"/>
                  </a:cubicBezTo>
                  <a:cubicBezTo>
                    <a:pt x="1" y="7"/>
                    <a:pt x="4" y="21"/>
                    <a:pt x="8" y="35"/>
                  </a:cubicBezTo>
                  <a:cubicBezTo>
                    <a:pt x="10" y="42"/>
                    <a:pt x="12" y="49"/>
                    <a:pt x="14" y="54"/>
                  </a:cubicBezTo>
                  <a:cubicBezTo>
                    <a:pt x="15" y="60"/>
                    <a:pt x="17" y="64"/>
                    <a:pt x="19" y="67"/>
                  </a:cubicBezTo>
                  <a:cubicBezTo>
                    <a:pt x="21" y="65"/>
                    <a:pt x="21" y="65"/>
                    <a:pt x="21" y="65"/>
                  </a:cubicBezTo>
                </a:path>
              </a:pathLst>
            </a:custGeom>
            <a:solidFill>
              <a:srgbClr val="FFFFFF"/>
            </a:solidFill>
            <a:ln w="9525">
              <a:noFill/>
              <a:round/>
              <a:headEnd/>
              <a:tailEnd/>
            </a:ln>
          </p:spPr>
          <p:txBody>
            <a:bodyPr/>
            <a:lstStyle/>
            <a:p>
              <a:pPr>
                <a:defRPr/>
              </a:pPr>
              <a:endParaRPr lang="en-US"/>
            </a:p>
          </p:txBody>
        </p:sp>
        <p:sp>
          <p:nvSpPr>
            <p:cNvPr id="228" name="Freeform 1650"/>
            <p:cNvSpPr>
              <a:spLocks/>
            </p:cNvSpPr>
            <p:nvPr userDrawn="1"/>
          </p:nvSpPr>
          <p:spPr bwMode="auto">
            <a:xfrm>
              <a:off x="335" y="324"/>
              <a:ext cx="20" cy="135"/>
            </a:xfrm>
            <a:custGeom>
              <a:avLst/>
              <a:gdLst/>
              <a:ahLst/>
              <a:cxnLst>
                <a:cxn ang="0">
                  <a:pos x="10" y="66"/>
                </a:cxn>
                <a:cxn ang="0">
                  <a:pos x="4" y="45"/>
                </a:cxn>
                <a:cxn ang="0">
                  <a:pos x="2" y="18"/>
                </a:cxn>
                <a:cxn ang="0">
                  <a:pos x="3" y="0"/>
                </a:cxn>
                <a:cxn ang="0">
                  <a:pos x="0" y="0"/>
                </a:cxn>
                <a:cxn ang="0">
                  <a:pos x="0" y="18"/>
                </a:cxn>
                <a:cxn ang="0">
                  <a:pos x="1" y="45"/>
                </a:cxn>
                <a:cxn ang="0">
                  <a:pos x="8" y="67"/>
                </a:cxn>
                <a:cxn ang="0">
                  <a:pos x="10" y="66"/>
                </a:cxn>
              </a:cxnLst>
              <a:rect l="0" t="0" r="r" b="b"/>
              <a:pathLst>
                <a:path w="10" h="67">
                  <a:moveTo>
                    <a:pt x="10" y="66"/>
                  </a:moveTo>
                  <a:cubicBezTo>
                    <a:pt x="7" y="61"/>
                    <a:pt x="5" y="53"/>
                    <a:pt x="4" y="45"/>
                  </a:cubicBezTo>
                  <a:cubicBezTo>
                    <a:pt x="3" y="36"/>
                    <a:pt x="2" y="27"/>
                    <a:pt x="2" y="18"/>
                  </a:cubicBezTo>
                  <a:cubicBezTo>
                    <a:pt x="2" y="11"/>
                    <a:pt x="2" y="5"/>
                    <a:pt x="3" y="0"/>
                  </a:cubicBezTo>
                  <a:cubicBezTo>
                    <a:pt x="0" y="0"/>
                    <a:pt x="0" y="0"/>
                    <a:pt x="0" y="0"/>
                  </a:cubicBezTo>
                  <a:cubicBezTo>
                    <a:pt x="0" y="5"/>
                    <a:pt x="0" y="11"/>
                    <a:pt x="0" y="18"/>
                  </a:cubicBezTo>
                  <a:cubicBezTo>
                    <a:pt x="0" y="27"/>
                    <a:pt x="0" y="36"/>
                    <a:pt x="1" y="45"/>
                  </a:cubicBezTo>
                  <a:cubicBezTo>
                    <a:pt x="3" y="54"/>
                    <a:pt x="5" y="62"/>
                    <a:pt x="8" y="67"/>
                  </a:cubicBezTo>
                  <a:cubicBezTo>
                    <a:pt x="10" y="66"/>
                    <a:pt x="10" y="66"/>
                    <a:pt x="10" y="66"/>
                  </a:cubicBezTo>
                </a:path>
              </a:pathLst>
            </a:custGeom>
            <a:solidFill>
              <a:srgbClr val="FFFFFF"/>
            </a:solidFill>
            <a:ln w="9525">
              <a:noFill/>
              <a:round/>
              <a:headEnd/>
              <a:tailEnd/>
            </a:ln>
          </p:spPr>
          <p:txBody>
            <a:bodyPr/>
            <a:lstStyle/>
            <a:p>
              <a:pPr>
                <a:defRPr/>
              </a:pPr>
              <a:endParaRPr lang="en-US"/>
            </a:p>
          </p:txBody>
        </p:sp>
        <p:sp>
          <p:nvSpPr>
            <p:cNvPr id="229" name="Freeform 1651"/>
            <p:cNvSpPr>
              <a:spLocks/>
            </p:cNvSpPr>
            <p:nvPr userDrawn="1"/>
          </p:nvSpPr>
          <p:spPr bwMode="auto">
            <a:xfrm>
              <a:off x="315" y="322"/>
              <a:ext cx="18" cy="131"/>
            </a:xfrm>
            <a:custGeom>
              <a:avLst/>
              <a:gdLst/>
              <a:ahLst/>
              <a:cxnLst>
                <a:cxn ang="0">
                  <a:pos x="7" y="0"/>
                </a:cxn>
                <a:cxn ang="0">
                  <a:pos x="0" y="45"/>
                </a:cxn>
                <a:cxn ang="0">
                  <a:pos x="3" y="65"/>
                </a:cxn>
                <a:cxn ang="0">
                  <a:pos x="5" y="63"/>
                </a:cxn>
                <a:cxn ang="0">
                  <a:pos x="2" y="45"/>
                </a:cxn>
                <a:cxn ang="0">
                  <a:pos x="9" y="1"/>
                </a:cxn>
                <a:cxn ang="0">
                  <a:pos x="7" y="0"/>
                </a:cxn>
              </a:cxnLst>
              <a:rect l="0" t="0" r="r" b="b"/>
              <a:pathLst>
                <a:path w="9" h="65">
                  <a:moveTo>
                    <a:pt x="7" y="0"/>
                  </a:moveTo>
                  <a:cubicBezTo>
                    <a:pt x="3" y="9"/>
                    <a:pt x="0" y="29"/>
                    <a:pt x="0" y="45"/>
                  </a:cubicBezTo>
                  <a:cubicBezTo>
                    <a:pt x="0" y="54"/>
                    <a:pt x="0" y="61"/>
                    <a:pt x="3" y="65"/>
                  </a:cubicBezTo>
                  <a:cubicBezTo>
                    <a:pt x="5" y="63"/>
                    <a:pt x="5" y="63"/>
                    <a:pt x="5" y="63"/>
                  </a:cubicBezTo>
                  <a:cubicBezTo>
                    <a:pt x="3" y="60"/>
                    <a:pt x="2" y="53"/>
                    <a:pt x="2" y="45"/>
                  </a:cubicBezTo>
                  <a:cubicBezTo>
                    <a:pt x="2" y="30"/>
                    <a:pt x="5" y="10"/>
                    <a:pt x="9" y="1"/>
                  </a:cubicBezTo>
                  <a:cubicBezTo>
                    <a:pt x="7" y="0"/>
                    <a:pt x="7" y="0"/>
                    <a:pt x="7" y="0"/>
                  </a:cubicBezTo>
                </a:path>
              </a:pathLst>
            </a:custGeom>
            <a:solidFill>
              <a:srgbClr val="FFFFFF"/>
            </a:solidFill>
            <a:ln w="9525">
              <a:noFill/>
              <a:round/>
              <a:headEnd/>
              <a:tailEnd/>
            </a:ln>
          </p:spPr>
          <p:txBody>
            <a:bodyPr/>
            <a:lstStyle/>
            <a:p>
              <a:pPr>
                <a:defRPr/>
              </a:pPr>
              <a:endParaRPr lang="en-US"/>
            </a:p>
          </p:txBody>
        </p:sp>
        <p:sp>
          <p:nvSpPr>
            <p:cNvPr id="230" name="Freeform 1652"/>
            <p:cNvSpPr>
              <a:spLocks/>
            </p:cNvSpPr>
            <p:nvPr userDrawn="1"/>
          </p:nvSpPr>
          <p:spPr bwMode="auto">
            <a:xfrm>
              <a:off x="357" y="256"/>
              <a:ext cx="48" cy="22"/>
            </a:xfrm>
            <a:custGeom>
              <a:avLst/>
              <a:gdLst/>
              <a:ahLst/>
              <a:cxnLst>
                <a:cxn ang="0">
                  <a:pos x="2" y="11"/>
                </a:cxn>
                <a:cxn ang="0">
                  <a:pos x="19" y="2"/>
                </a:cxn>
                <a:cxn ang="0">
                  <a:pos x="23" y="3"/>
                </a:cxn>
                <a:cxn ang="0">
                  <a:pos x="24" y="1"/>
                </a:cxn>
                <a:cxn ang="0">
                  <a:pos x="19" y="0"/>
                </a:cxn>
                <a:cxn ang="0">
                  <a:pos x="0" y="10"/>
                </a:cxn>
                <a:cxn ang="0">
                  <a:pos x="2" y="11"/>
                </a:cxn>
              </a:cxnLst>
              <a:rect l="0" t="0" r="r" b="b"/>
              <a:pathLst>
                <a:path w="24" h="11">
                  <a:moveTo>
                    <a:pt x="2" y="11"/>
                  </a:moveTo>
                  <a:cubicBezTo>
                    <a:pt x="7" y="6"/>
                    <a:pt x="13" y="2"/>
                    <a:pt x="19" y="2"/>
                  </a:cubicBezTo>
                  <a:cubicBezTo>
                    <a:pt x="20" y="2"/>
                    <a:pt x="22" y="2"/>
                    <a:pt x="23" y="3"/>
                  </a:cubicBezTo>
                  <a:cubicBezTo>
                    <a:pt x="24" y="1"/>
                    <a:pt x="24" y="1"/>
                    <a:pt x="24" y="1"/>
                  </a:cubicBezTo>
                  <a:cubicBezTo>
                    <a:pt x="22" y="0"/>
                    <a:pt x="21" y="0"/>
                    <a:pt x="19" y="0"/>
                  </a:cubicBezTo>
                  <a:cubicBezTo>
                    <a:pt x="12" y="0"/>
                    <a:pt x="6" y="4"/>
                    <a:pt x="0" y="10"/>
                  </a:cubicBezTo>
                  <a:cubicBezTo>
                    <a:pt x="2" y="11"/>
                    <a:pt x="2" y="11"/>
                    <a:pt x="2" y="11"/>
                  </a:cubicBezTo>
                </a:path>
              </a:pathLst>
            </a:custGeom>
            <a:solidFill>
              <a:srgbClr val="FFFFFF"/>
            </a:solidFill>
            <a:ln w="9525">
              <a:noFill/>
              <a:round/>
              <a:headEnd/>
              <a:tailEnd/>
            </a:ln>
          </p:spPr>
          <p:txBody>
            <a:bodyPr/>
            <a:lstStyle/>
            <a:p>
              <a:pPr>
                <a:defRPr/>
              </a:pPr>
              <a:endParaRPr lang="en-US"/>
            </a:p>
          </p:txBody>
        </p:sp>
        <p:sp>
          <p:nvSpPr>
            <p:cNvPr id="231" name="Freeform 1653"/>
            <p:cNvSpPr>
              <a:spLocks/>
            </p:cNvSpPr>
            <p:nvPr userDrawn="1"/>
          </p:nvSpPr>
          <p:spPr bwMode="auto">
            <a:xfrm>
              <a:off x="293" y="320"/>
              <a:ext cx="36" cy="115"/>
            </a:xfrm>
            <a:custGeom>
              <a:avLst/>
              <a:gdLst/>
              <a:ahLst/>
              <a:cxnLst>
                <a:cxn ang="0">
                  <a:pos x="3" y="56"/>
                </a:cxn>
                <a:cxn ang="0">
                  <a:pos x="2" y="47"/>
                </a:cxn>
                <a:cxn ang="0">
                  <a:pos x="17" y="1"/>
                </a:cxn>
                <a:cxn ang="0">
                  <a:pos x="15" y="0"/>
                </a:cxn>
                <a:cxn ang="0">
                  <a:pos x="0" y="47"/>
                </a:cxn>
                <a:cxn ang="0">
                  <a:pos x="0" y="57"/>
                </a:cxn>
                <a:cxn ang="0">
                  <a:pos x="3" y="56"/>
                </a:cxn>
              </a:cxnLst>
              <a:rect l="0" t="0" r="r" b="b"/>
              <a:pathLst>
                <a:path w="17" h="57">
                  <a:moveTo>
                    <a:pt x="3" y="56"/>
                  </a:moveTo>
                  <a:cubicBezTo>
                    <a:pt x="2" y="53"/>
                    <a:pt x="2" y="50"/>
                    <a:pt x="2" y="47"/>
                  </a:cubicBezTo>
                  <a:cubicBezTo>
                    <a:pt x="2" y="30"/>
                    <a:pt x="9" y="13"/>
                    <a:pt x="17" y="1"/>
                  </a:cubicBezTo>
                  <a:cubicBezTo>
                    <a:pt x="15" y="0"/>
                    <a:pt x="15" y="0"/>
                    <a:pt x="15" y="0"/>
                  </a:cubicBezTo>
                  <a:cubicBezTo>
                    <a:pt x="7" y="12"/>
                    <a:pt x="0" y="29"/>
                    <a:pt x="0" y="47"/>
                  </a:cubicBezTo>
                  <a:cubicBezTo>
                    <a:pt x="0" y="50"/>
                    <a:pt x="0" y="54"/>
                    <a:pt x="0" y="57"/>
                  </a:cubicBezTo>
                  <a:cubicBezTo>
                    <a:pt x="3" y="56"/>
                    <a:pt x="3" y="56"/>
                    <a:pt x="3" y="56"/>
                  </a:cubicBezTo>
                </a:path>
              </a:pathLst>
            </a:custGeom>
            <a:solidFill>
              <a:srgbClr val="FFFFFF"/>
            </a:solidFill>
            <a:ln w="9525">
              <a:noFill/>
              <a:round/>
              <a:headEnd/>
              <a:tailEnd/>
            </a:ln>
          </p:spPr>
          <p:txBody>
            <a:bodyPr/>
            <a:lstStyle/>
            <a:p>
              <a:pPr>
                <a:defRPr/>
              </a:pPr>
              <a:endParaRPr lang="en-US"/>
            </a:p>
          </p:txBody>
        </p:sp>
        <p:sp>
          <p:nvSpPr>
            <p:cNvPr id="232" name="Freeform 1654"/>
            <p:cNvSpPr>
              <a:spLocks/>
            </p:cNvSpPr>
            <p:nvPr userDrawn="1"/>
          </p:nvSpPr>
          <p:spPr bwMode="auto">
            <a:xfrm>
              <a:off x="273" y="316"/>
              <a:ext cx="48" cy="97"/>
            </a:xfrm>
            <a:custGeom>
              <a:avLst/>
              <a:gdLst/>
              <a:ahLst/>
              <a:cxnLst>
                <a:cxn ang="0">
                  <a:pos x="22" y="0"/>
                </a:cxn>
                <a:cxn ang="0">
                  <a:pos x="7" y="20"/>
                </a:cxn>
                <a:cxn ang="0">
                  <a:pos x="0" y="44"/>
                </a:cxn>
                <a:cxn ang="0">
                  <a:pos x="1" y="48"/>
                </a:cxn>
                <a:cxn ang="0">
                  <a:pos x="3" y="48"/>
                </a:cxn>
                <a:cxn ang="0">
                  <a:pos x="3" y="44"/>
                </a:cxn>
                <a:cxn ang="0">
                  <a:pos x="9" y="21"/>
                </a:cxn>
                <a:cxn ang="0">
                  <a:pos x="24" y="2"/>
                </a:cxn>
                <a:cxn ang="0">
                  <a:pos x="22" y="0"/>
                </a:cxn>
              </a:cxnLst>
              <a:rect l="0" t="0" r="r" b="b"/>
              <a:pathLst>
                <a:path w="24" h="48">
                  <a:moveTo>
                    <a:pt x="22" y="0"/>
                  </a:moveTo>
                  <a:cubicBezTo>
                    <a:pt x="17" y="5"/>
                    <a:pt x="12" y="12"/>
                    <a:pt x="7" y="20"/>
                  </a:cubicBezTo>
                  <a:cubicBezTo>
                    <a:pt x="3" y="28"/>
                    <a:pt x="0" y="37"/>
                    <a:pt x="0" y="44"/>
                  </a:cubicBezTo>
                  <a:cubicBezTo>
                    <a:pt x="0" y="45"/>
                    <a:pt x="1" y="47"/>
                    <a:pt x="1" y="48"/>
                  </a:cubicBezTo>
                  <a:cubicBezTo>
                    <a:pt x="3" y="48"/>
                    <a:pt x="3" y="48"/>
                    <a:pt x="3" y="48"/>
                  </a:cubicBezTo>
                  <a:cubicBezTo>
                    <a:pt x="3" y="46"/>
                    <a:pt x="3" y="45"/>
                    <a:pt x="3" y="44"/>
                  </a:cubicBezTo>
                  <a:cubicBezTo>
                    <a:pt x="3" y="37"/>
                    <a:pt x="5" y="29"/>
                    <a:pt x="9" y="21"/>
                  </a:cubicBezTo>
                  <a:cubicBezTo>
                    <a:pt x="13" y="13"/>
                    <a:pt x="19" y="6"/>
                    <a:pt x="24" y="2"/>
                  </a:cubicBezTo>
                  <a:cubicBezTo>
                    <a:pt x="22" y="0"/>
                    <a:pt x="22" y="0"/>
                    <a:pt x="22" y="0"/>
                  </a:cubicBezTo>
                </a:path>
              </a:pathLst>
            </a:custGeom>
            <a:solidFill>
              <a:srgbClr val="FFFFFF"/>
            </a:solidFill>
            <a:ln w="9525">
              <a:noFill/>
              <a:round/>
              <a:headEnd/>
              <a:tailEnd/>
            </a:ln>
          </p:spPr>
          <p:txBody>
            <a:bodyPr/>
            <a:lstStyle/>
            <a:p>
              <a:pPr>
                <a:defRPr/>
              </a:pPr>
              <a:endParaRPr lang="en-US"/>
            </a:p>
          </p:txBody>
        </p:sp>
        <p:sp>
          <p:nvSpPr>
            <p:cNvPr id="233" name="Freeform 1655"/>
            <p:cNvSpPr>
              <a:spLocks/>
            </p:cNvSpPr>
            <p:nvPr userDrawn="1"/>
          </p:nvSpPr>
          <p:spPr bwMode="auto">
            <a:xfrm>
              <a:off x="263" y="310"/>
              <a:ext cx="52" cy="76"/>
            </a:xfrm>
            <a:custGeom>
              <a:avLst/>
              <a:gdLst/>
              <a:ahLst/>
              <a:cxnLst>
                <a:cxn ang="0">
                  <a:pos x="26" y="0"/>
                </a:cxn>
                <a:cxn ang="0">
                  <a:pos x="8" y="17"/>
                </a:cxn>
                <a:cxn ang="0">
                  <a:pos x="0" y="36"/>
                </a:cxn>
                <a:cxn ang="0">
                  <a:pos x="0" y="39"/>
                </a:cxn>
                <a:cxn ang="0">
                  <a:pos x="2" y="38"/>
                </a:cxn>
                <a:cxn ang="0">
                  <a:pos x="2" y="36"/>
                </a:cxn>
                <a:cxn ang="0">
                  <a:pos x="10" y="18"/>
                </a:cxn>
                <a:cxn ang="0">
                  <a:pos x="27" y="2"/>
                </a:cxn>
                <a:cxn ang="0">
                  <a:pos x="26" y="0"/>
                </a:cxn>
              </a:cxnLst>
              <a:rect l="0" t="0" r="r" b="b"/>
              <a:pathLst>
                <a:path w="27" h="39">
                  <a:moveTo>
                    <a:pt x="26" y="0"/>
                  </a:moveTo>
                  <a:cubicBezTo>
                    <a:pt x="19" y="4"/>
                    <a:pt x="13" y="10"/>
                    <a:pt x="8" y="17"/>
                  </a:cubicBezTo>
                  <a:cubicBezTo>
                    <a:pt x="3" y="23"/>
                    <a:pt x="0" y="31"/>
                    <a:pt x="0" y="36"/>
                  </a:cubicBezTo>
                  <a:cubicBezTo>
                    <a:pt x="0" y="37"/>
                    <a:pt x="0" y="38"/>
                    <a:pt x="0" y="39"/>
                  </a:cubicBezTo>
                  <a:cubicBezTo>
                    <a:pt x="2" y="38"/>
                    <a:pt x="2" y="38"/>
                    <a:pt x="2" y="38"/>
                  </a:cubicBezTo>
                  <a:cubicBezTo>
                    <a:pt x="2" y="38"/>
                    <a:pt x="2" y="37"/>
                    <a:pt x="2" y="36"/>
                  </a:cubicBezTo>
                  <a:cubicBezTo>
                    <a:pt x="2" y="32"/>
                    <a:pt x="5" y="25"/>
                    <a:pt x="10" y="18"/>
                  </a:cubicBezTo>
                  <a:cubicBezTo>
                    <a:pt x="15" y="12"/>
                    <a:pt x="21" y="6"/>
                    <a:pt x="27" y="2"/>
                  </a:cubicBezTo>
                  <a:cubicBezTo>
                    <a:pt x="26" y="0"/>
                    <a:pt x="26" y="0"/>
                    <a:pt x="26" y="0"/>
                  </a:cubicBezTo>
                </a:path>
              </a:pathLst>
            </a:custGeom>
            <a:solidFill>
              <a:srgbClr val="FFFFFF"/>
            </a:solidFill>
            <a:ln w="9525">
              <a:noFill/>
              <a:round/>
              <a:headEnd/>
              <a:tailEnd/>
            </a:ln>
          </p:spPr>
          <p:txBody>
            <a:bodyPr/>
            <a:lstStyle/>
            <a:p>
              <a:pPr>
                <a:defRPr/>
              </a:pPr>
              <a:endParaRPr lang="en-US"/>
            </a:p>
          </p:txBody>
        </p:sp>
        <p:sp>
          <p:nvSpPr>
            <p:cNvPr id="234" name="Freeform 1656"/>
            <p:cNvSpPr>
              <a:spLocks/>
            </p:cNvSpPr>
            <p:nvPr userDrawn="1"/>
          </p:nvSpPr>
          <p:spPr bwMode="auto">
            <a:xfrm>
              <a:off x="257" y="304"/>
              <a:ext cx="58" cy="57"/>
            </a:xfrm>
            <a:custGeom>
              <a:avLst/>
              <a:gdLst/>
              <a:ahLst/>
              <a:cxnLst>
                <a:cxn ang="0">
                  <a:pos x="28" y="0"/>
                </a:cxn>
                <a:cxn ang="0">
                  <a:pos x="9" y="12"/>
                </a:cxn>
                <a:cxn ang="0">
                  <a:pos x="0" y="28"/>
                </a:cxn>
                <a:cxn ang="0">
                  <a:pos x="0" y="28"/>
                </a:cxn>
                <a:cxn ang="0">
                  <a:pos x="3" y="28"/>
                </a:cxn>
                <a:cxn ang="0">
                  <a:pos x="3" y="28"/>
                </a:cxn>
                <a:cxn ang="0">
                  <a:pos x="11" y="14"/>
                </a:cxn>
                <a:cxn ang="0">
                  <a:pos x="29" y="2"/>
                </a:cxn>
                <a:cxn ang="0">
                  <a:pos x="28" y="0"/>
                </a:cxn>
              </a:cxnLst>
              <a:rect l="0" t="0" r="r" b="b"/>
              <a:pathLst>
                <a:path w="29" h="28">
                  <a:moveTo>
                    <a:pt x="28" y="0"/>
                  </a:moveTo>
                  <a:cubicBezTo>
                    <a:pt x="21" y="2"/>
                    <a:pt x="14" y="7"/>
                    <a:pt x="9" y="12"/>
                  </a:cubicBezTo>
                  <a:cubicBezTo>
                    <a:pt x="4" y="17"/>
                    <a:pt x="0" y="23"/>
                    <a:pt x="0" y="28"/>
                  </a:cubicBezTo>
                  <a:cubicBezTo>
                    <a:pt x="0" y="28"/>
                    <a:pt x="0" y="28"/>
                    <a:pt x="0" y="28"/>
                  </a:cubicBezTo>
                  <a:cubicBezTo>
                    <a:pt x="3" y="28"/>
                    <a:pt x="3" y="28"/>
                    <a:pt x="3" y="28"/>
                  </a:cubicBezTo>
                  <a:cubicBezTo>
                    <a:pt x="3" y="28"/>
                    <a:pt x="3" y="28"/>
                    <a:pt x="3" y="28"/>
                  </a:cubicBezTo>
                  <a:cubicBezTo>
                    <a:pt x="3" y="24"/>
                    <a:pt x="6" y="19"/>
                    <a:pt x="11" y="14"/>
                  </a:cubicBezTo>
                  <a:cubicBezTo>
                    <a:pt x="15" y="9"/>
                    <a:pt x="22" y="4"/>
                    <a:pt x="29" y="2"/>
                  </a:cubicBezTo>
                  <a:cubicBezTo>
                    <a:pt x="28" y="0"/>
                    <a:pt x="28" y="0"/>
                    <a:pt x="28" y="0"/>
                  </a:cubicBezTo>
                </a:path>
              </a:pathLst>
            </a:custGeom>
            <a:solidFill>
              <a:srgbClr val="FFFFFF"/>
            </a:solidFill>
            <a:ln w="9525">
              <a:noFill/>
              <a:round/>
              <a:headEnd/>
              <a:tailEnd/>
            </a:ln>
          </p:spPr>
          <p:txBody>
            <a:bodyPr/>
            <a:lstStyle/>
            <a:p>
              <a:pPr>
                <a:defRPr/>
              </a:pPr>
              <a:endParaRPr lang="en-US"/>
            </a:p>
          </p:txBody>
        </p:sp>
        <p:sp>
          <p:nvSpPr>
            <p:cNvPr id="235" name="Freeform 1657"/>
            <p:cNvSpPr>
              <a:spLocks/>
            </p:cNvSpPr>
            <p:nvPr userDrawn="1"/>
          </p:nvSpPr>
          <p:spPr bwMode="auto">
            <a:xfrm>
              <a:off x="259" y="296"/>
              <a:ext cx="56" cy="38"/>
            </a:xfrm>
            <a:custGeom>
              <a:avLst/>
              <a:gdLst/>
              <a:ahLst/>
              <a:cxnLst>
                <a:cxn ang="0">
                  <a:pos x="28" y="0"/>
                </a:cxn>
                <a:cxn ang="0">
                  <a:pos x="9" y="7"/>
                </a:cxn>
                <a:cxn ang="0">
                  <a:pos x="0" y="19"/>
                </a:cxn>
                <a:cxn ang="0">
                  <a:pos x="2" y="19"/>
                </a:cxn>
                <a:cxn ang="0">
                  <a:pos x="11" y="9"/>
                </a:cxn>
                <a:cxn ang="0">
                  <a:pos x="28" y="3"/>
                </a:cxn>
                <a:cxn ang="0">
                  <a:pos x="28" y="0"/>
                </a:cxn>
              </a:cxnLst>
              <a:rect l="0" t="0" r="r" b="b"/>
              <a:pathLst>
                <a:path w="28" h="19">
                  <a:moveTo>
                    <a:pt x="28" y="0"/>
                  </a:moveTo>
                  <a:cubicBezTo>
                    <a:pt x="21" y="1"/>
                    <a:pt x="14" y="4"/>
                    <a:pt x="9" y="7"/>
                  </a:cubicBezTo>
                  <a:cubicBezTo>
                    <a:pt x="4" y="11"/>
                    <a:pt x="1" y="15"/>
                    <a:pt x="0" y="19"/>
                  </a:cubicBezTo>
                  <a:cubicBezTo>
                    <a:pt x="2" y="19"/>
                    <a:pt x="2" y="19"/>
                    <a:pt x="2" y="19"/>
                  </a:cubicBezTo>
                  <a:cubicBezTo>
                    <a:pt x="3" y="17"/>
                    <a:pt x="6" y="13"/>
                    <a:pt x="11" y="9"/>
                  </a:cubicBezTo>
                  <a:cubicBezTo>
                    <a:pt x="15" y="6"/>
                    <a:pt x="21" y="3"/>
                    <a:pt x="28" y="3"/>
                  </a:cubicBezTo>
                  <a:cubicBezTo>
                    <a:pt x="28" y="0"/>
                    <a:pt x="28" y="0"/>
                    <a:pt x="28" y="0"/>
                  </a:cubicBezTo>
                </a:path>
              </a:pathLst>
            </a:custGeom>
            <a:solidFill>
              <a:srgbClr val="FFFFFF"/>
            </a:solidFill>
            <a:ln w="9525">
              <a:noFill/>
              <a:round/>
              <a:headEnd/>
              <a:tailEnd/>
            </a:ln>
          </p:spPr>
          <p:txBody>
            <a:bodyPr/>
            <a:lstStyle/>
            <a:p>
              <a:pPr>
                <a:defRPr/>
              </a:pPr>
              <a:endParaRPr lang="en-US"/>
            </a:p>
          </p:txBody>
        </p:sp>
        <p:sp>
          <p:nvSpPr>
            <p:cNvPr id="236" name="Freeform 1658"/>
            <p:cNvSpPr>
              <a:spLocks/>
            </p:cNvSpPr>
            <p:nvPr userDrawn="1"/>
          </p:nvSpPr>
          <p:spPr bwMode="auto">
            <a:xfrm>
              <a:off x="267" y="290"/>
              <a:ext cx="50" cy="22"/>
            </a:xfrm>
            <a:custGeom>
              <a:avLst/>
              <a:gdLst/>
              <a:ahLst/>
              <a:cxnLst>
                <a:cxn ang="0">
                  <a:pos x="25" y="0"/>
                </a:cxn>
                <a:cxn ang="0">
                  <a:pos x="20" y="0"/>
                </a:cxn>
                <a:cxn ang="0">
                  <a:pos x="0" y="10"/>
                </a:cxn>
                <a:cxn ang="0">
                  <a:pos x="2" y="11"/>
                </a:cxn>
                <a:cxn ang="0">
                  <a:pos x="20" y="2"/>
                </a:cxn>
                <a:cxn ang="0">
                  <a:pos x="25" y="3"/>
                </a:cxn>
                <a:cxn ang="0">
                  <a:pos x="25" y="0"/>
                </a:cxn>
              </a:cxnLst>
              <a:rect l="0" t="0" r="r" b="b"/>
              <a:pathLst>
                <a:path w="25" h="11">
                  <a:moveTo>
                    <a:pt x="25" y="0"/>
                  </a:moveTo>
                  <a:cubicBezTo>
                    <a:pt x="23" y="0"/>
                    <a:pt x="22" y="0"/>
                    <a:pt x="20" y="0"/>
                  </a:cubicBezTo>
                  <a:cubicBezTo>
                    <a:pt x="10" y="0"/>
                    <a:pt x="2" y="5"/>
                    <a:pt x="0" y="10"/>
                  </a:cubicBezTo>
                  <a:cubicBezTo>
                    <a:pt x="2" y="11"/>
                    <a:pt x="2" y="11"/>
                    <a:pt x="2" y="11"/>
                  </a:cubicBezTo>
                  <a:cubicBezTo>
                    <a:pt x="4" y="7"/>
                    <a:pt x="10" y="2"/>
                    <a:pt x="20" y="2"/>
                  </a:cubicBezTo>
                  <a:cubicBezTo>
                    <a:pt x="21" y="2"/>
                    <a:pt x="23" y="3"/>
                    <a:pt x="25" y="3"/>
                  </a:cubicBezTo>
                  <a:cubicBezTo>
                    <a:pt x="25" y="0"/>
                    <a:pt x="25" y="0"/>
                    <a:pt x="25" y="0"/>
                  </a:cubicBezTo>
                </a:path>
              </a:pathLst>
            </a:custGeom>
            <a:solidFill>
              <a:srgbClr val="FFFFFF"/>
            </a:solidFill>
            <a:ln w="9525">
              <a:noFill/>
              <a:round/>
              <a:headEnd/>
              <a:tailEnd/>
            </a:ln>
          </p:spPr>
          <p:txBody>
            <a:bodyPr/>
            <a:lstStyle/>
            <a:p>
              <a:pPr>
                <a:defRPr/>
              </a:pPr>
              <a:endParaRPr lang="en-US"/>
            </a:p>
          </p:txBody>
        </p:sp>
        <p:sp>
          <p:nvSpPr>
            <p:cNvPr id="237" name="Freeform 1659"/>
            <p:cNvSpPr>
              <a:spLocks/>
            </p:cNvSpPr>
            <p:nvPr userDrawn="1"/>
          </p:nvSpPr>
          <p:spPr bwMode="auto">
            <a:xfrm>
              <a:off x="299" y="268"/>
              <a:ext cx="28" cy="16"/>
            </a:xfrm>
            <a:custGeom>
              <a:avLst/>
              <a:gdLst/>
              <a:ahLst/>
              <a:cxnLst>
                <a:cxn ang="0">
                  <a:pos x="14" y="6"/>
                </a:cxn>
                <a:cxn ang="0">
                  <a:pos x="3" y="0"/>
                </a:cxn>
                <a:cxn ang="0">
                  <a:pos x="0" y="1"/>
                </a:cxn>
                <a:cxn ang="0">
                  <a:pos x="2" y="3"/>
                </a:cxn>
                <a:cxn ang="0">
                  <a:pos x="3" y="3"/>
                </a:cxn>
                <a:cxn ang="0">
                  <a:pos x="13" y="8"/>
                </a:cxn>
                <a:cxn ang="0">
                  <a:pos x="14" y="6"/>
                </a:cxn>
              </a:cxnLst>
              <a:rect l="0" t="0" r="r" b="b"/>
              <a:pathLst>
                <a:path w="14" h="8">
                  <a:moveTo>
                    <a:pt x="14" y="6"/>
                  </a:moveTo>
                  <a:cubicBezTo>
                    <a:pt x="9" y="2"/>
                    <a:pt x="5" y="0"/>
                    <a:pt x="3" y="0"/>
                  </a:cubicBezTo>
                  <a:cubicBezTo>
                    <a:pt x="2" y="0"/>
                    <a:pt x="1" y="1"/>
                    <a:pt x="0" y="1"/>
                  </a:cubicBezTo>
                  <a:cubicBezTo>
                    <a:pt x="2" y="3"/>
                    <a:pt x="2" y="3"/>
                    <a:pt x="2" y="3"/>
                  </a:cubicBezTo>
                  <a:cubicBezTo>
                    <a:pt x="2" y="3"/>
                    <a:pt x="2" y="3"/>
                    <a:pt x="3" y="3"/>
                  </a:cubicBezTo>
                  <a:cubicBezTo>
                    <a:pt x="4" y="3"/>
                    <a:pt x="7" y="4"/>
                    <a:pt x="13" y="8"/>
                  </a:cubicBezTo>
                  <a:cubicBezTo>
                    <a:pt x="14" y="6"/>
                    <a:pt x="14" y="6"/>
                    <a:pt x="14" y="6"/>
                  </a:cubicBezTo>
                </a:path>
              </a:pathLst>
            </a:custGeom>
            <a:solidFill>
              <a:srgbClr val="FFFFFF"/>
            </a:solidFill>
            <a:ln w="9525">
              <a:noFill/>
              <a:round/>
              <a:headEnd/>
              <a:tailEnd/>
            </a:ln>
          </p:spPr>
          <p:txBody>
            <a:bodyPr/>
            <a:lstStyle/>
            <a:p>
              <a:pPr>
                <a:defRPr/>
              </a:pPr>
              <a:endParaRPr lang="en-US"/>
            </a:p>
          </p:txBody>
        </p:sp>
        <p:sp>
          <p:nvSpPr>
            <p:cNvPr id="238" name="Freeform 1660"/>
            <p:cNvSpPr>
              <a:spLocks/>
            </p:cNvSpPr>
            <p:nvPr userDrawn="1"/>
          </p:nvSpPr>
          <p:spPr bwMode="auto">
            <a:xfrm>
              <a:off x="371" y="290"/>
              <a:ext cx="92" cy="32"/>
            </a:xfrm>
            <a:custGeom>
              <a:avLst/>
              <a:gdLst/>
              <a:ahLst/>
              <a:cxnLst>
                <a:cxn ang="0">
                  <a:pos x="0" y="2"/>
                </a:cxn>
                <a:cxn ang="0">
                  <a:pos x="7" y="2"/>
                </a:cxn>
                <a:cxn ang="0">
                  <a:pos x="30" y="6"/>
                </a:cxn>
                <a:cxn ang="0">
                  <a:pos x="44" y="16"/>
                </a:cxn>
                <a:cxn ang="0">
                  <a:pos x="46" y="15"/>
                </a:cxn>
                <a:cxn ang="0">
                  <a:pos x="31" y="3"/>
                </a:cxn>
                <a:cxn ang="0">
                  <a:pos x="7" y="0"/>
                </a:cxn>
                <a:cxn ang="0">
                  <a:pos x="0" y="0"/>
                </a:cxn>
                <a:cxn ang="0">
                  <a:pos x="0" y="2"/>
                </a:cxn>
              </a:cxnLst>
              <a:rect l="0" t="0" r="r" b="b"/>
              <a:pathLst>
                <a:path w="46" h="16">
                  <a:moveTo>
                    <a:pt x="0" y="2"/>
                  </a:moveTo>
                  <a:cubicBezTo>
                    <a:pt x="2" y="2"/>
                    <a:pt x="5" y="2"/>
                    <a:pt x="7" y="2"/>
                  </a:cubicBezTo>
                  <a:cubicBezTo>
                    <a:pt x="15" y="2"/>
                    <a:pt x="23" y="3"/>
                    <a:pt x="30" y="6"/>
                  </a:cubicBezTo>
                  <a:cubicBezTo>
                    <a:pt x="37" y="8"/>
                    <a:pt x="42" y="12"/>
                    <a:pt x="44" y="16"/>
                  </a:cubicBezTo>
                  <a:cubicBezTo>
                    <a:pt x="46" y="15"/>
                    <a:pt x="46" y="15"/>
                    <a:pt x="46" y="15"/>
                  </a:cubicBezTo>
                  <a:cubicBezTo>
                    <a:pt x="44" y="10"/>
                    <a:pt x="38" y="6"/>
                    <a:pt x="31" y="3"/>
                  </a:cubicBezTo>
                  <a:cubicBezTo>
                    <a:pt x="23" y="1"/>
                    <a:pt x="15" y="0"/>
                    <a:pt x="7" y="0"/>
                  </a:cubicBezTo>
                  <a:cubicBezTo>
                    <a:pt x="5" y="0"/>
                    <a:pt x="2" y="0"/>
                    <a:pt x="0" y="0"/>
                  </a:cubicBezTo>
                  <a:cubicBezTo>
                    <a:pt x="0" y="2"/>
                    <a:pt x="0" y="2"/>
                    <a:pt x="0" y="2"/>
                  </a:cubicBezTo>
                </a:path>
              </a:pathLst>
            </a:custGeom>
            <a:solidFill>
              <a:srgbClr val="FFFFFF"/>
            </a:solidFill>
            <a:ln w="9525">
              <a:noFill/>
              <a:round/>
              <a:headEnd/>
              <a:tailEnd/>
            </a:ln>
          </p:spPr>
          <p:txBody>
            <a:bodyPr/>
            <a:lstStyle/>
            <a:p>
              <a:pPr>
                <a:defRPr/>
              </a:pPr>
              <a:endParaRPr lang="en-US"/>
            </a:p>
          </p:txBody>
        </p:sp>
        <p:sp>
          <p:nvSpPr>
            <p:cNvPr id="239" name="Freeform 1661"/>
            <p:cNvSpPr>
              <a:spLocks/>
            </p:cNvSpPr>
            <p:nvPr userDrawn="1"/>
          </p:nvSpPr>
          <p:spPr bwMode="auto">
            <a:xfrm>
              <a:off x="371" y="296"/>
              <a:ext cx="98" cy="57"/>
            </a:xfrm>
            <a:custGeom>
              <a:avLst/>
              <a:gdLst/>
              <a:ahLst/>
              <a:cxnLst>
                <a:cxn ang="0">
                  <a:pos x="0" y="2"/>
                </a:cxn>
                <a:cxn ang="0">
                  <a:pos x="28" y="11"/>
                </a:cxn>
                <a:cxn ang="0">
                  <a:pos x="41" y="19"/>
                </a:cxn>
                <a:cxn ang="0">
                  <a:pos x="47" y="28"/>
                </a:cxn>
                <a:cxn ang="0">
                  <a:pos x="49" y="28"/>
                </a:cxn>
                <a:cxn ang="0">
                  <a:pos x="42" y="17"/>
                </a:cxn>
                <a:cxn ang="0">
                  <a:pos x="0" y="0"/>
                </a:cxn>
                <a:cxn ang="0">
                  <a:pos x="0" y="2"/>
                </a:cxn>
              </a:cxnLst>
              <a:rect l="0" t="0" r="r" b="b"/>
              <a:pathLst>
                <a:path w="49" h="28">
                  <a:moveTo>
                    <a:pt x="0" y="2"/>
                  </a:moveTo>
                  <a:cubicBezTo>
                    <a:pt x="8" y="3"/>
                    <a:pt x="19" y="6"/>
                    <a:pt x="28" y="11"/>
                  </a:cubicBezTo>
                  <a:cubicBezTo>
                    <a:pt x="33" y="13"/>
                    <a:pt x="38" y="16"/>
                    <a:pt x="41" y="19"/>
                  </a:cubicBezTo>
                  <a:cubicBezTo>
                    <a:pt x="44" y="22"/>
                    <a:pt x="46" y="25"/>
                    <a:pt x="47" y="28"/>
                  </a:cubicBezTo>
                  <a:cubicBezTo>
                    <a:pt x="49" y="28"/>
                    <a:pt x="49" y="28"/>
                    <a:pt x="49" y="28"/>
                  </a:cubicBezTo>
                  <a:cubicBezTo>
                    <a:pt x="48" y="24"/>
                    <a:pt x="46" y="21"/>
                    <a:pt x="42" y="17"/>
                  </a:cubicBezTo>
                  <a:cubicBezTo>
                    <a:pt x="32" y="8"/>
                    <a:pt x="12" y="0"/>
                    <a:pt x="0" y="0"/>
                  </a:cubicBezTo>
                  <a:cubicBezTo>
                    <a:pt x="0" y="2"/>
                    <a:pt x="0" y="2"/>
                    <a:pt x="0" y="2"/>
                  </a:cubicBezTo>
                </a:path>
              </a:pathLst>
            </a:custGeom>
            <a:solidFill>
              <a:srgbClr val="FFFFFF"/>
            </a:solidFill>
            <a:ln w="9525">
              <a:noFill/>
              <a:round/>
              <a:headEnd/>
              <a:tailEnd/>
            </a:ln>
          </p:spPr>
          <p:txBody>
            <a:bodyPr/>
            <a:lstStyle/>
            <a:p>
              <a:pPr>
                <a:defRPr/>
              </a:pPr>
              <a:endParaRPr lang="en-US"/>
            </a:p>
          </p:txBody>
        </p:sp>
        <p:sp>
          <p:nvSpPr>
            <p:cNvPr id="240" name="Freeform 1662"/>
            <p:cNvSpPr>
              <a:spLocks/>
            </p:cNvSpPr>
            <p:nvPr userDrawn="1"/>
          </p:nvSpPr>
          <p:spPr bwMode="auto">
            <a:xfrm>
              <a:off x="369" y="304"/>
              <a:ext cx="96" cy="81"/>
            </a:xfrm>
            <a:custGeom>
              <a:avLst/>
              <a:gdLst/>
              <a:ahLst/>
              <a:cxnLst>
                <a:cxn ang="0">
                  <a:pos x="0" y="2"/>
                </a:cxn>
                <a:cxn ang="0">
                  <a:pos x="28" y="17"/>
                </a:cxn>
                <a:cxn ang="0">
                  <a:pos x="40" y="28"/>
                </a:cxn>
                <a:cxn ang="0">
                  <a:pos x="46" y="40"/>
                </a:cxn>
                <a:cxn ang="0">
                  <a:pos x="48" y="40"/>
                </a:cxn>
                <a:cxn ang="0">
                  <a:pos x="42" y="27"/>
                </a:cxn>
                <a:cxn ang="0">
                  <a:pos x="1" y="0"/>
                </a:cxn>
                <a:cxn ang="0">
                  <a:pos x="0" y="2"/>
                </a:cxn>
              </a:cxnLst>
              <a:rect l="0" t="0" r="r" b="b"/>
              <a:pathLst>
                <a:path w="48" h="40">
                  <a:moveTo>
                    <a:pt x="0" y="2"/>
                  </a:moveTo>
                  <a:cubicBezTo>
                    <a:pt x="7" y="4"/>
                    <a:pt x="18" y="10"/>
                    <a:pt x="28" y="17"/>
                  </a:cubicBezTo>
                  <a:cubicBezTo>
                    <a:pt x="33" y="20"/>
                    <a:pt x="37" y="24"/>
                    <a:pt x="40" y="28"/>
                  </a:cubicBezTo>
                  <a:cubicBezTo>
                    <a:pt x="43" y="32"/>
                    <a:pt x="45" y="36"/>
                    <a:pt x="46" y="40"/>
                  </a:cubicBezTo>
                  <a:cubicBezTo>
                    <a:pt x="48" y="40"/>
                    <a:pt x="48" y="40"/>
                    <a:pt x="48" y="40"/>
                  </a:cubicBezTo>
                  <a:cubicBezTo>
                    <a:pt x="48" y="35"/>
                    <a:pt x="45" y="31"/>
                    <a:pt x="42" y="27"/>
                  </a:cubicBezTo>
                  <a:cubicBezTo>
                    <a:pt x="32" y="14"/>
                    <a:pt x="12" y="3"/>
                    <a:pt x="1" y="0"/>
                  </a:cubicBezTo>
                  <a:cubicBezTo>
                    <a:pt x="0" y="2"/>
                    <a:pt x="0" y="2"/>
                    <a:pt x="0" y="2"/>
                  </a:cubicBezTo>
                </a:path>
              </a:pathLst>
            </a:custGeom>
            <a:solidFill>
              <a:srgbClr val="FFFFFF"/>
            </a:solidFill>
            <a:ln w="9525">
              <a:noFill/>
              <a:round/>
              <a:headEnd/>
              <a:tailEnd/>
            </a:ln>
          </p:spPr>
          <p:txBody>
            <a:bodyPr/>
            <a:lstStyle/>
            <a:p>
              <a:pPr>
                <a:defRPr/>
              </a:pPr>
              <a:endParaRPr lang="en-US"/>
            </a:p>
          </p:txBody>
        </p:sp>
        <p:sp>
          <p:nvSpPr>
            <p:cNvPr id="241" name="Freeform 1663"/>
            <p:cNvSpPr>
              <a:spLocks/>
            </p:cNvSpPr>
            <p:nvPr userDrawn="1"/>
          </p:nvSpPr>
          <p:spPr bwMode="auto">
            <a:xfrm>
              <a:off x="369" y="278"/>
              <a:ext cx="76" cy="12"/>
            </a:xfrm>
            <a:custGeom>
              <a:avLst/>
              <a:gdLst/>
              <a:ahLst/>
              <a:cxnLst>
                <a:cxn ang="0">
                  <a:pos x="1" y="5"/>
                </a:cxn>
                <a:cxn ang="0">
                  <a:pos x="20" y="2"/>
                </a:cxn>
                <a:cxn ang="0">
                  <a:pos x="31" y="3"/>
                </a:cxn>
                <a:cxn ang="0">
                  <a:pos x="36" y="6"/>
                </a:cxn>
                <a:cxn ang="0">
                  <a:pos x="38" y="5"/>
                </a:cxn>
                <a:cxn ang="0">
                  <a:pos x="31" y="1"/>
                </a:cxn>
                <a:cxn ang="0">
                  <a:pos x="20" y="0"/>
                </a:cxn>
                <a:cxn ang="0">
                  <a:pos x="0" y="3"/>
                </a:cxn>
                <a:cxn ang="0">
                  <a:pos x="1" y="5"/>
                </a:cxn>
              </a:cxnLst>
              <a:rect l="0" t="0" r="r" b="b"/>
              <a:pathLst>
                <a:path w="38" h="6">
                  <a:moveTo>
                    <a:pt x="1" y="5"/>
                  </a:moveTo>
                  <a:cubicBezTo>
                    <a:pt x="7" y="3"/>
                    <a:pt x="14" y="2"/>
                    <a:pt x="20" y="2"/>
                  </a:cubicBezTo>
                  <a:cubicBezTo>
                    <a:pt x="24" y="2"/>
                    <a:pt x="28" y="2"/>
                    <a:pt x="31" y="3"/>
                  </a:cubicBezTo>
                  <a:cubicBezTo>
                    <a:pt x="33" y="4"/>
                    <a:pt x="35" y="5"/>
                    <a:pt x="36" y="6"/>
                  </a:cubicBezTo>
                  <a:cubicBezTo>
                    <a:pt x="38" y="5"/>
                    <a:pt x="38" y="5"/>
                    <a:pt x="38" y="5"/>
                  </a:cubicBezTo>
                  <a:cubicBezTo>
                    <a:pt x="37" y="3"/>
                    <a:pt x="34" y="2"/>
                    <a:pt x="31" y="1"/>
                  </a:cubicBezTo>
                  <a:cubicBezTo>
                    <a:pt x="28" y="0"/>
                    <a:pt x="24" y="0"/>
                    <a:pt x="20" y="0"/>
                  </a:cubicBezTo>
                  <a:cubicBezTo>
                    <a:pt x="14" y="0"/>
                    <a:pt x="6" y="1"/>
                    <a:pt x="0" y="3"/>
                  </a:cubicBezTo>
                  <a:cubicBezTo>
                    <a:pt x="1" y="5"/>
                    <a:pt x="1" y="5"/>
                    <a:pt x="1" y="5"/>
                  </a:cubicBezTo>
                </a:path>
              </a:pathLst>
            </a:custGeom>
            <a:solidFill>
              <a:srgbClr val="FFFFFF"/>
            </a:solidFill>
            <a:ln w="9525">
              <a:noFill/>
              <a:round/>
              <a:headEnd/>
              <a:tailEnd/>
            </a:ln>
          </p:spPr>
          <p:txBody>
            <a:bodyPr/>
            <a:lstStyle/>
            <a:p>
              <a:pPr>
                <a:defRPr/>
              </a:pPr>
              <a:endParaRPr lang="en-US"/>
            </a:p>
          </p:txBody>
        </p:sp>
        <p:sp>
          <p:nvSpPr>
            <p:cNvPr id="242" name="Freeform 1664"/>
            <p:cNvSpPr>
              <a:spLocks/>
            </p:cNvSpPr>
            <p:nvPr userDrawn="1"/>
          </p:nvSpPr>
          <p:spPr bwMode="auto">
            <a:xfrm>
              <a:off x="365" y="264"/>
              <a:ext cx="62" cy="20"/>
            </a:xfrm>
            <a:custGeom>
              <a:avLst/>
              <a:gdLst/>
              <a:ahLst/>
              <a:cxnLst>
                <a:cxn ang="0">
                  <a:pos x="1" y="10"/>
                </a:cxn>
                <a:cxn ang="0">
                  <a:pos x="22" y="3"/>
                </a:cxn>
                <a:cxn ang="0">
                  <a:pos x="29" y="5"/>
                </a:cxn>
                <a:cxn ang="0">
                  <a:pos x="31" y="3"/>
                </a:cxn>
                <a:cxn ang="0">
                  <a:pos x="22" y="0"/>
                </a:cxn>
                <a:cxn ang="0">
                  <a:pos x="0" y="8"/>
                </a:cxn>
                <a:cxn ang="0">
                  <a:pos x="1" y="10"/>
                </a:cxn>
              </a:cxnLst>
              <a:rect l="0" t="0" r="r" b="b"/>
              <a:pathLst>
                <a:path w="31" h="10">
                  <a:moveTo>
                    <a:pt x="1" y="10"/>
                  </a:moveTo>
                  <a:cubicBezTo>
                    <a:pt x="8" y="5"/>
                    <a:pt x="16" y="3"/>
                    <a:pt x="22" y="3"/>
                  </a:cubicBezTo>
                  <a:cubicBezTo>
                    <a:pt x="25" y="3"/>
                    <a:pt x="28" y="3"/>
                    <a:pt x="29" y="5"/>
                  </a:cubicBezTo>
                  <a:cubicBezTo>
                    <a:pt x="31" y="3"/>
                    <a:pt x="31" y="3"/>
                    <a:pt x="31" y="3"/>
                  </a:cubicBezTo>
                  <a:cubicBezTo>
                    <a:pt x="29" y="1"/>
                    <a:pt x="25" y="0"/>
                    <a:pt x="22" y="0"/>
                  </a:cubicBezTo>
                  <a:cubicBezTo>
                    <a:pt x="15" y="0"/>
                    <a:pt x="7" y="3"/>
                    <a:pt x="0" y="8"/>
                  </a:cubicBezTo>
                  <a:cubicBezTo>
                    <a:pt x="1" y="10"/>
                    <a:pt x="1" y="10"/>
                    <a:pt x="1" y="10"/>
                  </a:cubicBezTo>
                </a:path>
              </a:pathLst>
            </a:custGeom>
            <a:solidFill>
              <a:srgbClr val="FFFFFF"/>
            </a:solidFill>
            <a:ln w="9525">
              <a:noFill/>
              <a:round/>
              <a:headEnd/>
              <a:tailEnd/>
            </a:ln>
          </p:spPr>
          <p:txBody>
            <a:bodyPr/>
            <a:lstStyle/>
            <a:p>
              <a:pPr>
                <a:defRPr/>
              </a:pPr>
              <a:endParaRPr lang="en-US"/>
            </a:p>
          </p:txBody>
        </p:sp>
        <p:sp>
          <p:nvSpPr>
            <p:cNvPr id="243" name="Freeform 1665"/>
            <p:cNvSpPr>
              <a:spLocks/>
            </p:cNvSpPr>
            <p:nvPr userDrawn="1"/>
          </p:nvSpPr>
          <p:spPr bwMode="auto">
            <a:xfrm>
              <a:off x="319" y="258"/>
              <a:ext cx="12" cy="22"/>
            </a:xfrm>
            <a:custGeom>
              <a:avLst/>
              <a:gdLst/>
              <a:ahLst/>
              <a:cxnLst>
                <a:cxn ang="0">
                  <a:pos x="7" y="10"/>
                </a:cxn>
                <a:cxn ang="0">
                  <a:pos x="5" y="5"/>
                </a:cxn>
                <a:cxn ang="0">
                  <a:pos x="2" y="0"/>
                </a:cxn>
                <a:cxn ang="0">
                  <a:pos x="0" y="2"/>
                </a:cxn>
                <a:cxn ang="0">
                  <a:pos x="3" y="6"/>
                </a:cxn>
                <a:cxn ang="0">
                  <a:pos x="5" y="11"/>
                </a:cxn>
                <a:cxn ang="0">
                  <a:pos x="7" y="10"/>
                </a:cxn>
              </a:cxnLst>
              <a:rect l="0" t="0" r="r" b="b"/>
              <a:pathLst>
                <a:path w="7" h="11">
                  <a:moveTo>
                    <a:pt x="7" y="10"/>
                  </a:moveTo>
                  <a:cubicBezTo>
                    <a:pt x="7" y="9"/>
                    <a:pt x="6" y="7"/>
                    <a:pt x="5" y="5"/>
                  </a:cubicBezTo>
                  <a:cubicBezTo>
                    <a:pt x="4" y="3"/>
                    <a:pt x="3" y="1"/>
                    <a:pt x="2" y="0"/>
                  </a:cubicBezTo>
                  <a:cubicBezTo>
                    <a:pt x="0" y="2"/>
                    <a:pt x="0" y="2"/>
                    <a:pt x="0" y="2"/>
                  </a:cubicBezTo>
                  <a:cubicBezTo>
                    <a:pt x="1" y="2"/>
                    <a:pt x="2" y="4"/>
                    <a:pt x="3" y="6"/>
                  </a:cubicBezTo>
                  <a:cubicBezTo>
                    <a:pt x="4" y="8"/>
                    <a:pt x="5" y="10"/>
                    <a:pt x="5" y="11"/>
                  </a:cubicBezTo>
                  <a:cubicBezTo>
                    <a:pt x="7" y="10"/>
                    <a:pt x="7" y="10"/>
                    <a:pt x="7" y="10"/>
                  </a:cubicBezTo>
                </a:path>
              </a:pathLst>
            </a:custGeom>
            <a:solidFill>
              <a:srgbClr val="FFFFFF"/>
            </a:solidFill>
            <a:ln w="9525">
              <a:noFill/>
              <a:round/>
              <a:headEnd/>
              <a:tailEnd/>
            </a:ln>
          </p:spPr>
          <p:txBody>
            <a:bodyPr/>
            <a:lstStyle/>
            <a:p>
              <a:pPr>
                <a:defRPr/>
              </a:pPr>
              <a:endParaRPr lang="en-US"/>
            </a:p>
          </p:txBody>
        </p:sp>
        <p:sp>
          <p:nvSpPr>
            <p:cNvPr id="244" name="Freeform 1666"/>
            <p:cNvSpPr>
              <a:spLocks/>
            </p:cNvSpPr>
            <p:nvPr userDrawn="1"/>
          </p:nvSpPr>
          <p:spPr bwMode="auto">
            <a:xfrm>
              <a:off x="335" y="254"/>
              <a:ext cx="4" cy="20"/>
            </a:xfrm>
            <a:custGeom>
              <a:avLst/>
              <a:gdLst/>
              <a:ahLst/>
              <a:cxnLst>
                <a:cxn ang="0">
                  <a:pos x="3" y="11"/>
                </a:cxn>
                <a:cxn ang="0">
                  <a:pos x="3" y="2"/>
                </a:cxn>
                <a:cxn ang="0">
                  <a:pos x="3" y="0"/>
                </a:cxn>
                <a:cxn ang="0">
                  <a:pos x="0" y="0"/>
                </a:cxn>
                <a:cxn ang="0">
                  <a:pos x="0" y="2"/>
                </a:cxn>
                <a:cxn ang="0">
                  <a:pos x="1" y="11"/>
                </a:cxn>
                <a:cxn ang="0">
                  <a:pos x="3" y="11"/>
                </a:cxn>
              </a:cxnLst>
              <a:rect l="0" t="0" r="r" b="b"/>
              <a:pathLst>
                <a:path w="3" h="11">
                  <a:moveTo>
                    <a:pt x="3" y="11"/>
                  </a:moveTo>
                  <a:cubicBezTo>
                    <a:pt x="3" y="9"/>
                    <a:pt x="3" y="4"/>
                    <a:pt x="3" y="2"/>
                  </a:cubicBezTo>
                  <a:cubicBezTo>
                    <a:pt x="3" y="1"/>
                    <a:pt x="3" y="1"/>
                    <a:pt x="3" y="0"/>
                  </a:cubicBezTo>
                  <a:cubicBezTo>
                    <a:pt x="0" y="0"/>
                    <a:pt x="0" y="0"/>
                    <a:pt x="0" y="0"/>
                  </a:cubicBezTo>
                  <a:cubicBezTo>
                    <a:pt x="0" y="1"/>
                    <a:pt x="0" y="1"/>
                    <a:pt x="0" y="2"/>
                  </a:cubicBezTo>
                  <a:cubicBezTo>
                    <a:pt x="0" y="4"/>
                    <a:pt x="1" y="9"/>
                    <a:pt x="1" y="11"/>
                  </a:cubicBezTo>
                  <a:cubicBezTo>
                    <a:pt x="3" y="11"/>
                    <a:pt x="3" y="11"/>
                    <a:pt x="3" y="11"/>
                  </a:cubicBezTo>
                </a:path>
              </a:pathLst>
            </a:custGeom>
            <a:solidFill>
              <a:srgbClr val="FFFFFF"/>
            </a:solidFill>
            <a:ln w="9525">
              <a:noFill/>
              <a:round/>
              <a:headEnd/>
              <a:tailEnd/>
            </a:ln>
          </p:spPr>
          <p:txBody>
            <a:bodyPr/>
            <a:lstStyle/>
            <a:p>
              <a:pPr>
                <a:defRPr/>
              </a:pPr>
              <a:endParaRPr lang="en-US"/>
            </a:p>
          </p:txBody>
        </p:sp>
        <p:sp>
          <p:nvSpPr>
            <p:cNvPr id="245" name="Freeform 1667"/>
            <p:cNvSpPr>
              <a:spLocks/>
            </p:cNvSpPr>
            <p:nvPr userDrawn="1"/>
          </p:nvSpPr>
          <p:spPr bwMode="auto">
            <a:xfrm>
              <a:off x="351" y="250"/>
              <a:ext cx="32" cy="26"/>
            </a:xfrm>
            <a:custGeom>
              <a:avLst/>
              <a:gdLst/>
              <a:ahLst/>
              <a:cxnLst>
                <a:cxn ang="0">
                  <a:pos x="2" y="13"/>
                </a:cxn>
                <a:cxn ang="0">
                  <a:pos x="9" y="4"/>
                </a:cxn>
                <a:cxn ang="0">
                  <a:pos x="14" y="2"/>
                </a:cxn>
                <a:cxn ang="0">
                  <a:pos x="15" y="3"/>
                </a:cxn>
                <a:cxn ang="0">
                  <a:pos x="16" y="0"/>
                </a:cxn>
                <a:cxn ang="0">
                  <a:pos x="14" y="0"/>
                </a:cxn>
                <a:cxn ang="0">
                  <a:pos x="8" y="2"/>
                </a:cxn>
                <a:cxn ang="0">
                  <a:pos x="0" y="12"/>
                </a:cxn>
                <a:cxn ang="0">
                  <a:pos x="2" y="13"/>
                </a:cxn>
              </a:cxnLst>
              <a:rect l="0" t="0" r="r" b="b"/>
              <a:pathLst>
                <a:path w="16" h="13">
                  <a:moveTo>
                    <a:pt x="2" y="13"/>
                  </a:moveTo>
                  <a:cubicBezTo>
                    <a:pt x="5" y="9"/>
                    <a:pt x="7" y="6"/>
                    <a:pt x="9" y="4"/>
                  </a:cubicBezTo>
                  <a:cubicBezTo>
                    <a:pt x="11" y="3"/>
                    <a:pt x="13" y="2"/>
                    <a:pt x="14" y="2"/>
                  </a:cubicBezTo>
                  <a:cubicBezTo>
                    <a:pt x="15" y="2"/>
                    <a:pt x="15" y="2"/>
                    <a:pt x="15" y="3"/>
                  </a:cubicBezTo>
                  <a:cubicBezTo>
                    <a:pt x="16" y="0"/>
                    <a:pt x="16" y="0"/>
                    <a:pt x="16" y="0"/>
                  </a:cubicBezTo>
                  <a:cubicBezTo>
                    <a:pt x="15" y="0"/>
                    <a:pt x="15" y="0"/>
                    <a:pt x="14" y="0"/>
                  </a:cubicBezTo>
                  <a:cubicBezTo>
                    <a:pt x="12" y="0"/>
                    <a:pt x="10" y="1"/>
                    <a:pt x="8" y="2"/>
                  </a:cubicBezTo>
                  <a:cubicBezTo>
                    <a:pt x="5" y="4"/>
                    <a:pt x="3" y="7"/>
                    <a:pt x="0" y="12"/>
                  </a:cubicBezTo>
                  <a:cubicBezTo>
                    <a:pt x="2" y="13"/>
                    <a:pt x="2" y="13"/>
                    <a:pt x="2" y="13"/>
                  </a:cubicBezTo>
                </a:path>
              </a:pathLst>
            </a:custGeom>
            <a:solidFill>
              <a:srgbClr val="FFFFFF"/>
            </a:solidFill>
            <a:ln w="9525">
              <a:noFill/>
              <a:round/>
              <a:headEnd/>
              <a:tailEnd/>
            </a:ln>
          </p:spPr>
          <p:txBody>
            <a:bodyPr/>
            <a:lstStyle/>
            <a:p>
              <a:pPr>
                <a:defRPr/>
              </a:pPr>
              <a:endParaRPr lang="en-US"/>
            </a:p>
          </p:txBody>
        </p:sp>
        <p:sp>
          <p:nvSpPr>
            <p:cNvPr id="246" name="Freeform 1668"/>
            <p:cNvSpPr>
              <a:spLocks/>
            </p:cNvSpPr>
            <p:nvPr userDrawn="1"/>
          </p:nvSpPr>
          <p:spPr bwMode="auto">
            <a:xfrm>
              <a:off x="343" y="248"/>
              <a:ext cx="12" cy="28"/>
            </a:xfrm>
            <a:custGeom>
              <a:avLst/>
              <a:gdLst/>
              <a:ahLst/>
              <a:cxnLst>
                <a:cxn ang="0">
                  <a:pos x="3" y="14"/>
                </a:cxn>
                <a:cxn ang="0">
                  <a:pos x="6" y="4"/>
                </a:cxn>
                <a:cxn ang="0">
                  <a:pos x="7" y="3"/>
                </a:cxn>
                <a:cxn ang="0">
                  <a:pos x="7" y="3"/>
                </a:cxn>
                <a:cxn ang="0">
                  <a:pos x="7" y="0"/>
                </a:cxn>
                <a:cxn ang="0">
                  <a:pos x="5" y="1"/>
                </a:cxn>
                <a:cxn ang="0">
                  <a:pos x="3" y="5"/>
                </a:cxn>
                <a:cxn ang="0">
                  <a:pos x="0" y="13"/>
                </a:cxn>
                <a:cxn ang="0">
                  <a:pos x="3" y="14"/>
                </a:cxn>
              </a:cxnLst>
              <a:rect l="0" t="0" r="r" b="b"/>
              <a:pathLst>
                <a:path w="7" h="14">
                  <a:moveTo>
                    <a:pt x="3" y="14"/>
                  </a:moveTo>
                  <a:cubicBezTo>
                    <a:pt x="4" y="8"/>
                    <a:pt x="5" y="6"/>
                    <a:pt x="6" y="4"/>
                  </a:cubicBezTo>
                  <a:cubicBezTo>
                    <a:pt x="6" y="4"/>
                    <a:pt x="6" y="3"/>
                    <a:pt x="7" y="3"/>
                  </a:cubicBezTo>
                  <a:cubicBezTo>
                    <a:pt x="7" y="3"/>
                    <a:pt x="7" y="3"/>
                    <a:pt x="7" y="3"/>
                  </a:cubicBezTo>
                  <a:cubicBezTo>
                    <a:pt x="7" y="0"/>
                    <a:pt x="7" y="0"/>
                    <a:pt x="7" y="0"/>
                  </a:cubicBezTo>
                  <a:cubicBezTo>
                    <a:pt x="7" y="1"/>
                    <a:pt x="6" y="1"/>
                    <a:pt x="5" y="1"/>
                  </a:cubicBezTo>
                  <a:cubicBezTo>
                    <a:pt x="4" y="2"/>
                    <a:pt x="4" y="3"/>
                    <a:pt x="3" y="5"/>
                  </a:cubicBezTo>
                  <a:cubicBezTo>
                    <a:pt x="2" y="6"/>
                    <a:pt x="1" y="9"/>
                    <a:pt x="0" y="13"/>
                  </a:cubicBezTo>
                  <a:cubicBezTo>
                    <a:pt x="3" y="14"/>
                    <a:pt x="3" y="14"/>
                    <a:pt x="3" y="14"/>
                  </a:cubicBezTo>
                </a:path>
              </a:pathLst>
            </a:custGeom>
            <a:solidFill>
              <a:srgbClr val="FFFFFF"/>
            </a:solidFill>
            <a:ln w="9525">
              <a:noFill/>
              <a:round/>
              <a:headEnd/>
              <a:tailEnd/>
            </a:ln>
          </p:spPr>
          <p:txBody>
            <a:bodyPr/>
            <a:lstStyle/>
            <a:p>
              <a:pPr>
                <a:defRPr/>
              </a:pPr>
              <a:endParaRPr lang="en-US"/>
            </a:p>
          </p:txBody>
        </p:sp>
        <p:sp>
          <p:nvSpPr>
            <p:cNvPr id="247" name="Freeform 1669"/>
            <p:cNvSpPr>
              <a:spLocks/>
            </p:cNvSpPr>
            <p:nvPr userDrawn="1"/>
          </p:nvSpPr>
          <p:spPr bwMode="auto">
            <a:xfrm>
              <a:off x="319" y="306"/>
              <a:ext cx="16" cy="43"/>
            </a:xfrm>
            <a:custGeom>
              <a:avLst/>
              <a:gdLst/>
              <a:ahLst/>
              <a:cxnLst>
                <a:cxn ang="0">
                  <a:pos x="3" y="1"/>
                </a:cxn>
                <a:cxn ang="0">
                  <a:pos x="4" y="1"/>
                </a:cxn>
                <a:cxn ang="0">
                  <a:pos x="4" y="1"/>
                </a:cxn>
                <a:cxn ang="0">
                  <a:pos x="4" y="2"/>
                </a:cxn>
                <a:cxn ang="0">
                  <a:pos x="5" y="2"/>
                </a:cxn>
                <a:cxn ang="0">
                  <a:pos x="5" y="1"/>
                </a:cxn>
                <a:cxn ang="0">
                  <a:pos x="6" y="5"/>
                </a:cxn>
                <a:cxn ang="0">
                  <a:pos x="6" y="5"/>
                </a:cxn>
                <a:cxn ang="0">
                  <a:pos x="7" y="6"/>
                </a:cxn>
                <a:cxn ang="0">
                  <a:pos x="7" y="6"/>
                </a:cxn>
                <a:cxn ang="0">
                  <a:pos x="8" y="9"/>
                </a:cxn>
                <a:cxn ang="0">
                  <a:pos x="7" y="10"/>
                </a:cxn>
                <a:cxn ang="0">
                  <a:pos x="7" y="10"/>
                </a:cxn>
                <a:cxn ang="0">
                  <a:pos x="7" y="11"/>
                </a:cxn>
                <a:cxn ang="0">
                  <a:pos x="8" y="11"/>
                </a:cxn>
                <a:cxn ang="0">
                  <a:pos x="6" y="13"/>
                </a:cxn>
                <a:cxn ang="0">
                  <a:pos x="6" y="14"/>
                </a:cxn>
                <a:cxn ang="0">
                  <a:pos x="6" y="14"/>
                </a:cxn>
                <a:cxn ang="0">
                  <a:pos x="6" y="15"/>
                </a:cxn>
                <a:cxn ang="0">
                  <a:pos x="6" y="14"/>
                </a:cxn>
                <a:cxn ang="0">
                  <a:pos x="5" y="16"/>
                </a:cxn>
                <a:cxn ang="0">
                  <a:pos x="5" y="16"/>
                </a:cxn>
                <a:cxn ang="0">
                  <a:pos x="4" y="21"/>
                </a:cxn>
                <a:cxn ang="0">
                  <a:pos x="2" y="17"/>
                </a:cxn>
                <a:cxn ang="0">
                  <a:pos x="2" y="17"/>
                </a:cxn>
                <a:cxn ang="0">
                  <a:pos x="2" y="12"/>
                </a:cxn>
                <a:cxn ang="0">
                  <a:pos x="2" y="12"/>
                </a:cxn>
                <a:cxn ang="0">
                  <a:pos x="2" y="12"/>
                </a:cxn>
                <a:cxn ang="0">
                  <a:pos x="1" y="12"/>
                </a:cxn>
                <a:cxn ang="0">
                  <a:pos x="1" y="12"/>
                </a:cxn>
                <a:cxn ang="0">
                  <a:pos x="0" y="8"/>
                </a:cxn>
                <a:cxn ang="0">
                  <a:pos x="2" y="2"/>
                </a:cxn>
                <a:cxn ang="0">
                  <a:pos x="3" y="1"/>
                </a:cxn>
                <a:cxn ang="0">
                  <a:pos x="3" y="1"/>
                </a:cxn>
                <a:cxn ang="0">
                  <a:pos x="3" y="1"/>
                </a:cxn>
              </a:cxnLst>
              <a:rect l="0" t="0" r="r" b="b"/>
              <a:pathLst>
                <a:path w="8" h="21">
                  <a:moveTo>
                    <a:pt x="3" y="1"/>
                  </a:moveTo>
                  <a:cubicBezTo>
                    <a:pt x="3" y="1"/>
                    <a:pt x="3" y="1"/>
                    <a:pt x="4" y="1"/>
                  </a:cubicBezTo>
                  <a:cubicBezTo>
                    <a:pt x="4" y="0"/>
                    <a:pt x="4" y="2"/>
                    <a:pt x="4" y="1"/>
                  </a:cubicBezTo>
                  <a:cubicBezTo>
                    <a:pt x="4" y="1"/>
                    <a:pt x="4" y="2"/>
                    <a:pt x="4" y="2"/>
                  </a:cubicBezTo>
                  <a:cubicBezTo>
                    <a:pt x="4" y="2"/>
                    <a:pt x="5" y="2"/>
                    <a:pt x="5" y="2"/>
                  </a:cubicBezTo>
                  <a:cubicBezTo>
                    <a:pt x="5" y="1"/>
                    <a:pt x="5" y="1"/>
                    <a:pt x="5" y="1"/>
                  </a:cubicBezTo>
                  <a:cubicBezTo>
                    <a:pt x="5" y="1"/>
                    <a:pt x="6" y="4"/>
                    <a:pt x="6" y="5"/>
                  </a:cubicBezTo>
                  <a:cubicBezTo>
                    <a:pt x="6" y="5"/>
                    <a:pt x="7" y="5"/>
                    <a:pt x="6" y="5"/>
                  </a:cubicBezTo>
                  <a:cubicBezTo>
                    <a:pt x="7" y="6"/>
                    <a:pt x="7" y="6"/>
                    <a:pt x="7" y="6"/>
                  </a:cubicBezTo>
                  <a:cubicBezTo>
                    <a:pt x="7" y="6"/>
                    <a:pt x="7" y="6"/>
                    <a:pt x="7" y="6"/>
                  </a:cubicBezTo>
                  <a:cubicBezTo>
                    <a:pt x="7" y="6"/>
                    <a:pt x="6" y="11"/>
                    <a:pt x="8" y="9"/>
                  </a:cubicBezTo>
                  <a:cubicBezTo>
                    <a:pt x="8" y="10"/>
                    <a:pt x="8" y="10"/>
                    <a:pt x="7" y="10"/>
                  </a:cubicBezTo>
                  <a:cubicBezTo>
                    <a:pt x="6" y="10"/>
                    <a:pt x="7" y="10"/>
                    <a:pt x="7" y="10"/>
                  </a:cubicBezTo>
                  <a:cubicBezTo>
                    <a:pt x="7" y="11"/>
                    <a:pt x="7" y="11"/>
                    <a:pt x="7" y="11"/>
                  </a:cubicBezTo>
                  <a:cubicBezTo>
                    <a:pt x="7" y="10"/>
                    <a:pt x="8" y="10"/>
                    <a:pt x="8" y="11"/>
                  </a:cubicBezTo>
                  <a:cubicBezTo>
                    <a:pt x="7" y="11"/>
                    <a:pt x="8" y="13"/>
                    <a:pt x="6" y="13"/>
                  </a:cubicBezTo>
                  <a:cubicBezTo>
                    <a:pt x="7" y="13"/>
                    <a:pt x="7" y="14"/>
                    <a:pt x="6" y="14"/>
                  </a:cubicBezTo>
                  <a:cubicBezTo>
                    <a:pt x="6" y="14"/>
                    <a:pt x="6" y="14"/>
                    <a:pt x="6" y="14"/>
                  </a:cubicBezTo>
                  <a:cubicBezTo>
                    <a:pt x="6" y="15"/>
                    <a:pt x="6" y="15"/>
                    <a:pt x="6" y="15"/>
                  </a:cubicBezTo>
                  <a:cubicBezTo>
                    <a:pt x="6" y="14"/>
                    <a:pt x="6" y="14"/>
                    <a:pt x="6" y="14"/>
                  </a:cubicBezTo>
                  <a:cubicBezTo>
                    <a:pt x="6" y="15"/>
                    <a:pt x="5" y="16"/>
                    <a:pt x="5" y="16"/>
                  </a:cubicBezTo>
                  <a:cubicBezTo>
                    <a:pt x="5" y="16"/>
                    <a:pt x="5" y="16"/>
                    <a:pt x="5" y="16"/>
                  </a:cubicBezTo>
                  <a:cubicBezTo>
                    <a:pt x="5" y="18"/>
                    <a:pt x="5" y="20"/>
                    <a:pt x="4" y="21"/>
                  </a:cubicBezTo>
                  <a:cubicBezTo>
                    <a:pt x="3" y="21"/>
                    <a:pt x="2" y="17"/>
                    <a:pt x="2" y="17"/>
                  </a:cubicBezTo>
                  <a:cubicBezTo>
                    <a:pt x="2" y="17"/>
                    <a:pt x="2" y="17"/>
                    <a:pt x="2" y="17"/>
                  </a:cubicBezTo>
                  <a:cubicBezTo>
                    <a:pt x="1" y="16"/>
                    <a:pt x="1" y="13"/>
                    <a:pt x="2" y="12"/>
                  </a:cubicBezTo>
                  <a:cubicBezTo>
                    <a:pt x="2" y="12"/>
                    <a:pt x="2" y="12"/>
                    <a:pt x="2" y="12"/>
                  </a:cubicBezTo>
                  <a:cubicBezTo>
                    <a:pt x="2" y="12"/>
                    <a:pt x="2" y="12"/>
                    <a:pt x="2" y="12"/>
                  </a:cubicBezTo>
                  <a:cubicBezTo>
                    <a:pt x="1" y="12"/>
                    <a:pt x="1" y="12"/>
                    <a:pt x="1" y="12"/>
                  </a:cubicBezTo>
                  <a:cubicBezTo>
                    <a:pt x="1" y="10"/>
                    <a:pt x="1" y="12"/>
                    <a:pt x="1" y="12"/>
                  </a:cubicBezTo>
                  <a:cubicBezTo>
                    <a:pt x="1" y="11"/>
                    <a:pt x="1" y="9"/>
                    <a:pt x="0" y="8"/>
                  </a:cubicBezTo>
                  <a:cubicBezTo>
                    <a:pt x="0" y="10"/>
                    <a:pt x="0" y="0"/>
                    <a:pt x="2" y="2"/>
                  </a:cubicBezTo>
                  <a:cubicBezTo>
                    <a:pt x="2" y="4"/>
                    <a:pt x="3" y="1"/>
                    <a:pt x="3" y="1"/>
                  </a:cubicBezTo>
                  <a:cubicBezTo>
                    <a:pt x="3" y="1"/>
                    <a:pt x="3" y="1"/>
                    <a:pt x="3" y="1"/>
                  </a:cubicBezTo>
                  <a:cubicBezTo>
                    <a:pt x="3" y="1"/>
                    <a:pt x="3" y="1"/>
                    <a:pt x="3" y="1"/>
                  </a:cubicBezTo>
                </a:path>
              </a:pathLst>
            </a:custGeom>
            <a:solidFill>
              <a:srgbClr val="FFFFFF"/>
            </a:solidFill>
            <a:ln w="9525">
              <a:noFill/>
              <a:round/>
              <a:headEnd/>
              <a:tailEnd/>
            </a:ln>
          </p:spPr>
          <p:txBody>
            <a:bodyPr/>
            <a:lstStyle/>
            <a:p>
              <a:pPr>
                <a:defRPr/>
              </a:pPr>
              <a:endParaRPr lang="en-US"/>
            </a:p>
          </p:txBody>
        </p:sp>
        <p:sp>
          <p:nvSpPr>
            <p:cNvPr id="248" name="Freeform 1670"/>
            <p:cNvSpPr>
              <a:spLocks/>
            </p:cNvSpPr>
            <p:nvPr userDrawn="1"/>
          </p:nvSpPr>
          <p:spPr bwMode="auto">
            <a:xfrm>
              <a:off x="261" y="339"/>
              <a:ext cx="4"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w="9525">
              <a:noFill/>
              <a:round/>
              <a:headEnd/>
              <a:tailEnd/>
            </a:ln>
          </p:spPr>
          <p:txBody>
            <a:bodyPr/>
            <a:lstStyle/>
            <a:p>
              <a:pPr>
                <a:defRPr/>
              </a:pPr>
              <a:endParaRPr lang="en-US"/>
            </a:p>
          </p:txBody>
        </p:sp>
        <p:sp>
          <p:nvSpPr>
            <p:cNvPr id="249" name="Freeform 1671"/>
            <p:cNvSpPr>
              <a:spLocks/>
            </p:cNvSpPr>
            <p:nvPr userDrawn="1"/>
          </p:nvSpPr>
          <p:spPr bwMode="auto">
            <a:xfrm>
              <a:off x="261" y="341"/>
              <a:ext cx="4" cy="4"/>
            </a:xfrm>
            <a:custGeom>
              <a:avLst/>
              <a:gdLst/>
              <a:ahLst/>
              <a:cxnLst>
                <a:cxn ang="0">
                  <a:pos x="0" y="0"/>
                </a:cxn>
                <a:cxn ang="0">
                  <a:pos x="0" y="2"/>
                </a:cxn>
                <a:cxn ang="0">
                  <a:pos x="0" y="0"/>
                </a:cxn>
                <a:cxn ang="0">
                  <a:pos x="0" y="0"/>
                </a:cxn>
              </a:cxnLst>
              <a:rect l="0" t="0" r="r" b="b"/>
              <a:pathLst>
                <a:path h="2">
                  <a:moveTo>
                    <a:pt x="0" y="0"/>
                  </a:moveTo>
                  <a:lnTo>
                    <a:pt x="0" y="2"/>
                  </a:lnTo>
                  <a:lnTo>
                    <a:pt x="0" y="0"/>
                  </a:lnTo>
                  <a:lnTo>
                    <a:pt x="0" y="0"/>
                  </a:lnTo>
                  <a:close/>
                </a:path>
              </a:pathLst>
            </a:custGeom>
            <a:solidFill>
              <a:srgbClr val="000000"/>
            </a:solidFill>
            <a:ln w="9525">
              <a:noFill/>
              <a:round/>
              <a:headEnd/>
              <a:tailEnd/>
            </a:ln>
          </p:spPr>
          <p:txBody>
            <a:bodyPr/>
            <a:lstStyle/>
            <a:p>
              <a:pPr>
                <a:defRPr/>
              </a:pPr>
              <a:endParaRPr lang="en-US"/>
            </a:p>
          </p:txBody>
        </p:sp>
        <p:sp>
          <p:nvSpPr>
            <p:cNvPr id="250" name="Freeform 1672"/>
            <p:cNvSpPr>
              <a:spLocks/>
            </p:cNvSpPr>
            <p:nvPr userDrawn="1"/>
          </p:nvSpPr>
          <p:spPr bwMode="auto">
            <a:xfrm>
              <a:off x="465" y="359"/>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w="9525">
              <a:noFill/>
              <a:round/>
              <a:headEnd/>
              <a:tailEnd/>
            </a:ln>
          </p:spPr>
          <p:txBody>
            <a:bodyPr/>
            <a:lstStyle/>
            <a:p>
              <a:pPr>
                <a:defRPr/>
              </a:pPr>
              <a:endParaRPr lang="en-US"/>
            </a:p>
          </p:txBody>
        </p:sp>
        <p:sp>
          <p:nvSpPr>
            <p:cNvPr id="251" name="Freeform 1673"/>
            <p:cNvSpPr>
              <a:spLocks/>
            </p:cNvSpPr>
            <p:nvPr userDrawn="1"/>
          </p:nvSpPr>
          <p:spPr bwMode="auto">
            <a:xfrm>
              <a:off x="457" y="337"/>
              <a:ext cx="10" cy="34"/>
            </a:xfrm>
            <a:custGeom>
              <a:avLst/>
              <a:gdLst/>
              <a:ahLst/>
              <a:cxnLst>
                <a:cxn ang="0">
                  <a:pos x="4" y="2"/>
                </a:cxn>
                <a:cxn ang="0">
                  <a:pos x="3" y="2"/>
                </a:cxn>
                <a:cxn ang="0">
                  <a:pos x="3" y="1"/>
                </a:cxn>
                <a:cxn ang="0">
                  <a:pos x="2" y="4"/>
                </a:cxn>
                <a:cxn ang="0">
                  <a:pos x="2" y="4"/>
                </a:cxn>
                <a:cxn ang="0">
                  <a:pos x="2" y="7"/>
                </a:cxn>
                <a:cxn ang="0">
                  <a:pos x="1" y="6"/>
                </a:cxn>
                <a:cxn ang="0">
                  <a:pos x="0" y="11"/>
                </a:cxn>
                <a:cxn ang="0">
                  <a:pos x="0" y="13"/>
                </a:cxn>
                <a:cxn ang="0">
                  <a:pos x="0" y="13"/>
                </a:cxn>
                <a:cxn ang="0">
                  <a:pos x="0" y="17"/>
                </a:cxn>
                <a:cxn ang="0">
                  <a:pos x="3" y="11"/>
                </a:cxn>
                <a:cxn ang="0">
                  <a:pos x="3" y="12"/>
                </a:cxn>
                <a:cxn ang="0">
                  <a:pos x="4" y="10"/>
                </a:cxn>
                <a:cxn ang="0">
                  <a:pos x="3" y="11"/>
                </a:cxn>
                <a:cxn ang="0">
                  <a:pos x="4" y="11"/>
                </a:cxn>
                <a:cxn ang="0">
                  <a:pos x="4" y="11"/>
                </a:cxn>
                <a:cxn ang="0">
                  <a:pos x="4" y="12"/>
                </a:cxn>
                <a:cxn ang="0">
                  <a:pos x="4" y="12"/>
                </a:cxn>
                <a:cxn ang="0">
                  <a:pos x="4" y="11"/>
                </a:cxn>
                <a:cxn ang="0">
                  <a:pos x="4" y="11"/>
                </a:cxn>
                <a:cxn ang="0">
                  <a:pos x="4" y="11"/>
                </a:cxn>
                <a:cxn ang="0">
                  <a:pos x="4" y="11"/>
                </a:cxn>
                <a:cxn ang="0">
                  <a:pos x="4" y="11"/>
                </a:cxn>
                <a:cxn ang="0">
                  <a:pos x="5" y="8"/>
                </a:cxn>
                <a:cxn ang="0">
                  <a:pos x="4" y="0"/>
                </a:cxn>
                <a:cxn ang="0">
                  <a:pos x="4" y="2"/>
                </a:cxn>
              </a:cxnLst>
              <a:rect l="0" t="0" r="r" b="b"/>
              <a:pathLst>
                <a:path w="5" h="17">
                  <a:moveTo>
                    <a:pt x="4" y="2"/>
                  </a:moveTo>
                  <a:cubicBezTo>
                    <a:pt x="3" y="2"/>
                    <a:pt x="3" y="2"/>
                    <a:pt x="3" y="2"/>
                  </a:cubicBezTo>
                  <a:cubicBezTo>
                    <a:pt x="3" y="2"/>
                    <a:pt x="3" y="1"/>
                    <a:pt x="3" y="1"/>
                  </a:cubicBezTo>
                  <a:cubicBezTo>
                    <a:pt x="3" y="2"/>
                    <a:pt x="3" y="3"/>
                    <a:pt x="2" y="4"/>
                  </a:cubicBezTo>
                  <a:cubicBezTo>
                    <a:pt x="2" y="4"/>
                    <a:pt x="2" y="4"/>
                    <a:pt x="2" y="4"/>
                  </a:cubicBezTo>
                  <a:cubicBezTo>
                    <a:pt x="2" y="5"/>
                    <a:pt x="2" y="6"/>
                    <a:pt x="2" y="7"/>
                  </a:cubicBezTo>
                  <a:cubicBezTo>
                    <a:pt x="1" y="6"/>
                    <a:pt x="1" y="6"/>
                    <a:pt x="1" y="6"/>
                  </a:cubicBezTo>
                  <a:cubicBezTo>
                    <a:pt x="1" y="8"/>
                    <a:pt x="0" y="10"/>
                    <a:pt x="0" y="11"/>
                  </a:cubicBezTo>
                  <a:cubicBezTo>
                    <a:pt x="0" y="12"/>
                    <a:pt x="0" y="13"/>
                    <a:pt x="0" y="13"/>
                  </a:cubicBezTo>
                  <a:cubicBezTo>
                    <a:pt x="0" y="13"/>
                    <a:pt x="0" y="13"/>
                    <a:pt x="0" y="13"/>
                  </a:cubicBezTo>
                  <a:cubicBezTo>
                    <a:pt x="0" y="14"/>
                    <a:pt x="0" y="15"/>
                    <a:pt x="0" y="17"/>
                  </a:cubicBezTo>
                  <a:cubicBezTo>
                    <a:pt x="1" y="16"/>
                    <a:pt x="2" y="12"/>
                    <a:pt x="3" y="11"/>
                  </a:cubicBezTo>
                  <a:cubicBezTo>
                    <a:pt x="3" y="11"/>
                    <a:pt x="3" y="11"/>
                    <a:pt x="3" y="12"/>
                  </a:cubicBezTo>
                  <a:cubicBezTo>
                    <a:pt x="3" y="11"/>
                    <a:pt x="4" y="10"/>
                    <a:pt x="4" y="10"/>
                  </a:cubicBezTo>
                  <a:cubicBezTo>
                    <a:pt x="4" y="10"/>
                    <a:pt x="4" y="11"/>
                    <a:pt x="3" y="11"/>
                  </a:cubicBezTo>
                  <a:cubicBezTo>
                    <a:pt x="4" y="11"/>
                    <a:pt x="4" y="11"/>
                    <a:pt x="4" y="11"/>
                  </a:cubicBezTo>
                  <a:cubicBezTo>
                    <a:pt x="4" y="11"/>
                    <a:pt x="4" y="11"/>
                    <a:pt x="4" y="11"/>
                  </a:cubicBezTo>
                  <a:cubicBezTo>
                    <a:pt x="4" y="12"/>
                    <a:pt x="4" y="12"/>
                    <a:pt x="4" y="12"/>
                  </a:cubicBezTo>
                  <a:cubicBezTo>
                    <a:pt x="4" y="12"/>
                    <a:pt x="4" y="12"/>
                    <a:pt x="4" y="12"/>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0"/>
                    <a:pt x="5" y="9"/>
                    <a:pt x="5" y="8"/>
                  </a:cubicBezTo>
                  <a:cubicBezTo>
                    <a:pt x="5" y="5"/>
                    <a:pt x="4" y="2"/>
                    <a:pt x="4" y="0"/>
                  </a:cubicBezTo>
                  <a:cubicBezTo>
                    <a:pt x="4" y="0"/>
                    <a:pt x="4" y="1"/>
                    <a:pt x="4" y="2"/>
                  </a:cubicBezTo>
                  <a:close/>
                </a:path>
              </a:pathLst>
            </a:custGeom>
            <a:solidFill>
              <a:srgbClr val="FFFFFF"/>
            </a:solidFill>
            <a:ln w="9525">
              <a:noFill/>
              <a:round/>
              <a:headEnd/>
              <a:tailEnd/>
            </a:ln>
          </p:spPr>
          <p:txBody>
            <a:bodyPr/>
            <a:lstStyle/>
            <a:p>
              <a:pPr>
                <a:defRPr/>
              </a:pPr>
              <a:endParaRPr lang="en-US"/>
            </a:p>
          </p:txBody>
        </p:sp>
        <p:sp>
          <p:nvSpPr>
            <p:cNvPr id="252" name="Freeform 1674"/>
            <p:cNvSpPr>
              <a:spLocks/>
            </p:cNvSpPr>
            <p:nvPr userDrawn="1"/>
          </p:nvSpPr>
          <p:spPr bwMode="auto">
            <a:xfrm>
              <a:off x="465" y="359"/>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w="9525">
              <a:noFill/>
              <a:round/>
              <a:headEnd/>
              <a:tailEnd/>
            </a:ln>
          </p:spPr>
          <p:txBody>
            <a:bodyPr/>
            <a:lstStyle/>
            <a:p>
              <a:pPr>
                <a:defRPr/>
              </a:pPr>
              <a:endParaRPr lang="en-US"/>
            </a:p>
          </p:txBody>
        </p:sp>
        <p:sp>
          <p:nvSpPr>
            <p:cNvPr id="253" name="Freeform 1675"/>
            <p:cNvSpPr>
              <a:spLocks/>
            </p:cNvSpPr>
            <p:nvPr userDrawn="1"/>
          </p:nvSpPr>
          <p:spPr bwMode="auto">
            <a:xfrm>
              <a:off x="459" y="328"/>
              <a:ext cx="6" cy="6"/>
            </a:xfrm>
            <a:custGeom>
              <a:avLst/>
              <a:gdLst/>
              <a:ahLst/>
              <a:cxnLst>
                <a:cxn ang="0">
                  <a:pos x="1" y="2"/>
                </a:cxn>
                <a:cxn ang="0">
                  <a:pos x="1" y="1"/>
                </a:cxn>
                <a:cxn ang="0">
                  <a:pos x="0" y="2"/>
                </a:cxn>
                <a:cxn ang="0">
                  <a:pos x="1" y="2"/>
                </a:cxn>
                <a:cxn ang="0">
                  <a:pos x="1" y="2"/>
                </a:cxn>
                <a:cxn ang="0">
                  <a:pos x="1" y="2"/>
                </a:cxn>
                <a:cxn ang="0">
                  <a:pos x="1" y="3"/>
                </a:cxn>
                <a:cxn ang="0">
                  <a:pos x="2" y="3"/>
                </a:cxn>
                <a:cxn ang="0">
                  <a:pos x="2" y="2"/>
                </a:cxn>
                <a:cxn ang="0">
                  <a:pos x="3" y="3"/>
                </a:cxn>
                <a:cxn ang="0">
                  <a:pos x="3" y="2"/>
                </a:cxn>
                <a:cxn ang="0">
                  <a:pos x="2" y="0"/>
                </a:cxn>
                <a:cxn ang="0">
                  <a:pos x="1" y="2"/>
                </a:cxn>
              </a:cxnLst>
              <a:rect l="0" t="0" r="r" b="b"/>
              <a:pathLst>
                <a:path w="3" h="3">
                  <a:moveTo>
                    <a:pt x="1" y="2"/>
                  </a:moveTo>
                  <a:cubicBezTo>
                    <a:pt x="1" y="1"/>
                    <a:pt x="1" y="1"/>
                    <a:pt x="1" y="1"/>
                  </a:cubicBezTo>
                  <a:cubicBezTo>
                    <a:pt x="0" y="1"/>
                    <a:pt x="0" y="2"/>
                    <a:pt x="0" y="2"/>
                  </a:cubicBezTo>
                  <a:cubicBezTo>
                    <a:pt x="1" y="2"/>
                    <a:pt x="1" y="2"/>
                    <a:pt x="1" y="2"/>
                  </a:cubicBezTo>
                  <a:cubicBezTo>
                    <a:pt x="1" y="2"/>
                    <a:pt x="1" y="2"/>
                    <a:pt x="1" y="2"/>
                  </a:cubicBezTo>
                  <a:cubicBezTo>
                    <a:pt x="1" y="2"/>
                    <a:pt x="1" y="2"/>
                    <a:pt x="1" y="2"/>
                  </a:cubicBezTo>
                  <a:cubicBezTo>
                    <a:pt x="1" y="3"/>
                    <a:pt x="1" y="3"/>
                    <a:pt x="1" y="3"/>
                  </a:cubicBezTo>
                  <a:cubicBezTo>
                    <a:pt x="1" y="2"/>
                    <a:pt x="2" y="2"/>
                    <a:pt x="2" y="3"/>
                  </a:cubicBezTo>
                  <a:cubicBezTo>
                    <a:pt x="2" y="2"/>
                    <a:pt x="2" y="2"/>
                    <a:pt x="2" y="2"/>
                  </a:cubicBezTo>
                  <a:cubicBezTo>
                    <a:pt x="3" y="3"/>
                    <a:pt x="3" y="3"/>
                    <a:pt x="3" y="3"/>
                  </a:cubicBezTo>
                  <a:cubicBezTo>
                    <a:pt x="3" y="2"/>
                    <a:pt x="3" y="2"/>
                    <a:pt x="3" y="2"/>
                  </a:cubicBezTo>
                  <a:cubicBezTo>
                    <a:pt x="2" y="1"/>
                    <a:pt x="2" y="1"/>
                    <a:pt x="2" y="0"/>
                  </a:cubicBezTo>
                  <a:cubicBezTo>
                    <a:pt x="2" y="0"/>
                    <a:pt x="1" y="1"/>
                    <a:pt x="1" y="2"/>
                  </a:cubicBezTo>
                  <a:close/>
                </a:path>
              </a:pathLst>
            </a:custGeom>
            <a:solidFill>
              <a:srgbClr val="FFFFFF"/>
            </a:solidFill>
            <a:ln w="9525">
              <a:noFill/>
              <a:round/>
              <a:headEnd/>
              <a:tailEnd/>
            </a:ln>
          </p:spPr>
          <p:txBody>
            <a:bodyPr/>
            <a:lstStyle/>
            <a:p>
              <a:pPr>
                <a:defRPr/>
              </a:pPr>
              <a:endParaRPr lang="en-US"/>
            </a:p>
          </p:txBody>
        </p:sp>
        <p:sp>
          <p:nvSpPr>
            <p:cNvPr id="254" name="Freeform 1676"/>
            <p:cNvSpPr>
              <a:spLocks/>
            </p:cNvSpPr>
            <p:nvPr userDrawn="1"/>
          </p:nvSpPr>
          <p:spPr bwMode="auto">
            <a:xfrm>
              <a:off x="459" y="328"/>
              <a:ext cx="6" cy="6"/>
            </a:xfrm>
            <a:custGeom>
              <a:avLst/>
              <a:gdLst/>
              <a:ahLst/>
              <a:cxnLst>
                <a:cxn ang="0">
                  <a:pos x="1" y="2"/>
                </a:cxn>
                <a:cxn ang="0">
                  <a:pos x="1" y="1"/>
                </a:cxn>
                <a:cxn ang="0">
                  <a:pos x="0" y="2"/>
                </a:cxn>
                <a:cxn ang="0">
                  <a:pos x="0" y="2"/>
                </a:cxn>
                <a:cxn ang="0">
                  <a:pos x="1" y="2"/>
                </a:cxn>
                <a:cxn ang="0">
                  <a:pos x="1" y="2"/>
                </a:cxn>
                <a:cxn ang="0">
                  <a:pos x="1" y="2"/>
                </a:cxn>
                <a:cxn ang="0">
                  <a:pos x="1" y="3"/>
                </a:cxn>
                <a:cxn ang="0">
                  <a:pos x="1" y="3"/>
                </a:cxn>
                <a:cxn ang="0">
                  <a:pos x="2" y="3"/>
                </a:cxn>
                <a:cxn ang="0">
                  <a:pos x="2" y="3"/>
                </a:cxn>
                <a:cxn ang="0">
                  <a:pos x="3" y="2"/>
                </a:cxn>
                <a:cxn ang="0">
                  <a:pos x="2" y="3"/>
                </a:cxn>
                <a:cxn ang="0">
                  <a:pos x="3" y="3"/>
                </a:cxn>
                <a:cxn ang="0">
                  <a:pos x="3" y="2"/>
                </a:cxn>
                <a:cxn ang="0">
                  <a:pos x="2" y="0"/>
                </a:cxn>
                <a:cxn ang="0">
                  <a:pos x="2" y="0"/>
                </a:cxn>
                <a:cxn ang="0">
                  <a:pos x="1" y="2"/>
                </a:cxn>
                <a:cxn ang="0">
                  <a:pos x="1" y="2"/>
                </a:cxn>
                <a:cxn ang="0">
                  <a:pos x="2" y="2"/>
                </a:cxn>
                <a:cxn ang="0">
                  <a:pos x="2" y="0"/>
                </a:cxn>
                <a:cxn ang="0">
                  <a:pos x="2" y="0"/>
                </a:cxn>
                <a:cxn ang="0">
                  <a:pos x="3" y="2"/>
                </a:cxn>
                <a:cxn ang="0">
                  <a:pos x="2" y="2"/>
                </a:cxn>
                <a:cxn ang="0">
                  <a:pos x="3" y="2"/>
                </a:cxn>
                <a:cxn ang="0">
                  <a:pos x="2" y="2"/>
                </a:cxn>
                <a:cxn ang="0">
                  <a:pos x="2" y="3"/>
                </a:cxn>
                <a:cxn ang="0">
                  <a:pos x="2" y="3"/>
                </a:cxn>
                <a:cxn ang="0">
                  <a:pos x="2" y="2"/>
                </a:cxn>
                <a:cxn ang="0">
                  <a:pos x="1" y="3"/>
                </a:cxn>
                <a:cxn ang="0">
                  <a:pos x="1" y="2"/>
                </a:cxn>
                <a:cxn ang="0">
                  <a:pos x="1" y="2"/>
                </a:cxn>
                <a:cxn ang="0">
                  <a:pos x="1" y="1"/>
                </a:cxn>
                <a:cxn ang="0">
                  <a:pos x="1" y="2"/>
                </a:cxn>
                <a:cxn ang="0">
                  <a:pos x="1" y="2"/>
                </a:cxn>
                <a:cxn ang="0">
                  <a:pos x="0" y="2"/>
                </a:cxn>
                <a:cxn ang="0">
                  <a:pos x="1" y="1"/>
                </a:cxn>
                <a:cxn ang="0">
                  <a:pos x="1" y="1"/>
                </a:cxn>
                <a:cxn ang="0">
                  <a:pos x="1" y="2"/>
                </a:cxn>
                <a:cxn ang="0">
                  <a:pos x="1" y="2"/>
                </a:cxn>
              </a:cxnLst>
              <a:rect l="0" t="0" r="r" b="b"/>
              <a:pathLst>
                <a:path w="3" h="3">
                  <a:moveTo>
                    <a:pt x="1" y="2"/>
                  </a:moveTo>
                  <a:cubicBezTo>
                    <a:pt x="1" y="2"/>
                    <a:pt x="1" y="2"/>
                    <a:pt x="1" y="2"/>
                  </a:cubicBezTo>
                  <a:cubicBezTo>
                    <a:pt x="1" y="1"/>
                    <a:pt x="1" y="1"/>
                    <a:pt x="1" y="1"/>
                  </a:cubicBezTo>
                  <a:cubicBezTo>
                    <a:pt x="1" y="1"/>
                    <a:pt x="1" y="1"/>
                    <a:pt x="1" y="1"/>
                  </a:cubicBezTo>
                  <a:cubicBezTo>
                    <a:pt x="1" y="1"/>
                    <a:pt x="1" y="1"/>
                    <a:pt x="1" y="1"/>
                  </a:cubicBezTo>
                  <a:cubicBezTo>
                    <a:pt x="0" y="1"/>
                    <a:pt x="0" y="2"/>
                    <a:pt x="0" y="2"/>
                  </a:cubicBezTo>
                  <a:cubicBezTo>
                    <a:pt x="0" y="2"/>
                    <a:pt x="0" y="2"/>
                    <a:pt x="0" y="2"/>
                  </a:cubicBezTo>
                  <a:cubicBezTo>
                    <a:pt x="0" y="2"/>
                    <a:pt x="0" y="2"/>
                    <a:pt x="0" y="2"/>
                  </a:cubicBezTo>
                  <a:cubicBezTo>
                    <a:pt x="1" y="2"/>
                    <a:pt x="1" y="2"/>
                    <a:pt x="1" y="2"/>
                  </a:cubicBezTo>
                  <a:cubicBezTo>
                    <a:pt x="1" y="2"/>
                    <a:pt x="1" y="2"/>
                    <a:pt x="1" y="2"/>
                  </a:cubicBezTo>
                  <a:cubicBezTo>
                    <a:pt x="1" y="2"/>
                    <a:pt x="1" y="2"/>
                    <a:pt x="1" y="2"/>
                  </a:cubicBezTo>
                  <a:cubicBezTo>
                    <a:pt x="1" y="2"/>
                    <a:pt x="1" y="2"/>
                    <a:pt x="1" y="2"/>
                  </a:cubicBezTo>
                  <a:cubicBezTo>
                    <a:pt x="1" y="1"/>
                    <a:pt x="1" y="1"/>
                    <a:pt x="1" y="1"/>
                  </a:cubicBezTo>
                  <a:cubicBezTo>
                    <a:pt x="1" y="2"/>
                    <a:pt x="1" y="2"/>
                    <a:pt x="1" y="2"/>
                  </a:cubicBezTo>
                  <a:cubicBezTo>
                    <a:pt x="1" y="3"/>
                    <a:pt x="1" y="3"/>
                    <a:pt x="1" y="3"/>
                  </a:cubicBezTo>
                  <a:cubicBezTo>
                    <a:pt x="1" y="3"/>
                    <a:pt x="1" y="3"/>
                    <a:pt x="1" y="3"/>
                  </a:cubicBezTo>
                  <a:cubicBezTo>
                    <a:pt x="1" y="3"/>
                    <a:pt x="1" y="3"/>
                    <a:pt x="1" y="3"/>
                  </a:cubicBezTo>
                  <a:cubicBezTo>
                    <a:pt x="1" y="3"/>
                    <a:pt x="1" y="3"/>
                    <a:pt x="1" y="3"/>
                  </a:cubicBezTo>
                  <a:cubicBezTo>
                    <a:pt x="1" y="2"/>
                    <a:pt x="2" y="2"/>
                    <a:pt x="2" y="2"/>
                  </a:cubicBezTo>
                  <a:cubicBezTo>
                    <a:pt x="2" y="2"/>
                    <a:pt x="2" y="2"/>
                    <a:pt x="2" y="3"/>
                  </a:cubicBezTo>
                  <a:cubicBezTo>
                    <a:pt x="2" y="3"/>
                    <a:pt x="2" y="3"/>
                    <a:pt x="2" y="3"/>
                  </a:cubicBezTo>
                  <a:cubicBezTo>
                    <a:pt x="2" y="3"/>
                    <a:pt x="2" y="3"/>
                    <a:pt x="2" y="3"/>
                  </a:cubicBezTo>
                  <a:cubicBezTo>
                    <a:pt x="2" y="3"/>
                    <a:pt x="2" y="3"/>
                    <a:pt x="2" y="3"/>
                  </a:cubicBezTo>
                  <a:cubicBezTo>
                    <a:pt x="3" y="2"/>
                    <a:pt x="3" y="2"/>
                    <a:pt x="3" y="2"/>
                  </a:cubicBezTo>
                  <a:cubicBezTo>
                    <a:pt x="2" y="2"/>
                    <a:pt x="2" y="2"/>
                    <a:pt x="2" y="2"/>
                  </a:cubicBezTo>
                  <a:cubicBezTo>
                    <a:pt x="2" y="3"/>
                    <a:pt x="2" y="3"/>
                    <a:pt x="2" y="3"/>
                  </a:cubicBezTo>
                  <a:cubicBezTo>
                    <a:pt x="2" y="3"/>
                    <a:pt x="2" y="3"/>
                    <a:pt x="2" y="3"/>
                  </a:cubicBezTo>
                  <a:cubicBezTo>
                    <a:pt x="3" y="3"/>
                    <a:pt x="3" y="3"/>
                    <a:pt x="3" y="3"/>
                  </a:cubicBezTo>
                  <a:cubicBezTo>
                    <a:pt x="3" y="3"/>
                    <a:pt x="3" y="3"/>
                    <a:pt x="3" y="3"/>
                  </a:cubicBezTo>
                  <a:cubicBezTo>
                    <a:pt x="3" y="2"/>
                    <a:pt x="3" y="2"/>
                    <a:pt x="3" y="2"/>
                  </a:cubicBezTo>
                  <a:cubicBezTo>
                    <a:pt x="3" y="2"/>
                    <a:pt x="3" y="2"/>
                    <a:pt x="3" y="2"/>
                  </a:cubicBezTo>
                  <a:cubicBezTo>
                    <a:pt x="3" y="1"/>
                    <a:pt x="3" y="1"/>
                    <a:pt x="2" y="0"/>
                  </a:cubicBezTo>
                  <a:cubicBezTo>
                    <a:pt x="2" y="0"/>
                    <a:pt x="2" y="0"/>
                    <a:pt x="2" y="0"/>
                  </a:cubicBezTo>
                  <a:cubicBezTo>
                    <a:pt x="2" y="0"/>
                    <a:pt x="2" y="0"/>
                    <a:pt x="2" y="0"/>
                  </a:cubicBezTo>
                  <a:cubicBezTo>
                    <a:pt x="1" y="0"/>
                    <a:pt x="1" y="1"/>
                    <a:pt x="1" y="2"/>
                  </a:cubicBezTo>
                  <a:cubicBezTo>
                    <a:pt x="1" y="2"/>
                    <a:pt x="1" y="2"/>
                    <a:pt x="1" y="2"/>
                  </a:cubicBezTo>
                  <a:cubicBezTo>
                    <a:pt x="1" y="2"/>
                    <a:pt x="1" y="2"/>
                    <a:pt x="1" y="2"/>
                  </a:cubicBezTo>
                  <a:cubicBezTo>
                    <a:pt x="1" y="2"/>
                    <a:pt x="1" y="2"/>
                    <a:pt x="1" y="2"/>
                  </a:cubicBezTo>
                  <a:cubicBezTo>
                    <a:pt x="1" y="2"/>
                    <a:pt x="1" y="2"/>
                    <a:pt x="1" y="2"/>
                  </a:cubicBezTo>
                  <a:cubicBezTo>
                    <a:pt x="2" y="2"/>
                    <a:pt x="2" y="2"/>
                    <a:pt x="2" y="2"/>
                  </a:cubicBezTo>
                  <a:cubicBezTo>
                    <a:pt x="2" y="2"/>
                    <a:pt x="2" y="2"/>
                    <a:pt x="2" y="2"/>
                  </a:cubicBezTo>
                  <a:cubicBezTo>
                    <a:pt x="1" y="1"/>
                    <a:pt x="2" y="0"/>
                    <a:pt x="2" y="0"/>
                  </a:cubicBezTo>
                  <a:cubicBezTo>
                    <a:pt x="2" y="0"/>
                    <a:pt x="2" y="0"/>
                    <a:pt x="2" y="0"/>
                  </a:cubicBezTo>
                  <a:cubicBezTo>
                    <a:pt x="2" y="0"/>
                    <a:pt x="2" y="0"/>
                    <a:pt x="2" y="0"/>
                  </a:cubicBezTo>
                  <a:cubicBezTo>
                    <a:pt x="2" y="1"/>
                    <a:pt x="2" y="1"/>
                    <a:pt x="2" y="2"/>
                  </a:cubicBezTo>
                  <a:cubicBezTo>
                    <a:pt x="3" y="2"/>
                    <a:pt x="3" y="2"/>
                    <a:pt x="3" y="2"/>
                  </a:cubicBezTo>
                  <a:cubicBezTo>
                    <a:pt x="2" y="2"/>
                    <a:pt x="2" y="2"/>
                    <a:pt x="2" y="2"/>
                  </a:cubicBezTo>
                  <a:cubicBezTo>
                    <a:pt x="2" y="2"/>
                    <a:pt x="2" y="2"/>
                    <a:pt x="2" y="2"/>
                  </a:cubicBezTo>
                  <a:cubicBezTo>
                    <a:pt x="3" y="3"/>
                    <a:pt x="3" y="3"/>
                    <a:pt x="3" y="3"/>
                  </a:cubicBezTo>
                  <a:cubicBezTo>
                    <a:pt x="3" y="2"/>
                    <a:pt x="3" y="2"/>
                    <a:pt x="3" y="2"/>
                  </a:cubicBezTo>
                  <a:cubicBezTo>
                    <a:pt x="3" y="2"/>
                    <a:pt x="3" y="2"/>
                    <a:pt x="3" y="2"/>
                  </a:cubicBezTo>
                  <a:cubicBezTo>
                    <a:pt x="2" y="2"/>
                    <a:pt x="2" y="2"/>
                    <a:pt x="2" y="2"/>
                  </a:cubicBezTo>
                  <a:cubicBezTo>
                    <a:pt x="2" y="2"/>
                    <a:pt x="2" y="2"/>
                    <a:pt x="2" y="2"/>
                  </a:cubicBezTo>
                  <a:cubicBezTo>
                    <a:pt x="2" y="3"/>
                    <a:pt x="2" y="3"/>
                    <a:pt x="2" y="3"/>
                  </a:cubicBezTo>
                  <a:cubicBezTo>
                    <a:pt x="2" y="3"/>
                    <a:pt x="2" y="3"/>
                    <a:pt x="2" y="3"/>
                  </a:cubicBezTo>
                  <a:cubicBezTo>
                    <a:pt x="2" y="3"/>
                    <a:pt x="2" y="3"/>
                    <a:pt x="2" y="3"/>
                  </a:cubicBezTo>
                  <a:cubicBezTo>
                    <a:pt x="2" y="3"/>
                    <a:pt x="2" y="3"/>
                    <a:pt x="2" y="3"/>
                  </a:cubicBezTo>
                  <a:cubicBezTo>
                    <a:pt x="2" y="2"/>
                    <a:pt x="2" y="2"/>
                    <a:pt x="2" y="2"/>
                  </a:cubicBezTo>
                  <a:cubicBezTo>
                    <a:pt x="1" y="2"/>
                    <a:pt x="1" y="2"/>
                    <a:pt x="1" y="2"/>
                  </a:cubicBezTo>
                  <a:cubicBezTo>
                    <a:pt x="1" y="3"/>
                    <a:pt x="1" y="3"/>
                    <a:pt x="1" y="3"/>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2"/>
                    <a:pt x="1" y="2"/>
                    <a:pt x="1" y="2"/>
                  </a:cubicBezTo>
                  <a:cubicBezTo>
                    <a:pt x="1" y="2"/>
                    <a:pt x="1" y="2"/>
                    <a:pt x="1" y="2"/>
                  </a:cubicBezTo>
                  <a:cubicBezTo>
                    <a:pt x="1" y="2"/>
                    <a:pt x="1" y="2"/>
                    <a:pt x="1" y="2"/>
                  </a:cubicBezTo>
                  <a:cubicBezTo>
                    <a:pt x="0" y="2"/>
                    <a:pt x="0" y="2"/>
                    <a:pt x="0" y="2"/>
                  </a:cubicBezTo>
                  <a:cubicBezTo>
                    <a:pt x="0" y="2"/>
                    <a:pt x="0" y="2"/>
                    <a:pt x="0" y="2"/>
                  </a:cubicBezTo>
                  <a:cubicBezTo>
                    <a:pt x="1" y="2"/>
                    <a:pt x="1" y="2"/>
                    <a:pt x="1" y="2"/>
                  </a:cubicBezTo>
                  <a:cubicBezTo>
                    <a:pt x="1" y="2"/>
                    <a:pt x="1" y="1"/>
                    <a:pt x="1" y="1"/>
                  </a:cubicBezTo>
                  <a:cubicBezTo>
                    <a:pt x="1" y="1"/>
                    <a:pt x="1" y="1"/>
                    <a:pt x="1" y="1"/>
                  </a:cubicBezTo>
                  <a:cubicBezTo>
                    <a:pt x="1" y="1"/>
                    <a:pt x="1" y="1"/>
                    <a:pt x="1" y="1"/>
                  </a:cubicBezTo>
                  <a:cubicBezTo>
                    <a:pt x="1" y="2"/>
                    <a:pt x="1" y="2"/>
                    <a:pt x="1" y="2"/>
                  </a:cubicBezTo>
                  <a:cubicBezTo>
                    <a:pt x="1" y="2"/>
                    <a:pt x="1" y="2"/>
                    <a:pt x="1" y="2"/>
                  </a:cubicBezTo>
                  <a:cubicBezTo>
                    <a:pt x="2" y="2"/>
                    <a:pt x="2" y="2"/>
                    <a:pt x="2" y="2"/>
                  </a:cubicBezTo>
                  <a:cubicBezTo>
                    <a:pt x="1" y="2"/>
                    <a:pt x="1" y="2"/>
                    <a:pt x="1" y="2"/>
                  </a:cubicBezTo>
                </a:path>
              </a:pathLst>
            </a:custGeom>
            <a:solidFill>
              <a:srgbClr val="FFFFFF"/>
            </a:solidFill>
            <a:ln w="9525">
              <a:noFill/>
              <a:round/>
              <a:headEnd/>
              <a:tailEnd/>
            </a:ln>
          </p:spPr>
          <p:txBody>
            <a:bodyPr/>
            <a:lstStyle/>
            <a:p>
              <a:pPr>
                <a:defRPr/>
              </a:pPr>
              <a:endParaRPr lang="en-US"/>
            </a:p>
          </p:txBody>
        </p:sp>
        <p:sp>
          <p:nvSpPr>
            <p:cNvPr id="255" name="Freeform 1677"/>
            <p:cNvSpPr>
              <a:spLocks/>
            </p:cNvSpPr>
            <p:nvPr userDrawn="1"/>
          </p:nvSpPr>
          <p:spPr bwMode="auto">
            <a:xfrm>
              <a:off x="295" y="304"/>
              <a:ext cx="1" cy="2"/>
            </a:xfrm>
            <a:custGeom>
              <a:avLst/>
              <a:gdLst/>
              <a:ahLst/>
              <a:cxnLst>
                <a:cxn ang="0">
                  <a:pos x="0" y="2"/>
                </a:cxn>
                <a:cxn ang="0">
                  <a:pos x="0" y="0"/>
                </a:cxn>
                <a:cxn ang="0">
                  <a:pos x="0" y="2"/>
                </a:cxn>
                <a:cxn ang="0">
                  <a:pos x="0" y="2"/>
                </a:cxn>
              </a:cxnLst>
              <a:rect l="0" t="0" r="r" b="b"/>
              <a:pathLst>
                <a:path h="2">
                  <a:moveTo>
                    <a:pt x="0" y="2"/>
                  </a:moveTo>
                  <a:lnTo>
                    <a:pt x="0" y="0"/>
                  </a:lnTo>
                  <a:lnTo>
                    <a:pt x="0" y="2"/>
                  </a:lnTo>
                  <a:lnTo>
                    <a:pt x="0" y="2"/>
                  </a:lnTo>
                  <a:close/>
                </a:path>
              </a:pathLst>
            </a:custGeom>
            <a:solidFill>
              <a:srgbClr val="000000"/>
            </a:solidFill>
            <a:ln w="9525">
              <a:noFill/>
              <a:round/>
              <a:headEnd/>
              <a:tailEnd/>
            </a:ln>
          </p:spPr>
          <p:txBody>
            <a:bodyPr/>
            <a:lstStyle/>
            <a:p>
              <a:pPr>
                <a:defRPr/>
              </a:pPr>
              <a:endParaRPr lang="en-US"/>
            </a:p>
          </p:txBody>
        </p:sp>
        <p:sp>
          <p:nvSpPr>
            <p:cNvPr id="256" name="Freeform 1678"/>
            <p:cNvSpPr>
              <a:spLocks noEditPoints="1"/>
            </p:cNvSpPr>
            <p:nvPr userDrawn="1"/>
          </p:nvSpPr>
          <p:spPr bwMode="auto">
            <a:xfrm>
              <a:off x="259" y="296"/>
              <a:ext cx="60" cy="105"/>
            </a:xfrm>
            <a:custGeom>
              <a:avLst/>
              <a:gdLst/>
              <a:ahLst/>
              <a:cxnLst>
                <a:cxn ang="0">
                  <a:pos x="30" y="26"/>
                </a:cxn>
                <a:cxn ang="0">
                  <a:pos x="28" y="25"/>
                </a:cxn>
                <a:cxn ang="0">
                  <a:pos x="28" y="22"/>
                </a:cxn>
                <a:cxn ang="0">
                  <a:pos x="27" y="20"/>
                </a:cxn>
                <a:cxn ang="0">
                  <a:pos x="24" y="19"/>
                </a:cxn>
                <a:cxn ang="0">
                  <a:pos x="20" y="16"/>
                </a:cxn>
                <a:cxn ang="0">
                  <a:pos x="20" y="20"/>
                </a:cxn>
                <a:cxn ang="0">
                  <a:pos x="16" y="22"/>
                </a:cxn>
                <a:cxn ang="0">
                  <a:pos x="16" y="15"/>
                </a:cxn>
                <a:cxn ang="0">
                  <a:pos x="18" y="14"/>
                </a:cxn>
                <a:cxn ang="0">
                  <a:pos x="20" y="14"/>
                </a:cxn>
                <a:cxn ang="0">
                  <a:pos x="23" y="15"/>
                </a:cxn>
                <a:cxn ang="0">
                  <a:pos x="25" y="11"/>
                </a:cxn>
                <a:cxn ang="0">
                  <a:pos x="23" y="8"/>
                </a:cxn>
                <a:cxn ang="0">
                  <a:pos x="19" y="6"/>
                </a:cxn>
                <a:cxn ang="0">
                  <a:pos x="21" y="2"/>
                </a:cxn>
                <a:cxn ang="0">
                  <a:pos x="18" y="1"/>
                </a:cxn>
                <a:cxn ang="0">
                  <a:pos x="17" y="8"/>
                </a:cxn>
                <a:cxn ang="0">
                  <a:pos x="16" y="8"/>
                </a:cxn>
                <a:cxn ang="0">
                  <a:pos x="14" y="8"/>
                </a:cxn>
                <a:cxn ang="0">
                  <a:pos x="13" y="5"/>
                </a:cxn>
                <a:cxn ang="0">
                  <a:pos x="11" y="6"/>
                </a:cxn>
                <a:cxn ang="0">
                  <a:pos x="10" y="9"/>
                </a:cxn>
                <a:cxn ang="0">
                  <a:pos x="12" y="10"/>
                </a:cxn>
                <a:cxn ang="0">
                  <a:pos x="9" y="8"/>
                </a:cxn>
                <a:cxn ang="0">
                  <a:pos x="7" y="7"/>
                </a:cxn>
                <a:cxn ang="0">
                  <a:pos x="1" y="21"/>
                </a:cxn>
                <a:cxn ang="0">
                  <a:pos x="1" y="22"/>
                </a:cxn>
                <a:cxn ang="0">
                  <a:pos x="1" y="27"/>
                </a:cxn>
                <a:cxn ang="0">
                  <a:pos x="1" y="36"/>
                </a:cxn>
                <a:cxn ang="0">
                  <a:pos x="2" y="40"/>
                </a:cxn>
                <a:cxn ang="0">
                  <a:pos x="4" y="42"/>
                </a:cxn>
                <a:cxn ang="0">
                  <a:pos x="3" y="38"/>
                </a:cxn>
                <a:cxn ang="0">
                  <a:pos x="6" y="44"/>
                </a:cxn>
                <a:cxn ang="0">
                  <a:pos x="16" y="49"/>
                </a:cxn>
                <a:cxn ang="0">
                  <a:pos x="18" y="51"/>
                </a:cxn>
                <a:cxn ang="0">
                  <a:pos x="20" y="51"/>
                </a:cxn>
                <a:cxn ang="0">
                  <a:pos x="19" y="50"/>
                </a:cxn>
                <a:cxn ang="0">
                  <a:pos x="14" y="46"/>
                </a:cxn>
                <a:cxn ang="0">
                  <a:pos x="12" y="46"/>
                </a:cxn>
                <a:cxn ang="0">
                  <a:pos x="10" y="40"/>
                </a:cxn>
                <a:cxn ang="0">
                  <a:pos x="13" y="40"/>
                </a:cxn>
                <a:cxn ang="0">
                  <a:pos x="14" y="39"/>
                </a:cxn>
                <a:cxn ang="0">
                  <a:pos x="16" y="41"/>
                </a:cxn>
                <a:cxn ang="0">
                  <a:pos x="19" y="36"/>
                </a:cxn>
                <a:cxn ang="0">
                  <a:pos x="19" y="35"/>
                </a:cxn>
                <a:cxn ang="0">
                  <a:pos x="19" y="35"/>
                </a:cxn>
                <a:cxn ang="0">
                  <a:pos x="20" y="33"/>
                </a:cxn>
                <a:cxn ang="0">
                  <a:pos x="22" y="32"/>
                </a:cxn>
                <a:cxn ang="0">
                  <a:pos x="22" y="31"/>
                </a:cxn>
                <a:cxn ang="0">
                  <a:pos x="25" y="29"/>
                </a:cxn>
                <a:cxn ang="0">
                  <a:pos x="27" y="28"/>
                </a:cxn>
                <a:cxn ang="0">
                  <a:pos x="24" y="27"/>
                </a:cxn>
                <a:cxn ang="0">
                  <a:pos x="28" y="24"/>
                </a:cxn>
                <a:cxn ang="0">
                  <a:pos x="29" y="28"/>
                </a:cxn>
                <a:cxn ang="0">
                  <a:pos x="30" y="28"/>
                </a:cxn>
                <a:cxn ang="0">
                  <a:pos x="21" y="9"/>
                </a:cxn>
                <a:cxn ang="0">
                  <a:pos x="19" y="13"/>
                </a:cxn>
                <a:cxn ang="0">
                  <a:pos x="20" y="10"/>
                </a:cxn>
                <a:cxn ang="0">
                  <a:pos x="18" y="11"/>
                </a:cxn>
              </a:cxnLst>
              <a:rect l="0" t="0" r="r" b="b"/>
              <a:pathLst>
                <a:path w="30" h="52">
                  <a:moveTo>
                    <a:pt x="30" y="27"/>
                  </a:moveTo>
                  <a:cubicBezTo>
                    <a:pt x="30" y="27"/>
                    <a:pt x="30" y="27"/>
                    <a:pt x="30" y="27"/>
                  </a:cubicBezTo>
                  <a:cubicBezTo>
                    <a:pt x="30" y="27"/>
                    <a:pt x="30" y="27"/>
                    <a:pt x="30" y="27"/>
                  </a:cubicBezTo>
                  <a:cubicBezTo>
                    <a:pt x="30" y="27"/>
                    <a:pt x="30" y="27"/>
                    <a:pt x="30" y="27"/>
                  </a:cubicBezTo>
                  <a:cubicBezTo>
                    <a:pt x="30" y="26"/>
                    <a:pt x="30" y="26"/>
                    <a:pt x="30" y="26"/>
                  </a:cubicBezTo>
                  <a:cubicBezTo>
                    <a:pt x="30" y="26"/>
                    <a:pt x="30" y="26"/>
                    <a:pt x="30" y="26"/>
                  </a:cubicBezTo>
                  <a:cubicBezTo>
                    <a:pt x="30" y="26"/>
                    <a:pt x="30" y="26"/>
                    <a:pt x="30" y="26"/>
                  </a:cubicBezTo>
                  <a:cubicBezTo>
                    <a:pt x="30" y="26"/>
                    <a:pt x="30" y="26"/>
                    <a:pt x="30" y="26"/>
                  </a:cubicBezTo>
                  <a:cubicBezTo>
                    <a:pt x="29" y="26"/>
                    <a:pt x="29" y="26"/>
                    <a:pt x="29" y="26"/>
                  </a:cubicBezTo>
                  <a:cubicBezTo>
                    <a:pt x="29" y="26"/>
                    <a:pt x="29" y="26"/>
                    <a:pt x="29" y="26"/>
                  </a:cubicBezTo>
                  <a:cubicBezTo>
                    <a:pt x="29" y="25"/>
                    <a:pt x="29" y="25"/>
                    <a:pt x="29" y="25"/>
                  </a:cubicBezTo>
                  <a:cubicBezTo>
                    <a:pt x="28" y="25"/>
                    <a:pt x="28" y="25"/>
                    <a:pt x="28" y="25"/>
                  </a:cubicBezTo>
                  <a:cubicBezTo>
                    <a:pt x="28" y="26"/>
                    <a:pt x="28" y="26"/>
                    <a:pt x="28" y="26"/>
                  </a:cubicBezTo>
                  <a:cubicBezTo>
                    <a:pt x="28" y="25"/>
                    <a:pt x="28" y="25"/>
                    <a:pt x="28" y="25"/>
                  </a:cubicBezTo>
                  <a:cubicBezTo>
                    <a:pt x="29" y="24"/>
                    <a:pt x="29" y="24"/>
                    <a:pt x="29" y="24"/>
                  </a:cubicBezTo>
                  <a:cubicBezTo>
                    <a:pt x="30" y="24"/>
                    <a:pt x="30" y="24"/>
                    <a:pt x="30" y="24"/>
                  </a:cubicBezTo>
                  <a:cubicBezTo>
                    <a:pt x="29" y="23"/>
                    <a:pt x="29" y="23"/>
                    <a:pt x="29" y="23"/>
                  </a:cubicBezTo>
                  <a:cubicBezTo>
                    <a:pt x="29" y="22"/>
                    <a:pt x="29" y="22"/>
                    <a:pt x="29" y="22"/>
                  </a:cubicBezTo>
                  <a:cubicBezTo>
                    <a:pt x="29" y="22"/>
                    <a:pt x="29" y="22"/>
                    <a:pt x="29" y="22"/>
                  </a:cubicBezTo>
                  <a:cubicBezTo>
                    <a:pt x="29" y="22"/>
                    <a:pt x="29" y="22"/>
                    <a:pt x="29" y="22"/>
                  </a:cubicBezTo>
                  <a:cubicBezTo>
                    <a:pt x="28" y="22"/>
                    <a:pt x="28" y="22"/>
                    <a:pt x="28" y="22"/>
                  </a:cubicBezTo>
                  <a:cubicBezTo>
                    <a:pt x="29" y="22"/>
                    <a:pt x="29" y="22"/>
                    <a:pt x="29" y="22"/>
                  </a:cubicBezTo>
                  <a:cubicBezTo>
                    <a:pt x="28" y="22"/>
                    <a:pt x="28" y="22"/>
                    <a:pt x="28" y="22"/>
                  </a:cubicBezTo>
                  <a:cubicBezTo>
                    <a:pt x="28" y="21"/>
                    <a:pt x="28" y="21"/>
                    <a:pt x="28" y="21"/>
                  </a:cubicBezTo>
                  <a:cubicBezTo>
                    <a:pt x="27" y="21"/>
                    <a:pt x="27" y="21"/>
                    <a:pt x="27" y="21"/>
                  </a:cubicBezTo>
                  <a:cubicBezTo>
                    <a:pt x="27" y="21"/>
                    <a:pt x="27" y="21"/>
                    <a:pt x="27" y="21"/>
                  </a:cubicBezTo>
                  <a:cubicBezTo>
                    <a:pt x="27" y="21"/>
                    <a:pt x="27" y="21"/>
                    <a:pt x="27" y="21"/>
                  </a:cubicBezTo>
                  <a:cubicBezTo>
                    <a:pt x="27" y="20"/>
                    <a:pt x="27" y="20"/>
                    <a:pt x="27" y="20"/>
                  </a:cubicBezTo>
                  <a:cubicBezTo>
                    <a:pt x="27" y="20"/>
                    <a:pt x="27" y="20"/>
                    <a:pt x="27" y="20"/>
                  </a:cubicBezTo>
                  <a:cubicBezTo>
                    <a:pt x="27" y="19"/>
                    <a:pt x="27" y="19"/>
                    <a:pt x="27" y="19"/>
                  </a:cubicBezTo>
                  <a:cubicBezTo>
                    <a:pt x="26" y="19"/>
                    <a:pt x="26" y="18"/>
                    <a:pt x="26" y="17"/>
                  </a:cubicBezTo>
                  <a:cubicBezTo>
                    <a:pt x="25" y="18"/>
                    <a:pt x="25" y="18"/>
                    <a:pt x="25" y="18"/>
                  </a:cubicBezTo>
                  <a:cubicBezTo>
                    <a:pt x="25" y="18"/>
                    <a:pt x="25" y="18"/>
                    <a:pt x="25" y="18"/>
                  </a:cubicBezTo>
                  <a:cubicBezTo>
                    <a:pt x="25" y="18"/>
                    <a:pt x="25" y="19"/>
                    <a:pt x="24" y="19"/>
                  </a:cubicBezTo>
                  <a:cubicBezTo>
                    <a:pt x="24" y="19"/>
                    <a:pt x="24" y="19"/>
                    <a:pt x="24" y="19"/>
                  </a:cubicBezTo>
                  <a:cubicBezTo>
                    <a:pt x="23" y="19"/>
                    <a:pt x="23" y="19"/>
                    <a:pt x="23" y="19"/>
                  </a:cubicBezTo>
                  <a:cubicBezTo>
                    <a:pt x="23" y="18"/>
                    <a:pt x="23" y="17"/>
                    <a:pt x="24" y="17"/>
                  </a:cubicBezTo>
                  <a:cubicBezTo>
                    <a:pt x="23" y="17"/>
                    <a:pt x="23" y="17"/>
                    <a:pt x="23" y="17"/>
                  </a:cubicBezTo>
                  <a:cubicBezTo>
                    <a:pt x="23" y="16"/>
                    <a:pt x="23" y="16"/>
                    <a:pt x="23" y="16"/>
                  </a:cubicBezTo>
                  <a:cubicBezTo>
                    <a:pt x="22" y="16"/>
                    <a:pt x="22" y="16"/>
                    <a:pt x="22" y="16"/>
                  </a:cubicBezTo>
                  <a:cubicBezTo>
                    <a:pt x="21" y="16"/>
                    <a:pt x="21" y="16"/>
                    <a:pt x="20" y="16"/>
                  </a:cubicBezTo>
                  <a:cubicBezTo>
                    <a:pt x="20" y="16"/>
                    <a:pt x="20" y="16"/>
                    <a:pt x="20" y="16"/>
                  </a:cubicBezTo>
                  <a:cubicBezTo>
                    <a:pt x="20" y="16"/>
                    <a:pt x="20" y="16"/>
                    <a:pt x="20" y="16"/>
                  </a:cubicBezTo>
                  <a:cubicBezTo>
                    <a:pt x="20" y="16"/>
                    <a:pt x="20" y="16"/>
                    <a:pt x="20" y="16"/>
                  </a:cubicBezTo>
                  <a:cubicBezTo>
                    <a:pt x="20" y="17"/>
                    <a:pt x="20" y="17"/>
                    <a:pt x="20" y="17"/>
                  </a:cubicBezTo>
                  <a:cubicBezTo>
                    <a:pt x="20" y="18"/>
                    <a:pt x="20" y="18"/>
                    <a:pt x="20" y="19"/>
                  </a:cubicBezTo>
                  <a:cubicBezTo>
                    <a:pt x="19" y="19"/>
                    <a:pt x="19" y="19"/>
                    <a:pt x="19" y="19"/>
                  </a:cubicBezTo>
                  <a:cubicBezTo>
                    <a:pt x="19" y="19"/>
                    <a:pt x="19" y="19"/>
                    <a:pt x="19" y="19"/>
                  </a:cubicBezTo>
                  <a:cubicBezTo>
                    <a:pt x="20" y="20"/>
                    <a:pt x="20" y="20"/>
                    <a:pt x="20" y="20"/>
                  </a:cubicBezTo>
                  <a:cubicBezTo>
                    <a:pt x="20" y="21"/>
                    <a:pt x="20" y="22"/>
                    <a:pt x="18" y="23"/>
                  </a:cubicBezTo>
                  <a:cubicBezTo>
                    <a:pt x="19" y="23"/>
                    <a:pt x="19" y="24"/>
                    <a:pt x="19" y="25"/>
                  </a:cubicBezTo>
                  <a:cubicBezTo>
                    <a:pt x="18" y="25"/>
                    <a:pt x="18" y="25"/>
                    <a:pt x="18" y="25"/>
                  </a:cubicBezTo>
                  <a:cubicBezTo>
                    <a:pt x="18" y="26"/>
                    <a:pt x="18" y="26"/>
                    <a:pt x="18" y="26"/>
                  </a:cubicBezTo>
                  <a:cubicBezTo>
                    <a:pt x="18" y="25"/>
                    <a:pt x="17" y="25"/>
                    <a:pt x="17" y="24"/>
                  </a:cubicBezTo>
                  <a:cubicBezTo>
                    <a:pt x="17" y="24"/>
                    <a:pt x="17" y="23"/>
                    <a:pt x="17" y="22"/>
                  </a:cubicBezTo>
                  <a:cubicBezTo>
                    <a:pt x="17" y="22"/>
                    <a:pt x="17" y="22"/>
                    <a:pt x="16" y="22"/>
                  </a:cubicBezTo>
                  <a:cubicBezTo>
                    <a:pt x="15" y="22"/>
                    <a:pt x="15" y="21"/>
                    <a:pt x="14" y="21"/>
                  </a:cubicBezTo>
                  <a:cubicBezTo>
                    <a:pt x="14" y="21"/>
                    <a:pt x="14" y="21"/>
                    <a:pt x="14" y="21"/>
                  </a:cubicBezTo>
                  <a:cubicBezTo>
                    <a:pt x="14" y="21"/>
                    <a:pt x="14" y="20"/>
                    <a:pt x="14" y="19"/>
                  </a:cubicBezTo>
                  <a:cubicBezTo>
                    <a:pt x="13" y="20"/>
                    <a:pt x="13" y="20"/>
                    <a:pt x="13" y="20"/>
                  </a:cubicBezTo>
                  <a:cubicBezTo>
                    <a:pt x="13" y="18"/>
                    <a:pt x="14" y="17"/>
                    <a:pt x="15" y="16"/>
                  </a:cubicBezTo>
                  <a:cubicBezTo>
                    <a:pt x="15" y="16"/>
                    <a:pt x="15" y="16"/>
                    <a:pt x="15" y="16"/>
                  </a:cubicBezTo>
                  <a:cubicBezTo>
                    <a:pt x="16" y="15"/>
                    <a:pt x="16" y="15"/>
                    <a:pt x="16" y="15"/>
                  </a:cubicBezTo>
                  <a:cubicBezTo>
                    <a:pt x="16" y="15"/>
                    <a:pt x="16" y="15"/>
                    <a:pt x="16" y="14"/>
                  </a:cubicBezTo>
                  <a:cubicBezTo>
                    <a:pt x="17" y="14"/>
                    <a:pt x="17" y="14"/>
                    <a:pt x="17" y="14"/>
                  </a:cubicBezTo>
                  <a:cubicBezTo>
                    <a:pt x="17" y="14"/>
                    <a:pt x="18" y="13"/>
                    <a:pt x="18" y="12"/>
                  </a:cubicBezTo>
                  <a:cubicBezTo>
                    <a:pt x="18" y="13"/>
                    <a:pt x="18" y="13"/>
                    <a:pt x="18" y="14"/>
                  </a:cubicBezTo>
                  <a:cubicBezTo>
                    <a:pt x="17" y="14"/>
                    <a:pt x="17" y="14"/>
                    <a:pt x="17" y="14"/>
                  </a:cubicBezTo>
                  <a:cubicBezTo>
                    <a:pt x="18" y="14"/>
                    <a:pt x="18" y="14"/>
                    <a:pt x="18" y="14"/>
                  </a:cubicBezTo>
                  <a:cubicBezTo>
                    <a:pt x="18" y="14"/>
                    <a:pt x="18" y="14"/>
                    <a:pt x="18" y="14"/>
                  </a:cubicBezTo>
                  <a:cubicBezTo>
                    <a:pt x="18" y="14"/>
                    <a:pt x="18" y="14"/>
                    <a:pt x="18" y="14"/>
                  </a:cubicBezTo>
                  <a:cubicBezTo>
                    <a:pt x="19" y="14"/>
                    <a:pt x="19" y="14"/>
                    <a:pt x="19" y="14"/>
                  </a:cubicBezTo>
                  <a:cubicBezTo>
                    <a:pt x="19" y="14"/>
                    <a:pt x="19" y="14"/>
                    <a:pt x="19" y="14"/>
                  </a:cubicBezTo>
                  <a:cubicBezTo>
                    <a:pt x="19" y="14"/>
                    <a:pt x="19" y="14"/>
                    <a:pt x="19" y="14"/>
                  </a:cubicBezTo>
                  <a:cubicBezTo>
                    <a:pt x="20" y="14"/>
                    <a:pt x="20" y="14"/>
                    <a:pt x="20" y="14"/>
                  </a:cubicBezTo>
                  <a:cubicBezTo>
                    <a:pt x="20" y="14"/>
                    <a:pt x="20" y="14"/>
                    <a:pt x="20" y="14"/>
                  </a:cubicBezTo>
                  <a:cubicBezTo>
                    <a:pt x="20" y="14"/>
                    <a:pt x="20" y="14"/>
                    <a:pt x="20" y="14"/>
                  </a:cubicBezTo>
                  <a:cubicBezTo>
                    <a:pt x="20" y="14"/>
                    <a:pt x="21" y="14"/>
                    <a:pt x="21" y="14"/>
                  </a:cubicBezTo>
                  <a:cubicBezTo>
                    <a:pt x="21" y="15"/>
                    <a:pt x="21" y="15"/>
                    <a:pt x="21" y="15"/>
                  </a:cubicBezTo>
                  <a:cubicBezTo>
                    <a:pt x="22" y="15"/>
                    <a:pt x="22" y="15"/>
                    <a:pt x="22" y="15"/>
                  </a:cubicBezTo>
                  <a:cubicBezTo>
                    <a:pt x="22" y="15"/>
                    <a:pt x="22" y="16"/>
                    <a:pt x="23" y="16"/>
                  </a:cubicBezTo>
                  <a:cubicBezTo>
                    <a:pt x="23" y="15"/>
                    <a:pt x="23" y="15"/>
                    <a:pt x="23" y="15"/>
                  </a:cubicBezTo>
                  <a:cubicBezTo>
                    <a:pt x="22" y="15"/>
                    <a:pt x="22" y="14"/>
                    <a:pt x="22" y="14"/>
                  </a:cubicBezTo>
                  <a:cubicBezTo>
                    <a:pt x="22" y="14"/>
                    <a:pt x="23" y="15"/>
                    <a:pt x="23" y="15"/>
                  </a:cubicBezTo>
                  <a:cubicBezTo>
                    <a:pt x="24" y="14"/>
                    <a:pt x="24" y="14"/>
                    <a:pt x="24" y="14"/>
                  </a:cubicBezTo>
                  <a:cubicBezTo>
                    <a:pt x="23" y="13"/>
                    <a:pt x="23" y="12"/>
                    <a:pt x="23" y="11"/>
                  </a:cubicBezTo>
                  <a:cubicBezTo>
                    <a:pt x="23" y="12"/>
                    <a:pt x="23" y="12"/>
                    <a:pt x="24" y="12"/>
                  </a:cubicBezTo>
                  <a:cubicBezTo>
                    <a:pt x="24" y="13"/>
                    <a:pt x="24" y="13"/>
                    <a:pt x="24" y="13"/>
                  </a:cubicBezTo>
                  <a:cubicBezTo>
                    <a:pt x="24" y="12"/>
                    <a:pt x="24" y="12"/>
                    <a:pt x="24" y="12"/>
                  </a:cubicBezTo>
                  <a:cubicBezTo>
                    <a:pt x="25" y="12"/>
                    <a:pt x="25" y="12"/>
                    <a:pt x="25" y="12"/>
                  </a:cubicBezTo>
                  <a:cubicBezTo>
                    <a:pt x="25" y="11"/>
                    <a:pt x="25" y="11"/>
                    <a:pt x="25" y="11"/>
                  </a:cubicBezTo>
                  <a:cubicBezTo>
                    <a:pt x="25" y="11"/>
                    <a:pt x="24" y="10"/>
                    <a:pt x="24" y="10"/>
                  </a:cubicBezTo>
                  <a:cubicBezTo>
                    <a:pt x="23" y="10"/>
                    <a:pt x="23" y="10"/>
                    <a:pt x="23" y="10"/>
                  </a:cubicBezTo>
                  <a:cubicBezTo>
                    <a:pt x="23" y="9"/>
                    <a:pt x="23" y="9"/>
                    <a:pt x="23" y="9"/>
                  </a:cubicBezTo>
                  <a:cubicBezTo>
                    <a:pt x="23" y="9"/>
                    <a:pt x="23" y="9"/>
                    <a:pt x="23" y="9"/>
                  </a:cubicBezTo>
                  <a:cubicBezTo>
                    <a:pt x="23" y="9"/>
                    <a:pt x="23" y="9"/>
                    <a:pt x="23" y="9"/>
                  </a:cubicBezTo>
                  <a:cubicBezTo>
                    <a:pt x="23" y="8"/>
                    <a:pt x="23" y="8"/>
                    <a:pt x="23" y="8"/>
                  </a:cubicBezTo>
                  <a:cubicBezTo>
                    <a:pt x="23" y="8"/>
                    <a:pt x="23" y="8"/>
                    <a:pt x="23" y="8"/>
                  </a:cubicBezTo>
                  <a:cubicBezTo>
                    <a:pt x="23" y="7"/>
                    <a:pt x="23" y="6"/>
                    <a:pt x="22" y="6"/>
                  </a:cubicBezTo>
                  <a:cubicBezTo>
                    <a:pt x="22" y="5"/>
                    <a:pt x="22" y="5"/>
                    <a:pt x="22" y="5"/>
                  </a:cubicBezTo>
                  <a:cubicBezTo>
                    <a:pt x="21" y="5"/>
                    <a:pt x="21" y="5"/>
                    <a:pt x="21" y="5"/>
                  </a:cubicBezTo>
                  <a:cubicBezTo>
                    <a:pt x="21" y="5"/>
                    <a:pt x="21" y="5"/>
                    <a:pt x="21" y="5"/>
                  </a:cubicBezTo>
                  <a:cubicBezTo>
                    <a:pt x="21" y="5"/>
                    <a:pt x="20" y="6"/>
                    <a:pt x="20" y="6"/>
                  </a:cubicBezTo>
                  <a:cubicBezTo>
                    <a:pt x="20" y="5"/>
                    <a:pt x="20" y="4"/>
                    <a:pt x="20" y="4"/>
                  </a:cubicBezTo>
                  <a:cubicBezTo>
                    <a:pt x="19" y="4"/>
                    <a:pt x="19" y="5"/>
                    <a:pt x="19" y="6"/>
                  </a:cubicBezTo>
                  <a:cubicBezTo>
                    <a:pt x="18" y="5"/>
                    <a:pt x="19" y="4"/>
                    <a:pt x="20" y="4"/>
                  </a:cubicBezTo>
                  <a:cubicBezTo>
                    <a:pt x="19" y="4"/>
                    <a:pt x="19" y="4"/>
                    <a:pt x="19" y="4"/>
                  </a:cubicBezTo>
                  <a:cubicBezTo>
                    <a:pt x="20" y="3"/>
                    <a:pt x="20" y="3"/>
                    <a:pt x="20" y="3"/>
                  </a:cubicBezTo>
                  <a:cubicBezTo>
                    <a:pt x="20" y="3"/>
                    <a:pt x="20" y="3"/>
                    <a:pt x="20" y="3"/>
                  </a:cubicBezTo>
                  <a:cubicBezTo>
                    <a:pt x="20" y="3"/>
                    <a:pt x="20" y="3"/>
                    <a:pt x="20" y="3"/>
                  </a:cubicBezTo>
                  <a:cubicBezTo>
                    <a:pt x="20" y="3"/>
                    <a:pt x="20" y="3"/>
                    <a:pt x="20" y="3"/>
                  </a:cubicBezTo>
                  <a:cubicBezTo>
                    <a:pt x="21" y="3"/>
                    <a:pt x="21" y="2"/>
                    <a:pt x="21" y="2"/>
                  </a:cubicBezTo>
                  <a:cubicBezTo>
                    <a:pt x="21" y="1"/>
                    <a:pt x="20" y="1"/>
                    <a:pt x="20" y="2"/>
                  </a:cubicBezTo>
                  <a:cubicBezTo>
                    <a:pt x="19" y="1"/>
                    <a:pt x="19" y="1"/>
                    <a:pt x="19" y="1"/>
                  </a:cubicBezTo>
                  <a:cubicBezTo>
                    <a:pt x="19" y="1"/>
                    <a:pt x="19" y="1"/>
                    <a:pt x="19" y="1"/>
                  </a:cubicBezTo>
                  <a:cubicBezTo>
                    <a:pt x="19" y="0"/>
                    <a:pt x="19" y="0"/>
                    <a:pt x="19" y="0"/>
                  </a:cubicBezTo>
                  <a:cubicBezTo>
                    <a:pt x="19" y="0"/>
                    <a:pt x="19" y="0"/>
                    <a:pt x="19" y="0"/>
                  </a:cubicBezTo>
                  <a:cubicBezTo>
                    <a:pt x="18" y="0"/>
                    <a:pt x="18" y="0"/>
                    <a:pt x="18" y="0"/>
                  </a:cubicBezTo>
                  <a:cubicBezTo>
                    <a:pt x="18" y="0"/>
                    <a:pt x="18" y="0"/>
                    <a:pt x="18" y="1"/>
                  </a:cubicBezTo>
                  <a:cubicBezTo>
                    <a:pt x="18" y="1"/>
                    <a:pt x="18" y="1"/>
                    <a:pt x="18" y="1"/>
                  </a:cubicBezTo>
                  <a:cubicBezTo>
                    <a:pt x="19" y="1"/>
                    <a:pt x="18" y="2"/>
                    <a:pt x="18" y="3"/>
                  </a:cubicBezTo>
                  <a:cubicBezTo>
                    <a:pt x="18" y="3"/>
                    <a:pt x="18" y="3"/>
                    <a:pt x="18" y="3"/>
                  </a:cubicBezTo>
                  <a:cubicBezTo>
                    <a:pt x="18" y="3"/>
                    <a:pt x="18" y="4"/>
                    <a:pt x="17" y="5"/>
                  </a:cubicBezTo>
                  <a:cubicBezTo>
                    <a:pt x="17" y="6"/>
                    <a:pt x="17" y="6"/>
                    <a:pt x="17" y="6"/>
                  </a:cubicBezTo>
                  <a:cubicBezTo>
                    <a:pt x="17" y="6"/>
                    <a:pt x="17" y="6"/>
                    <a:pt x="17" y="6"/>
                  </a:cubicBezTo>
                  <a:cubicBezTo>
                    <a:pt x="16" y="7"/>
                    <a:pt x="16" y="8"/>
                    <a:pt x="17" y="8"/>
                  </a:cubicBezTo>
                  <a:cubicBezTo>
                    <a:pt x="16" y="9"/>
                    <a:pt x="16" y="10"/>
                    <a:pt x="16" y="10"/>
                  </a:cubicBezTo>
                  <a:cubicBezTo>
                    <a:pt x="16" y="10"/>
                    <a:pt x="16" y="10"/>
                    <a:pt x="16" y="10"/>
                  </a:cubicBezTo>
                  <a:cubicBezTo>
                    <a:pt x="15" y="11"/>
                    <a:pt x="15" y="11"/>
                    <a:pt x="15" y="11"/>
                  </a:cubicBezTo>
                  <a:cubicBezTo>
                    <a:pt x="15" y="10"/>
                    <a:pt x="15" y="10"/>
                    <a:pt x="15" y="10"/>
                  </a:cubicBezTo>
                  <a:cubicBezTo>
                    <a:pt x="15" y="10"/>
                    <a:pt x="15" y="10"/>
                    <a:pt x="15" y="10"/>
                  </a:cubicBezTo>
                  <a:cubicBezTo>
                    <a:pt x="16" y="9"/>
                    <a:pt x="16" y="9"/>
                    <a:pt x="16" y="9"/>
                  </a:cubicBezTo>
                  <a:cubicBezTo>
                    <a:pt x="16" y="9"/>
                    <a:pt x="16" y="8"/>
                    <a:pt x="16" y="8"/>
                  </a:cubicBezTo>
                  <a:cubicBezTo>
                    <a:pt x="15" y="8"/>
                    <a:pt x="15" y="9"/>
                    <a:pt x="15" y="9"/>
                  </a:cubicBezTo>
                  <a:cubicBezTo>
                    <a:pt x="15" y="9"/>
                    <a:pt x="15" y="9"/>
                    <a:pt x="15" y="9"/>
                  </a:cubicBezTo>
                  <a:cubicBezTo>
                    <a:pt x="15" y="10"/>
                    <a:pt x="15" y="10"/>
                    <a:pt x="14" y="10"/>
                  </a:cubicBezTo>
                  <a:cubicBezTo>
                    <a:pt x="14" y="11"/>
                    <a:pt x="13" y="10"/>
                    <a:pt x="13" y="9"/>
                  </a:cubicBezTo>
                  <a:cubicBezTo>
                    <a:pt x="13" y="9"/>
                    <a:pt x="13" y="9"/>
                    <a:pt x="13" y="9"/>
                  </a:cubicBezTo>
                  <a:cubicBezTo>
                    <a:pt x="13" y="9"/>
                    <a:pt x="13" y="9"/>
                    <a:pt x="13" y="9"/>
                  </a:cubicBezTo>
                  <a:cubicBezTo>
                    <a:pt x="14" y="8"/>
                    <a:pt x="14" y="8"/>
                    <a:pt x="14" y="8"/>
                  </a:cubicBezTo>
                  <a:cubicBezTo>
                    <a:pt x="14" y="8"/>
                    <a:pt x="14" y="8"/>
                    <a:pt x="14" y="8"/>
                  </a:cubicBezTo>
                  <a:cubicBezTo>
                    <a:pt x="14" y="8"/>
                    <a:pt x="13" y="7"/>
                    <a:pt x="13" y="7"/>
                  </a:cubicBezTo>
                  <a:cubicBezTo>
                    <a:pt x="14" y="6"/>
                    <a:pt x="14" y="5"/>
                    <a:pt x="15" y="4"/>
                  </a:cubicBezTo>
                  <a:cubicBezTo>
                    <a:pt x="15" y="4"/>
                    <a:pt x="15" y="4"/>
                    <a:pt x="15" y="4"/>
                  </a:cubicBezTo>
                  <a:cubicBezTo>
                    <a:pt x="14" y="4"/>
                    <a:pt x="14" y="4"/>
                    <a:pt x="14" y="4"/>
                  </a:cubicBezTo>
                  <a:cubicBezTo>
                    <a:pt x="14" y="4"/>
                    <a:pt x="14" y="5"/>
                    <a:pt x="13" y="5"/>
                  </a:cubicBezTo>
                  <a:cubicBezTo>
                    <a:pt x="13" y="5"/>
                    <a:pt x="13" y="5"/>
                    <a:pt x="13" y="5"/>
                  </a:cubicBezTo>
                  <a:cubicBezTo>
                    <a:pt x="13" y="5"/>
                    <a:pt x="13" y="5"/>
                    <a:pt x="13" y="5"/>
                  </a:cubicBezTo>
                  <a:cubicBezTo>
                    <a:pt x="13" y="4"/>
                    <a:pt x="13" y="4"/>
                    <a:pt x="13" y="4"/>
                  </a:cubicBezTo>
                  <a:cubicBezTo>
                    <a:pt x="12" y="5"/>
                    <a:pt x="12" y="5"/>
                    <a:pt x="12" y="5"/>
                  </a:cubicBezTo>
                  <a:cubicBezTo>
                    <a:pt x="13" y="4"/>
                    <a:pt x="13" y="4"/>
                    <a:pt x="13" y="4"/>
                  </a:cubicBezTo>
                  <a:cubicBezTo>
                    <a:pt x="12" y="4"/>
                    <a:pt x="12" y="4"/>
                    <a:pt x="12" y="4"/>
                  </a:cubicBezTo>
                  <a:cubicBezTo>
                    <a:pt x="12" y="5"/>
                    <a:pt x="11" y="5"/>
                    <a:pt x="11" y="6"/>
                  </a:cubicBezTo>
                  <a:cubicBezTo>
                    <a:pt x="11" y="6"/>
                    <a:pt x="11" y="6"/>
                    <a:pt x="11" y="6"/>
                  </a:cubicBezTo>
                  <a:cubicBezTo>
                    <a:pt x="10" y="7"/>
                    <a:pt x="10" y="7"/>
                    <a:pt x="10" y="7"/>
                  </a:cubicBezTo>
                  <a:cubicBezTo>
                    <a:pt x="11" y="7"/>
                    <a:pt x="11" y="7"/>
                    <a:pt x="11" y="7"/>
                  </a:cubicBezTo>
                  <a:cubicBezTo>
                    <a:pt x="11" y="7"/>
                    <a:pt x="11" y="7"/>
                    <a:pt x="11" y="7"/>
                  </a:cubicBezTo>
                  <a:cubicBezTo>
                    <a:pt x="11" y="7"/>
                    <a:pt x="11" y="7"/>
                    <a:pt x="11" y="7"/>
                  </a:cubicBezTo>
                  <a:cubicBezTo>
                    <a:pt x="10" y="8"/>
                    <a:pt x="10" y="8"/>
                    <a:pt x="10" y="8"/>
                  </a:cubicBezTo>
                  <a:cubicBezTo>
                    <a:pt x="10" y="8"/>
                    <a:pt x="10" y="8"/>
                    <a:pt x="10" y="8"/>
                  </a:cubicBezTo>
                  <a:cubicBezTo>
                    <a:pt x="10" y="9"/>
                    <a:pt x="10" y="9"/>
                    <a:pt x="10" y="9"/>
                  </a:cubicBezTo>
                  <a:cubicBezTo>
                    <a:pt x="11" y="9"/>
                    <a:pt x="11" y="9"/>
                    <a:pt x="11" y="9"/>
                  </a:cubicBezTo>
                  <a:cubicBezTo>
                    <a:pt x="10" y="9"/>
                    <a:pt x="10" y="9"/>
                    <a:pt x="10" y="9"/>
                  </a:cubicBezTo>
                  <a:cubicBezTo>
                    <a:pt x="11" y="9"/>
                    <a:pt x="12" y="9"/>
                    <a:pt x="12" y="9"/>
                  </a:cubicBezTo>
                  <a:cubicBezTo>
                    <a:pt x="13" y="9"/>
                    <a:pt x="13" y="9"/>
                    <a:pt x="13" y="9"/>
                  </a:cubicBezTo>
                  <a:cubicBezTo>
                    <a:pt x="12" y="10"/>
                    <a:pt x="12" y="10"/>
                    <a:pt x="12" y="10"/>
                  </a:cubicBezTo>
                  <a:cubicBezTo>
                    <a:pt x="12" y="10"/>
                    <a:pt x="12" y="10"/>
                    <a:pt x="12" y="10"/>
                  </a:cubicBezTo>
                  <a:cubicBezTo>
                    <a:pt x="12" y="10"/>
                    <a:pt x="12" y="10"/>
                    <a:pt x="12" y="10"/>
                  </a:cubicBezTo>
                  <a:cubicBezTo>
                    <a:pt x="11" y="10"/>
                    <a:pt x="11" y="10"/>
                    <a:pt x="11" y="10"/>
                  </a:cubicBezTo>
                  <a:cubicBezTo>
                    <a:pt x="10" y="10"/>
                    <a:pt x="10" y="10"/>
                    <a:pt x="10" y="10"/>
                  </a:cubicBezTo>
                  <a:cubicBezTo>
                    <a:pt x="10" y="10"/>
                    <a:pt x="10" y="10"/>
                    <a:pt x="10" y="10"/>
                  </a:cubicBezTo>
                  <a:cubicBezTo>
                    <a:pt x="10" y="10"/>
                    <a:pt x="10" y="10"/>
                    <a:pt x="10" y="10"/>
                  </a:cubicBezTo>
                  <a:cubicBezTo>
                    <a:pt x="10" y="9"/>
                    <a:pt x="10" y="9"/>
                    <a:pt x="9" y="7"/>
                  </a:cubicBezTo>
                  <a:cubicBezTo>
                    <a:pt x="9" y="7"/>
                    <a:pt x="9" y="7"/>
                    <a:pt x="9" y="7"/>
                  </a:cubicBezTo>
                  <a:cubicBezTo>
                    <a:pt x="9" y="8"/>
                    <a:pt x="9" y="8"/>
                    <a:pt x="9" y="8"/>
                  </a:cubicBezTo>
                  <a:cubicBezTo>
                    <a:pt x="9" y="8"/>
                    <a:pt x="9" y="8"/>
                    <a:pt x="9" y="8"/>
                  </a:cubicBezTo>
                  <a:cubicBezTo>
                    <a:pt x="9" y="7"/>
                    <a:pt x="9" y="7"/>
                    <a:pt x="9" y="7"/>
                  </a:cubicBezTo>
                  <a:cubicBezTo>
                    <a:pt x="8" y="8"/>
                    <a:pt x="8" y="8"/>
                    <a:pt x="8" y="8"/>
                  </a:cubicBezTo>
                  <a:cubicBezTo>
                    <a:pt x="8" y="7"/>
                    <a:pt x="8" y="7"/>
                    <a:pt x="9" y="6"/>
                  </a:cubicBezTo>
                  <a:cubicBezTo>
                    <a:pt x="8" y="7"/>
                    <a:pt x="8" y="7"/>
                    <a:pt x="8" y="7"/>
                  </a:cubicBezTo>
                  <a:cubicBezTo>
                    <a:pt x="8" y="7"/>
                    <a:pt x="8" y="7"/>
                    <a:pt x="8" y="7"/>
                  </a:cubicBezTo>
                  <a:cubicBezTo>
                    <a:pt x="8" y="7"/>
                    <a:pt x="7" y="7"/>
                    <a:pt x="7" y="7"/>
                  </a:cubicBezTo>
                  <a:cubicBezTo>
                    <a:pt x="7" y="7"/>
                    <a:pt x="7" y="7"/>
                    <a:pt x="7" y="7"/>
                  </a:cubicBezTo>
                  <a:cubicBezTo>
                    <a:pt x="7" y="7"/>
                    <a:pt x="7" y="7"/>
                    <a:pt x="7" y="7"/>
                  </a:cubicBezTo>
                  <a:cubicBezTo>
                    <a:pt x="6" y="8"/>
                    <a:pt x="6" y="8"/>
                    <a:pt x="6" y="8"/>
                  </a:cubicBezTo>
                  <a:cubicBezTo>
                    <a:pt x="6" y="8"/>
                    <a:pt x="6" y="7"/>
                    <a:pt x="6" y="7"/>
                  </a:cubicBezTo>
                  <a:cubicBezTo>
                    <a:pt x="6" y="7"/>
                    <a:pt x="6" y="7"/>
                    <a:pt x="6" y="7"/>
                  </a:cubicBezTo>
                  <a:cubicBezTo>
                    <a:pt x="6" y="6"/>
                    <a:pt x="6" y="6"/>
                    <a:pt x="6" y="6"/>
                  </a:cubicBezTo>
                  <a:cubicBezTo>
                    <a:pt x="3" y="11"/>
                    <a:pt x="2" y="16"/>
                    <a:pt x="1" y="21"/>
                  </a:cubicBezTo>
                  <a:cubicBezTo>
                    <a:pt x="1" y="21"/>
                    <a:pt x="1" y="21"/>
                    <a:pt x="1" y="21"/>
                  </a:cubicBezTo>
                  <a:cubicBezTo>
                    <a:pt x="1" y="21"/>
                    <a:pt x="1" y="21"/>
                    <a:pt x="1" y="21"/>
                  </a:cubicBezTo>
                  <a:cubicBezTo>
                    <a:pt x="1" y="21"/>
                    <a:pt x="1" y="21"/>
                    <a:pt x="1" y="21"/>
                  </a:cubicBezTo>
                  <a:cubicBezTo>
                    <a:pt x="1" y="22"/>
                    <a:pt x="1" y="22"/>
                    <a:pt x="1" y="22"/>
                  </a:cubicBezTo>
                  <a:cubicBezTo>
                    <a:pt x="1" y="22"/>
                    <a:pt x="1" y="22"/>
                    <a:pt x="1" y="22"/>
                  </a:cubicBezTo>
                  <a:cubicBezTo>
                    <a:pt x="1" y="22"/>
                    <a:pt x="1" y="22"/>
                    <a:pt x="1" y="22"/>
                  </a:cubicBezTo>
                  <a:cubicBezTo>
                    <a:pt x="1" y="22"/>
                    <a:pt x="1" y="22"/>
                    <a:pt x="1" y="22"/>
                  </a:cubicBezTo>
                  <a:cubicBezTo>
                    <a:pt x="1" y="23"/>
                    <a:pt x="1" y="23"/>
                    <a:pt x="1" y="23"/>
                  </a:cubicBezTo>
                  <a:cubicBezTo>
                    <a:pt x="1" y="24"/>
                    <a:pt x="1" y="25"/>
                    <a:pt x="1" y="26"/>
                  </a:cubicBezTo>
                  <a:cubicBezTo>
                    <a:pt x="2" y="26"/>
                    <a:pt x="2" y="26"/>
                    <a:pt x="2" y="26"/>
                  </a:cubicBezTo>
                  <a:cubicBezTo>
                    <a:pt x="2" y="27"/>
                    <a:pt x="2" y="27"/>
                    <a:pt x="1" y="28"/>
                  </a:cubicBezTo>
                  <a:cubicBezTo>
                    <a:pt x="1" y="28"/>
                    <a:pt x="1" y="28"/>
                    <a:pt x="1" y="28"/>
                  </a:cubicBezTo>
                  <a:cubicBezTo>
                    <a:pt x="1" y="28"/>
                    <a:pt x="1" y="28"/>
                    <a:pt x="1" y="28"/>
                  </a:cubicBezTo>
                  <a:cubicBezTo>
                    <a:pt x="1" y="27"/>
                    <a:pt x="1" y="27"/>
                    <a:pt x="1" y="27"/>
                  </a:cubicBezTo>
                  <a:cubicBezTo>
                    <a:pt x="1" y="27"/>
                    <a:pt x="1" y="27"/>
                    <a:pt x="1" y="27"/>
                  </a:cubicBezTo>
                  <a:cubicBezTo>
                    <a:pt x="1" y="27"/>
                    <a:pt x="1" y="27"/>
                    <a:pt x="1" y="27"/>
                  </a:cubicBezTo>
                  <a:cubicBezTo>
                    <a:pt x="1" y="28"/>
                    <a:pt x="1" y="28"/>
                    <a:pt x="1" y="29"/>
                  </a:cubicBezTo>
                  <a:cubicBezTo>
                    <a:pt x="1" y="29"/>
                    <a:pt x="1" y="29"/>
                    <a:pt x="1" y="29"/>
                  </a:cubicBezTo>
                  <a:cubicBezTo>
                    <a:pt x="1" y="29"/>
                    <a:pt x="1" y="29"/>
                    <a:pt x="1" y="29"/>
                  </a:cubicBezTo>
                  <a:cubicBezTo>
                    <a:pt x="1" y="29"/>
                    <a:pt x="0" y="30"/>
                    <a:pt x="0" y="30"/>
                  </a:cubicBezTo>
                  <a:cubicBezTo>
                    <a:pt x="0" y="32"/>
                    <a:pt x="1" y="34"/>
                    <a:pt x="1" y="36"/>
                  </a:cubicBezTo>
                  <a:cubicBezTo>
                    <a:pt x="1" y="37"/>
                    <a:pt x="1" y="37"/>
                    <a:pt x="1" y="37"/>
                  </a:cubicBezTo>
                  <a:cubicBezTo>
                    <a:pt x="1" y="37"/>
                    <a:pt x="1" y="37"/>
                    <a:pt x="1" y="37"/>
                  </a:cubicBezTo>
                  <a:cubicBezTo>
                    <a:pt x="1" y="37"/>
                    <a:pt x="2" y="38"/>
                    <a:pt x="2" y="38"/>
                  </a:cubicBezTo>
                  <a:cubicBezTo>
                    <a:pt x="2" y="39"/>
                    <a:pt x="2" y="39"/>
                    <a:pt x="2" y="39"/>
                  </a:cubicBezTo>
                  <a:cubicBezTo>
                    <a:pt x="2" y="39"/>
                    <a:pt x="2" y="39"/>
                    <a:pt x="2" y="39"/>
                  </a:cubicBezTo>
                  <a:cubicBezTo>
                    <a:pt x="2" y="39"/>
                    <a:pt x="2" y="39"/>
                    <a:pt x="2" y="39"/>
                  </a:cubicBezTo>
                  <a:cubicBezTo>
                    <a:pt x="2" y="39"/>
                    <a:pt x="2" y="40"/>
                    <a:pt x="2" y="40"/>
                  </a:cubicBezTo>
                  <a:cubicBezTo>
                    <a:pt x="2" y="40"/>
                    <a:pt x="2" y="40"/>
                    <a:pt x="2" y="40"/>
                  </a:cubicBezTo>
                  <a:cubicBezTo>
                    <a:pt x="2" y="40"/>
                    <a:pt x="2" y="40"/>
                    <a:pt x="2" y="40"/>
                  </a:cubicBezTo>
                  <a:cubicBezTo>
                    <a:pt x="3" y="41"/>
                    <a:pt x="3" y="41"/>
                    <a:pt x="3" y="41"/>
                  </a:cubicBezTo>
                  <a:cubicBezTo>
                    <a:pt x="3" y="41"/>
                    <a:pt x="3" y="41"/>
                    <a:pt x="3" y="42"/>
                  </a:cubicBezTo>
                  <a:cubicBezTo>
                    <a:pt x="4" y="42"/>
                    <a:pt x="4" y="43"/>
                    <a:pt x="4" y="43"/>
                  </a:cubicBezTo>
                  <a:cubicBezTo>
                    <a:pt x="4" y="43"/>
                    <a:pt x="4" y="43"/>
                    <a:pt x="4" y="43"/>
                  </a:cubicBezTo>
                  <a:cubicBezTo>
                    <a:pt x="4" y="42"/>
                    <a:pt x="4" y="42"/>
                    <a:pt x="4" y="42"/>
                  </a:cubicBezTo>
                  <a:cubicBezTo>
                    <a:pt x="4" y="42"/>
                    <a:pt x="4" y="42"/>
                    <a:pt x="4" y="42"/>
                  </a:cubicBezTo>
                  <a:cubicBezTo>
                    <a:pt x="4" y="42"/>
                    <a:pt x="4" y="42"/>
                    <a:pt x="4" y="42"/>
                  </a:cubicBezTo>
                  <a:cubicBezTo>
                    <a:pt x="4" y="42"/>
                    <a:pt x="4" y="42"/>
                    <a:pt x="4" y="42"/>
                  </a:cubicBezTo>
                  <a:cubicBezTo>
                    <a:pt x="3" y="41"/>
                    <a:pt x="2" y="39"/>
                    <a:pt x="2" y="38"/>
                  </a:cubicBezTo>
                  <a:cubicBezTo>
                    <a:pt x="2" y="38"/>
                    <a:pt x="2" y="38"/>
                    <a:pt x="2" y="38"/>
                  </a:cubicBezTo>
                  <a:cubicBezTo>
                    <a:pt x="3" y="38"/>
                    <a:pt x="3" y="38"/>
                    <a:pt x="3" y="38"/>
                  </a:cubicBezTo>
                  <a:cubicBezTo>
                    <a:pt x="3" y="38"/>
                    <a:pt x="3" y="38"/>
                    <a:pt x="3" y="38"/>
                  </a:cubicBezTo>
                  <a:cubicBezTo>
                    <a:pt x="3" y="39"/>
                    <a:pt x="3" y="40"/>
                    <a:pt x="4" y="40"/>
                  </a:cubicBezTo>
                  <a:cubicBezTo>
                    <a:pt x="4" y="41"/>
                    <a:pt x="4" y="41"/>
                    <a:pt x="4" y="41"/>
                  </a:cubicBezTo>
                  <a:cubicBezTo>
                    <a:pt x="4" y="41"/>
                    <a:pt x="4" y="41"/>
                    <a:pt x="4" y="41"/>
                  </a:cubicBezTo>
                  <a:cubicBezTo>
                    <a:pt x="4" y="42"/>
                    <a:pt x="4" y="42"/>
                    <a:pt x="4" y="42"/>
                  </a:cubicBezTo>
                  <a:cubicBezTo>
                    <a:pt x="5" y="42"/>
                    <a:pt x="6" y="43"/>
                    <a:pt x="6" y="44"/>
                  </a:cubicBezTo>
                  <a:cubicBezTo>
                    <a:pt x="6" y="44"/>
                    <a:pt x="6" y="44"/>
                    <a:pt x="6" y="44"/>
                  </a:cubicBezTo>
                  <a:cubicBezTo>
                    <a:pt x="6" y="44"/>
                    <a:pt x="6" y="44"/>
                    <a:pt x="6" y="44"/>
                  </a:cubicBezTo>
                  <a:cubicBezTo>
                    <a:pt x="6" y="45"/>
                    <a:pt x="7" y="45"/>
                    <a:pt x="8" y="46"/>
                  </a:cubicBezTo>
                  <a:cubicBezTo>
                    <a:pt x="9" y="46"/>
                    <a:pt x="10" y="47"/>
                    <a:pt x="11" y="47"/>
                  </a:cubicBezTo>
                  <a:cubicBezTo>
                    <a:pt x="12" y="46"/>
                    <a:pt x="14" y="48"/>
                    <a:pt x="15" y="48"/>
                  </a:cubicBezTo>
                  <a:cubicBezTo>
                    <a:pt x="15" y="48"/>
                    <a:pt x="15" y="48"/>
                    <a:pt x="15" y="48"/>
                  </a:cubicBezTo>
                  <a:cubicBezTo>
                    <a:pt x="15" y="48"/>
                    <a:pt x="15" y="48"/>
                    <a:pt x="15" y="48"/>
                  </a:cubicBezTo>
                  <a:cubicBezTo>
                    <a:pt x="15" y="48"/>
                    <a:pt x="15" y="48"/>
                    <a:pt x="15" y="48"/>
                  </a:cubicBezTo>
                  <a:cubicBezTo>
                    <a:pt x="15" y="49"/>
                    <a:pt x="16" y="49"/>
                    <a:pt x="16" y="49"/>
                  </a:cubicBezTo>
                  <a:cubicBezTo>
                    <a:pt x="16" y="50"/>
                    <a:pt x="16" y="50"/>
                    <a:pt x="16" y="50"/>
                  </a:cubicBezTo>
                  <a:cubicBezTo>
                    <a:pt x="17" y="50"/>
                    <a:pt x="17" y="50"/>
                    <a:pt x="17" y="50"/>
                  </a:cubicBezTo>
                  <a:cubicBezTo>
                    <a:pt x="17" y="50"/>
                    <a:pt x="17" y="50"/>
                    <a:pt x="17" y="50"/>
                  </a:cubicBezTo>
                  <a:cubicBezTo>
                    <a:pt x="18" y="50"/>
                    <a:pt x="18" y="50"/>
                    <a:pt x="18" y="50"/>
                  </a:cubicBezTo>
                  <a:cubicBezTo>
                    <a:pt x="18" y="51"/>
                    <a:pt x="18" y="51"/>
                    <a:pt x="18" y="51"/>
                  </a:cubicBezTo>
                  <a:cubicBezTo>
                    <a:pt x="18" y="51"/>
                    <a:pt x="18" y="51"/>
                    <a:pt x="18" y="51"/>
                  </a:cubicBezTo>
                  <a:cubicBezTo>
                    <a:pt x="18" y="51"/>
                    <a:pt x="18" y="51"/>
                    <a:pt x="18" y="51"/>
                  </a:cubicBezTo>
                  <a:cubicBezTo>
                    <a:pt x="19" y="51"/>
                    <a:pt x="19" y="51"/>
                    <a:pt x="19" y="51"/>
                  </a:cubicBezTo>
                  <a:cubicBezTo>
                    <a:pt x="19" y="51"/>
                    <a:pt x="19" y="51"/>
                    <a:pt x="19" y="51"/>
                  </a:cubicBezTo>
                  <a:cubicBezTo>
                    <a:pt x="19" y="51"/>
                    <a:pt x="19" y="51"/>
                    <a:pt x="19" y="51"/>
                  </a:cubicBezTo>
                  <a:cubicBezTo>
                    <a:pt x="20" y="51"/>
                    <a:pt x="20" y="51"/>
                    <a:pt x="20" y="51"/>
                  </a:cubicBezTo>
                  <a:cubicBezTo>
                    <a:pt x="19" y="51"/>
                    <a:pt x="19" y="51"/>
                    <a:pt x="19" y="51"/>
                  </a:cubicBezTo>
                  <a:cubicBezTo>
                    <a:pt x="20" y="50"/>
                    <a:pt x="20" y="50"/>
                    <a:pt x="20" y="50"/>
                  </a:cubicBezTo>
                  <a:cubicBezTo>
                    <a:pt x="20" y="51"/>
                    <a:pt x="20" y="51"/>
                    <a:pt x="20" y="51"/>
                  </a:cubicBezTo>
                  <a:cubicBezTo>
                    <a:pt x="21" y="51"/>
                    <a:pt x="21" y="51"/>
                    <a:pt x="21" y="51"/>
                  </a:cubicBezTo>
                  <a:cubicBezTo>
                    <a:pt x="20" y="51"/>
                    <a:pt x="20" y="51"/>
                    <a:pt x="20" y="51"/>
                  </a:cubicBezTo>
                  <a:cubicBezTo>
                    <a:pt x="21" y="52"/>
                    <a:pt x="21" y="52"/>
                    <a:pt x="21" y="52"/>
                  </a:cubicBezTo>
                  <a:cubicBezTo>
                    <a:pt x="21" y="51"/>
                    <a:pt x="21" y="51"/>
                    <a:pt x="21" y="51"/>
                  </a:cubicBezTo>
                  <a:cubicBezTo>
                    <a:pt x="21" y="50"/>
                    <a:pt x="20" y="50"/>
                    <a:pt x="20" y="50"/>
                  </a:cubicBezTo>
                  <a:cubicBezTo>
                    <a:pt x="20" y="50"/>
                    <a:pt x="20" y="50"/>
                    <a:pt x="20" y="50"/>
                  </a:cubicBezTo>
                  <a:cubicBezTo>
                    <a:pt x="19" y="50"/>
                    <a:pt x="19" y="50"/>
                    <a:pt x="19" y="50"/>
                  </a:cubicBezTo>
                  <a:cubicBezTo>
                    <a:pt x="18" y="50"/>
                    <a:pt x="18" y="50"/>
                    <a:pt x="18" y="50"/>
                  </a:cubicBezTo>
                  <a:cubicBezTo>
                    <a:pt x="18" y="50"/>
                    <a:pt x="18" y="50"/>
                    <a:pt x="17" y="49"/>
                  </a:cubicBezTo>
                  <a:cubicBezTo>
                    <a:pt x="17" y="49"/>
                    <a:pt x="17" y="48"/>
                    <a:pt x="17" y="47"/>
                  </a:cubicBezTo>
                  <a:cubicBezTo>
                    <a:pt x="16" y="47"/>
                    <a:pt x="15" y="47"/>
                    <a:pt x="14" y="47"/>
                  </a:cubicBezTo>
                  <a:cubicBezTo>
                    <a:pt x="14" y="47"/>
                    <a:pt x="14" y="47"/>
                    <a:pt x="14" y="47"/>
                  </a:cubicBezTo>
                  <a:cubicBezTo>
                    <a:pt x="14" y="47"/>
                    <a:pt x="14" y="46"/>
                    <a:pt x="14" y="46"/>
                  </a:cubicBezTo>
                  <a:cubicBezTo>
                    <a:pt x="14" y="46"/>
                    <a:pt x="14" y="46"/>
                    <a:pt x="14" y="46"/>
                  </a:cubicBezTo>
                  <a:cubicBezTo>
                    <a:pt x="14" y="46"/>
                    <a:pt x="14" y="45"/>
                    <a:pt x="15" y="45"/>
                  </a:cubicBezTo>
                  <a:cubicBezTo>
                    <a:pt x="15" y="44"/>
                    <a:pt x="15" y="44"/>
                    <a:pt x="15" y="44"/>
                  </a:cubicBezTo>
                  <a:cubicBezTo>
                    <a:pt x="14" y="44"/>
                    <a:pt x="14" y="44"/>
                    <a:pt x="13" y="44"/>
                  </a:cubicBezTo>
                  <a:cubicBezTo>
                    <a:pt x="13" y="45"/>
                    <a:pt x="13" y="45"/>
                    <a:pt x="13" y="45"/>
                  </a:cubicBezTo>
                  <a:cubicBezTo>
                    <a:pt x="13" y="46"/>
                    <a:pt x="13" y="46"/>
                    <a:pt x="13" y="46"/>
                  </a:cubicBezTo>
                  <a:cubicBezTo>
                    <a:pt x="13" y="46"/>
                    <a:pt x="13" y="46"/>
                    <a:pt x="13" y="46"/>
                  </a:cubicBezTo>
                  <a:cubicBezTo>
                    <a:pt x="12" y="46"/>
                    <a:pt x="12" y="46"/>
                    <a:pt x="12" y="46"/>
                  </a:cubicBezTo>
                  <a:cubicBezTo>
                    <a:pt x="12" y="46"/>
                    <a:pt x="12" y="46"/>
                    <a:pt x="12" y="46"/>
                  </a:cubicBezTo>
                  <a:cubicBezTo>
                    <a:pt x="12" y="46"/>
                    <a:pt x="12" y="46"/>
                    <a:pt x="11" y="46"/>
                  </a:cubicBezTo>
                  <a:cubicBezTo>
                    <a:pt x="10" y="45"/>
                    <a:pt x="10" y="45"/>
                    <a:pt x="10" y="44"/>
                  </a:cubicBezTo>
                  <a:cubicBezTo>
                    <a:pt x="10" y="44"/>
                    <a:pt x="10" y="44"/>
                    <a:pt x="10" y="44"/>
                  </a:cubicBezTo>
                  <a:cubicBezTo>
                    <a:pt x="9" y="43"/>
                    <a:pt x="9" y="41"/>
                    <a:pt x="10" y="40"/>
                  </a:cubicBezTo>
                  <a:cubicBezTo>
                    <a:pt x="10" y="40"/>
                    <a:pt x="10" y="40"/>
                    <a:pt x="10" y="40"/>
                  </a:cubicBezTo>
                  <a:cubicBezTo>
                    <a:pt x="10" y="40"/>
                    <a:pt x="10" y="40"/>
                    <a:pt x="10" y="40"/>
                  </a:cubicBezTo>
                  <a:cubicBezTo>
                    <a:pt x="10" y="40"/>
                    <a:pt x="10" y="40"/>
                    <a:pt x="10" y="40"/>
                  </a:cubicBezTo>
                  <a:cubicBezTo>
                    <a:pt x="11" y="40"/>
                    <a:pt x="11" y="40"/>
                    <a:pt x="12" y="40"/>
                  </a:cubicBezTo>
                  <a:cubicBezTo>
                    <a:pt x="12" y="40"/>
                    <a:pt x="12" y="40"/>
                    <a:pt x="12" y="40"/>
                  </a:cubicBezTo>
                  <a:cubicBezTo>
                    <a:pt x="12" y="40"/>
                    <a:pt x="12" y="40"/>
                    <a:pt x="12"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2" y="40"/>
                    <a:pt x="12" y="40"/>
                    <a:pt x="12" y="40"/>
                  </a:cubicBezTo>
                  <a:cubicBezTo>
                    <a:pt x="13" y="39"/>
                    <a:pt x="13" y="39"/>
                    <a:pt x="13" y="39"/>
                  </a:cubicBezTo>
                  <a:cubicBezTo>
                    <a:pt x="13" y="39"/>
                    <a:pt x="13" y="39"/>
                    <a:pt x="13" y="39"/>
                  </a:cubicBezTo>
                  <a:cubicBezTo>
                    <a:pt x="13" y="39"/>
                    <a:pt x="13" y="39"/>
                    <a:pt x="13" y="39"/>
                  </a:cubicBezTo>
                  <a:cubicBezTo>
                    <a:pt x="14" y="39"/>
                    <a:pt x="14" y="39"/>
                    <a:pt x="14" y="39"/>
                  </a:cubicBezTo>
                  <a:cubicBezTo>
                    <a:pt x="14" y="39"/>
                    <a:pt x="14" y="39"/>
                    <a:pt x="14" y="39"/>
                  </a:cubicBezTo>
                  <a:cubicBezTo>
                    <a:pt x="14" y="39"/>
                    <a:pt x="14" y="39"/>
                    <a:pt x="14" y="39"/>
                  </a:cubicBezTo>
                  <a:cubicBezTo>
                    <a:pt x="15" y="40"/>
                    <a:pt x="15" y="40"/>
                    <a:pt x="15" y="40"/>
                  </a:cubicBezTo>
                  <a:cubicBezTo>
                    <a:pt x="15" y="40"/>
                    <a:pt x="15" y="40"/>
                    <a:pt x="15" y="40"/>
                  </a:cubicBezTo>
                  <a:cubicBezTo>
                    <a:pt x="16" y="40"/>
                    <a:pt x="16" y="40"/>
                    <a:pt x="16" y="40"/>
                  </a:cubicBezTo>
                  <a:cubicBezTo>
                    <a:pt x="16" y="40"/>
                    <a:pt x="16" y="40"/>
                    <a:pt x="16" y="40"/>
                  </a:cubicBezTo>
                  <a:cubicBezTo>
                    <a:pt x="16" y="41"/>
                    <a:pt x="16" y="41"/>
                    <a:pt x="16" y="41"/>
                  </a:cubicBezTo>
                  <a:cubicBezTo>
                    <a:pt x="16" y="41"/>
                    <a:pt x="16" y="41"/>
                    <a:pt x="16" y="41"/>
                  </a:cubicBezTo>
                  <a:cubicBezTo>
                    <a:pt x="17" y="41"/>
                    <a:pt x="17" y="42"/>
                    <a:pt x="17" y="42"/>
                  </a:cubicBezTo>
                  <a:cubicBezTo>
                    <a:pt x="19" y="41"/>
                    <a:pt x="17" y="40"/>
                    <a:pt x="17" y="39"/>
                  </a:cubicBezTo>
                  <a:cubicBezTo>
                    <a:pt x="17" y="38"/>
                    <a:pt x="18" y="37"/>
                    <a:pt x="19" y="37"/>
                  </a:cubicBezTo>
                  <a:cubicBezTo>
                    <a:pt x="19" y="37"/>
                    <a:pt x="19" y="37"/>
                    <a:pt x="19" y="37"/>
                  </a:cubicBezTo>
                  <a:cubicBezTo>
                    <a:pt x="19" y="37"/>
                    <a:pt x="19" y="37"/>
                    <a:pt x="19" y="37"/>
                  </a:cubicBezTo>
                  <a:cubicBezTo>
                    <a:pt x="19" y="36"/>
                    <a:pt x="19" y="36"/>
                    <a:pt x="19" y="36"/>
                  </a:cubicBezTo>
                  <a:cubicBezTo>
                    <a:pt x="19" y="36"/>
                    <a:pt x="19" y="36"/>
                    <a:pt x="19" y="36"/>
                  </a:cubicBezTo>
                  <a:cubicBezTo>
                    <a:pt x="19" y="36"/>
                    <a:pt x="19" y="36"/>
                    <a:pt x="19" y="36"/>
                  </a:cubicBezTo>
                  <a:cubicBezTo>
                    <a:pt x="19" y="36"/>
                    <a:pt x="19" y="36"/>
                    <a:pt x="19" y="36"/>
                  </a:cubicBezTo>
                  <a:cubicBezTo>
                    <a:pt x="19" y="36"/>
                    <a:pt x="19" y="36"/>
                    <a:pt x="19" y="36"/>
                  </a:cubicBezTo>
                  <a:cubicBezTo>
                    <a:pt x="20" y="36"/>
                    <a:pt x="20" y="36"/>
                    <a:pt x="20" y="36"/>
                  </a:cubicBezTo>
                  <a:cubicBezTo>
                    <a:pt x="19" y="36"/>
                    <a:pt x="19" y="35"/>
                    <a:pt x="19" y="35"/>
                  </a:cubicBezTo>
                  <a:cubicBezTo>
                    <a:pt x="19" y="35"/>
                    <a:pt x="19" y="35"/>
                    <a:pt x="19" y="35"/>
                  </a:cubicBezTo>
                  <a:cubicBezTo>
                    <a:pt x="19" y="35"/>
                    <a:pt x="19" y="35"/>
                    <a:pt x="19" y="35"/>
                  </a:cubicBezTo>
                  <a:cubicBezTo>
                    <a:pt x="19" y="34"/>
                    <a:pt x="19" y="34"/>
                    <a:pt x="19" y="34"/>
                  </a:cubicBezTo>
                  <a:cubicBezTo>
                    <a:pt x="19" y="34"/>
                    <a:pt x="19" y="34"/>
                    <a:pt x="19" y="34"/>
                  </a:cubicBezTo>
                  <a:cubicBezTo>
                    <a:pt x="19" y="34"/>
                    <a:pt x="19" y="34"/>
                    <a:pt x="19" y="34"/>
                  </a:cubicBezTo>
                  <a:cubicBezTo>
                    <a:pt x="19" y="34"/>
                    <a:pt x="19" y="34"/>
                    <a:pt x="19" y="34"/>
                  </a:cubicBezTo>
                  <a:cubicBezTo>
                    <a:pt x="19" y="35"/>
                    <a:pt x="19" y="35"/>
                    <a:pt x="19" y="35"/>
                  </a:cubicBezTo>
                  <a:cubicBezTo>
                    <a:pt x="19" y="35"/>
                    <a:pt x="19" y="35"/>
                    <a:pt x="19" y="35"/>
                  </a:cubicBezTo>
                  <a:cubicBezTo>
                    <a:pt x="19" y="35"/>
                    <a:pt x="19" y="35"/>
                    <a:pt x="19" y="35"/>
                  </a:cubicBezTo>
                  <a:cubicBezTo>
                    <a:pt x="19" y="35"/>
                    <a:pt x="19" y="35"/>
                    <a:pt x="19" y="35"/>
                  </a:cubicBezTo>
                  <a:cubicBezTo>
                    <a:pt x="20" y="34"/>
                    <a:pt x="20" y="34"/>
                    <a:pt x="20" y="34"/>
                  </a:cubicBezTo>
                  <a:cubicBezTo>
                    <a:pt x="20" y="34"/>
                    <a:pt x="20" y="34"/>
                    <a:pt x="20" y="34"/>
                  </a:cubicBezTo>
                  <a:cubicBezTo>
                    <a:pt x="20" y="34"/>
                    <a:pt x="20" y="34"/>
                    <a:pt x="20" y="34"/>
                  </a:cubicBezTo>
                  <a:cubicBezTo>
                    <a:pt x="20" y="33"/>
                    <a:pt x="20" y="33"/>
                    <a:pt x="20" y="33"/>
                  </a:cubicBezTo>
                  <a:cubicBezTo>
                    <a:pt x="20" y="33"/>
                    <a:pt x="20" y="33"/>
                    <a:pt x="20" y="33"/>
                  </a:cubicBezTo>
                  <a:cubicBezTo>
                    <a:pt x="21" y="33"/>
                    <a:pt x="21"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1"/>
                    <a:pt x="22" y="31"/>
                    <a:pt x="22" y="31"/>
                  </a:cubicBezTo>
                  <a:cubicBezTo>
                    <a:pt x="22" y="31"/>
                    <a:pt x="22" y="31"/>
                    <a:pt x="22" y="31"/>
                  </a:cubicBezTo>
                  <a:cubicBezTo>
                    <a:pt x="22" y="31"/>
                    <a:pt x="22" y="31"/>
                    <a:pt x="22" y="31"/>
                  </a:cubicBezTo>
                  <a:cubicBezTo>
                    <a:pt x="23" y="30"/>
                    <a:pt x="23" y="30"/>
                    <a:pt x="23" y="30"/>
                  </a:cubicBezTo>
                  <a:cubicBezTo>
                    <a:pt x="23" y="30"/>
                    <a:pt x="23" y="30"/>
                    <a:pt x="23" y="30"/>
                  </a:cubicBezTo>
                  <a:cubicBezTo>
                    <a:pt x="24" y="30"/>
                    <a:pt x="24" y="30"/>
                    <a:pt x="24" y="30"/>
                  </a:cubicBezTo>
                  <a:cubicBezTo>
                    <a:pt x="24" y="29"/>
                    <a:pt x="24" y="29"/>
                    <a:pt x="24" y="29"/>
                  </a:cubicBezTo>
                  <a:cubicBezTo>
                    <a:pt x="24" y="29"/>
                    <a:pt x="25" y="29"/>
                    <a:pt x="25" y="29"/>
                  </a:cubicBezTo>
                  <a:cubicBezTo>
                    <a:pt x="25" y="29"/>
                    <a:pt x="25" y="29"/>
                    <a:pt x="25" y="29"/>
                  </a:cubicBezTo>
                  <a:cubicBezTo>
                    <a:pt x="25" y="29"/>
                    <a:pt x="25" y="29"/>
                    <a:pt x="25" y="29"/>
                  </a:cubicBezTo>
                  <a:cubicBezTo>
                    <a:pt x="25" y="29"/>
                    <a:pt x="24" y="30"/>
                    <a:pt x="24" y="30"/>
                  </a:cubicBezTo>
                  <a:cubicBezTo>
                    <a:pt x="25" y="31"/>
                    <a:pt x="25" y="31"/>
                    <a:pt x="25" y="31"/>
                  </a:cubicBezTo>
                  <a:cubicBezTo>
                    <a:pt x="25" y="30"/>
                    <a:pt x="25" y="30"/>
                    <a:pt x="25" y="30"/>
                  </a:cubicBezTo>
                  <a:cubicBezTo>
                    <a:pt x="26" y="30"/>
                    <a:pt x="26" y="29"/>
                    <a:pt x="27" y="29"/>
                  </a:cubicBezTo>
                  <a:cubicBezTo>
                    <a:pt x="27" y="29"/>
                    <a:pt x="27" y="29"/>
                    <a:pt x="27" y="29"/>
                  </a:cubicBezTo>
                  <a:cubicBezTo>
                    <a:pt x="27" y="28"/>
                    <a:pt x="27" y="28"/>
                    <a:pt x="27" y="28"/>
                  </a:cubicBezTo>
                  <a:cubicBezTo>
                    <a:pt x="27" y="28"/>
                    <a:pt x="27" y="28"/>
                    <a:pt x="27" y="28"/>
                  </a:cubicBezTo>
                  <a:cubicBezTo>
                    <a:pt x="27" y="28"/>
                    <a:pt x="27" y="28"/>
                    <a:pt x="27" y="28"/>
                  </a:cubicBezTo>
                  <a:cubicBezTo>
                    <a:pt x="27" y="28"/>
                    <a:pt x="27" y="28"/>
                    <a:pt x="27" y="28"/>
                  </a:cubicBezTo>
                  <a:cubicBezTo>
                    <a:pt x="27" y="29"/>
                    <a:pt x="27" y="29"/>
                    <a:pt x="27" y="29"/>
                  </a:cubicBezTo>
                  <a:cubicBezTo>
                    <a:pt x="26" y="29"/>
                    <a:pt x="26" y="29"/>
                    <a:pt x="25" y="29"/>
                  </a:cubicBezTo>
                  <a:cubicBezTo>
                    <a:pt x="25" y="28"/>
                    <a:pt x="25" y="28"/>
                    <a:pt x="25" y="28"/>
                  </a:cubicBezTo>
                  <a:cubicBezTo>
                    <a:pt x="24" y="28"/>
                    <a:pt x="24" y="28"/>
                    <a:pt x="24" y="28"/>
                  </a:cubicBezTo>
                  <a:cubicBezTo>
                    <a:pt x="24" y="27"/>
                    <a:pt x="24" y="27"/>
                    <a:pt x="24" y="27"/>
                  </a:cubicBezTo>
                  <a:cubicBezTo>
                    <a:pt x="25" y="27"/>
                    <a:pt x="25" y="27"/>
                    <a:pt x="25" y="27"/>
                  </a:cubicBezTo>
                  <a:cubicBezTo>
                    <a:pt x="25" y="27"/>
                    <a:pt x="25" y="27"/>
                    <a:pt x="25" y="27"/>
                  </a:cubicBezTo>
                  <a:cubicBezTo>
                    <a:pt x="24" y="26"/>
                    <a:pt x="23" y="28"/>
                    <a:pt x="22" y="28"/>
                  </a:cubicBezTo>
                  <a:cubicBezTo>
                    <a:pt x="22" y="28"/>
                    <a:pt x="23" y="27"/>
                    <a:pt x="23" y="26"/>
                  </a:cubicBezTo>
                  <a:cubicBezTo>
                    <a:pt x="24" y="26"/>
                    <a:pt x="24" y="26"/>
                    <a:pt x="24" y="26"/>
                  </a:cubicBezTo>
                  <a:cubicBezTo>
                    <a:pt x="24" y="25"/>
                    <a:pt x="26" y="26"/>
                    <a:pt x="27" y="25"/>
                  </a:cubicBezTo>
                  <a:cubicBezTo>
                    <a:pt x="28" y="24"/>
                    <a:pt x="28" y="24"/>
                    <a:pt x="28" y="24"/>
                  </a:cubicBezTo>
                  <a:cubicBezTo>
                    <a:pt x="28" y="25"/>
                    <a:pt x="28" y="26"/>
                    <a:pt x="27" y="27"/>
                  </a:cubicBezTo>
                  <a:cubicBezTo>
                    <a:pt x="27" y="27"/>
                    <a:pt x="27" y="27"/>
                    <a:pt x="27" y="27"/>
                  </a:cubicBezTo>
                  <a:cubicBezTo>
                    <a:pt x="27" y="27"/>
                    <a:pt x="27" y="27"/>
                    <a:pt x="27" y="27"/>
                  </a:cubicBezTo>
                  <a:cubicBezTo>
                    <a:pt x="27" y="27"/>
                    <a:pt x="27" y="27"/>
                    <a:pt x="27" y="27"/>
                  </a:cubicBezTo>
                  <a:cubicBezTo>
                    <a:pt x="28" y="27"/>
                    <a:pt x="28" y="27"/>
                    <a:pt x="29" y="27"/>
                  </a:cubicBezTo>
                  <a:cubicBezTo>
                    <a:pt x="29" y="27"/>
                    <a:pt x="29" y="27"/>
                    <a:pt x="29" y="27"/>
                  </a:cubicBezTo>
                  <a:cubicBezTo>
                    <a:pt x="29" y="28"/>
                    <a:pt x="29" y="28"/>
                    <a:pt x="29" y="28"/>
                  </a:cubicBezTo>
                  <a:cubicBezTo>
                    <a:pt x="29" y="28"/>
                    <a:pt x="29" y="28"/>
                    <a:pt x="29" y="28"/>
                  </a:cubicBezTo>
                  <a:cubicBezTo>
                    <a:pt x="29" y="27"/>
                    <a:pt x="29" y="27"/>
                    <a:pt x="29" y="27"/>
                  </a:cubicBezTo>
                  <a:cubicBezTo>
                    <a:pt x="30" y="27"/>
                    <a:pt x="30" y="27"/>
                    <a:pt x="30" y="27"/>
                  </a:cubicBezTo>
                  <a:cubicBezTo>
                    <a:pt x="30" y="28"/>
                    <a:pt x="30" y="28"/>
                    <a:pt x="30" y="28"/>
                  </a:cubicBezTo>
                  <a:cubicBezTo>
                    <a:pt x="30" y="27"/>
                    <a:pt x="30" y="27"/>
                    <a:pt x="30" y="27"/>
                  </a:cubicBezTo>
                  <a:cubicBezTo>
                    <a:pt x="30" y="28"/>
                    <a:pt x="30" y="28"/>
                    <a:pt x="30" y="28"/>
                  </a:cubicBezTo>
                  <a:cubicBezTo>
                    <a:pt x="30" y="28"/>
                    <a:pt x="30" y="28"/>
                    <a:pt x="30" y="28"/>
                  </a:cubicBezTo>
                  <a:cubicBezTo>
                    <a:pt x="30" y="27"/>
                    <a:pt x="30" y="27"/>
                    <a:pt x="30" y="27"/>
                  </a:cubicBezTo>
                  <a:close/>
                  <a:moveTo>
                    <a:pt x="20" y="10"/>
                  </a:moveTo>
                  <a:cubicBezTo>
                    <a:pt x="20" y="10"/>
                    <a:pt x="20" y="10"/>
                    <a:pt x="20" y="10"/>
                  </a:cubicBezTo>
                  <a:cubicBezTo>
                    <a:pt x="20" y="10"/>
                    <a:pt x="20" y="10"/>
                    <a:pt x="20" y="10"/>
                  </a:cubicBezTo>
                  <a:cubicBezTo>
                    <a:pt x="20" y="9"/>
                    <a:pt x="20" y="9"/>
                    <a:pt x="20" y="9"/>
                  </a:cubicBezTo>
                  <a:cubicBezTo>
                    <a:pt x="20" y="9"/>
                    <a:pt x="20" y="9"/>
                    <a:pt x="20" y="9"/>
                  </a:cubicBezTo>
                  <a:cubicBezTo>
                    <a:pt x="21" y="9"/>
                    <a:pt x="21" y="9"/>
                    <a:pt x="21" y="9"/>
                  </a:cubicBezTo>
                  <a:cubicBezTo>
                    <a:pt x="21" y="10"/>
                    <a:pt x="21" y="10"/>
                    <a:pt x="21" y="10"/>
                  </a:cubicBezTo>
                  <a:cubicBezTo>
                    <a:pt x="21" y="11"/>
                    <a:pt x="21" y="11"/>
                    <a:pt x="21" y="11"/>
                  </a:cubicBezTo>
                  <a:cubicBezTo>
                    <a:pt x="21" y="11"/>
                    <a:pt x="21" y="12"/>
                    <a:pt x="20" y="12"/>
                  </a:cubicBezTo>
                  <a:cubicBezTo>
                    <a:pt x="21" y="12"/>
                    <a:pt x="21" y="12"/>
                    <a:pt x="21" y="12"/>
                  </a:cubicBezTo>
                  <a:cubicBezTo>
                    <a:pt x="20" y="13"/>
                    <a:pt x="20" y="13"/>
                    <a:pt x="20" y="13"/>
                  </a:cubicBezTo>
                  <a:cubicBezTo>
                    <a:pt x="19" y="13"/>
                    <a:pt x="19" y="13"/>
                    <a:pt x="19" y="13"/>
                  </a:cubicBezTo>
                  <a:cubicBezTo>
                    <a:pt x="19" y="13"/>
                    <a:pt x="19" y="13"/>
                    <a:pt x="19" y="13"/>
                  </a:cubicBezTo>
                  <a:cubicBezTo>
                    <a:pt x="19" y="13"/>
                    <a:pt x="19" y="13"/>
                    <a:pt x="19" y="13"/>
                  </a:cubicBezTo>
                  <a:cubicBezTo>
                    <a:pt x="19" y="13"/>
                    <a:pt x="19" y="12"/>
                    <a:pt x="18" y="12"/>
                  </a:cubicBezTo>
                  <a:cubicBezTo>
                    <a:pt x="18" y="12"/>
                    <a:pt x="18" y="12"/>
                    <a:pt x="18" y="12"/>
                  </a:cubicBezTo>
                  <a:cubicBezTo>
                    <a:pt x="18" y="12"/>
                    <a:pt x="18" y="12"/>
                    <a:pt x="18" y="12"/>
                  </a:cubicBezTo>
                  <a:cubicBezTo>
                    <a:pt x="18" y="12"/>
                    <a:pt x="18" y="12"/>
                    <a:pt x="18" y="12"/>
                  </a:cubicBezTo>
                  <a:cubicBezTo>
                    <a:pt x="19" y="12"/>
                    <a:pt x="19" y="12"/>
                    <a:pt x="19" y="12"/>
                  </a:cubicBezTo>
                  <a:cubicBezTo>
                    <a:pt x="20" y="12"/>
                    <a:pt x="20" y="11"/>
                    <a:pt x="20" y="10"/>
                  </a:cubicBezTo>
                  <a:close/>
                  <a:moveTo>
                    <a:pt x="18" y="8"/>
                  </a:moveTo>
                  <a:cubicBezTo>
                    <a:pt x="18" y="8"/>
                    <a:pt x="18" y="8"/>
                    <a:pt x="18" y="8"/>
                  </a:cubicBezTo>
                  <a:cubicBezTo>
                    <a:pt x="18" y="8"/>
                    <a:pt x="19" y="8"/>
                    <a:pt x="19" y="8"/>
                  </a:cubicBezTo>
                  <a:cubicBezTo>
                    <a:pt x="19" y="8"/>
                    <a:pt x="19" y="8"/>
                    <a:pt x="19" y="8"/>
                  </a:cubicBezTo>
                  <a:cubicBezTo>
                    <a:pt x="19" y="9"/>
                    <a:pt x="19" y="9"/>
                    <a:pt x="19" y="10"/>
                  </a:cubicBezTo>
                  <a:cubicBezTo>
                    <a:pt x="19" y="10"/>
                    <a:pt x="18" y="10"/>
                    <a:pt x="18" y="11"/>
                  </a:cubicBezTo>
                  <a:cubicBezTo>
                    <a:pt x="18" y="11"/>
                    <a:pt x="18" y="11"/>
                    <a:pt x="18" y="11"/>
                  </a:cubicBezTo>
                  <a:cubicBezTo>
                    <a:pt x="18" y="10"/>
                    <a:pt x="18" y="9"/>
                    <a:pt x="18" y="9"/>
                  </a:cubicBezTo>
                  <a:cubicBezTo>
                    <a:pt x="18" y="9"/>
                    <a:pt x="18" y="9"/>
                    <a:pt x="18" y="9"/>
                  </a:cubicBezTo>
                  <a:cubicBezTo>
                    <a:pt x="18" y="9"/>
                    <a:pt x="17" y="8"/>
                    <a:pt x="17" y="8"/>
                  </a:cubicBezTo>
                  <a:lnTo>
                    <a:pt x="18" y="8"/>
                  </a:lnTo>
                  <a:close/>
                </a:path>
              </a:pathLst>
            </a:custGeom>
            <a:solidFill>
              <a:srgbClr val="FFFFFF"/>
            </a:solidFill>
            <a:ln w="9525">
              <a:noFill/>
              <a:round/>
              <a:headEnd/>
              <a:tailEnd/>
            </a:ln>
          </p:spPr>
          <p:txBody>
            <a:bodyPr/>
            <a:lstStyle/>
            <a:p>
              <a:pPr>
                <a:defRPr/>
              </a:pPr>
              <a:endParaRPr lang="en-US"/>
            </a:p>
          </p:txBody>
        </p:sp>
        <p:sp>
          <p:nvSpPr>
            <p:cNvPr id="257" name="Freeform 1679"/>
            <p:cNvSpPr>
              <a:spLocks/>
            </p:cNvSpPr>
            <p:nvPr userDrawn="1"/>
          </p:nvSpPr>
          <p:spPr bwMode="auto">
            <a:xfrm>
              <a:off x="291" y="302"/>
              <a:ext cx="4" cy="4"/>
            </a:xfrm>
            <a:custGeom>
              <a:avLst/>
              <a:gdLst/>
              <a:ahLst/>
              <a:cxnLst>
                <a:cxn ang="0">
                  <a:pos x="2" y="1"/>
                </a:cxn>
                <a:cxn ang="0">
                  <a:pos x="1" y="1"/>
                </a:cxn>
                <a:cxn ang="0">
                  <a:pos x="2" y="0"/>
                </a:cxn>
                <a:cxn ang="0">
                  <a:pos x="2" y="0"/>
                </a:cxn>
                <a:cxn ang="0">
                  <a:pos x="1" y="0"/>
                </a:cxn>
                <a:cxn ang="0">
                  <a:pos x="1" y="1"/>
                </a:cxn>
                <a:cxn ang="0">
                  <a:pos x="0" y="1"/>
                </a:cxn>
                <a:cxn ang="0">
                  <a:pos x="0" y="2"/>
                </a:cxn>
                <a:cxn ang="0">
                  <a:pos x="0" y="2"/>
                </a:cxn>
                <a:cxn ang="0">
                  <a:pos x="0" y="3"/>
                </a:cxn>
                <a:cxn ang="0">
                  <a:pos x="0" y="3"/>
                </a:cxn>
                <a:cxn ang="0">
                  <a:pos x="1" y="3"/>
                </a:cxn>
                <a:cxn ang="0">
                  <a:pos x="2" y="2"/>
                </a:cxn>
                <a:cxn ang="0">
                  <a:pos x="2" y="1"/>
                </a:cxn>
              </a:cxnLst>
              <a:rect l="0" t="0" r="r" b="b"/>
              <a:pathLst>
                <a:path w="2" h="3">
                  <a:moveTo>
                    <a:pt x="2" y="1"/>
                  </a:moveTo>
                  <a:cubicBezTo>
                    <a:pt x="1" y="1"/>
                    <a:pt x="1" y="1"/>
                    <a:pt x="1" y="1"/>
                  </a:cubicBezTo>
                  <a:cubicBezTo>
                    <a:pt x="2" y="1"/>
                    <a:pt x="2" y="0"/>
                    <a:pt x="2" y="0"/>
                  </a:cubicBezTo>
                  <a:cubicBezTo>
                    <a:pt x="2" y="0"/>
                    <a:pt x="2" y="0"/>
                    <a:pt x="2" y="0"/>
                  </a:cubicBezTo>
                  <a:cubicBezTo>
                    <a:pt x="1" y="0"/>
                    <a:pt x="1" y="0"/>
                    <a:pt x="1" y="0"/>
                  </a:cubicBezTo>
                  <a:cubicBezTo>
                    <a:pt x="1" y="0"/>
                    <a:pt x="1" y="1"/>
                    <a:pt x="1" y="1"/>
                  </a:cubicBezTo>
                  <a:cubicBezTo>
                    <a:pt x="0" y="1"/>
                    <a:pt x="0" y="1"/>
                    <a:pt x="0" y="1"/>
                  </a:cubicBezTo>
                  <a:cubicBezTo>
                    <a:pt x="0" y="2"/>
                    <a:pt x="0" y="2"/>
                    <a:pt x="0" y="2"/>
                  </a:cubicBezTo>
                  <a:cubicBezTo>
                    <a:pt x="0" y="2"/>
                    <a:pt x="0" y="2"/>
                    <a:pt x="0" y="2"/>
                  </a:cubicBezTo>
                  <a:cubicBezTo>
                    <a:pt x="0" y="3"/>
                    <a:pt x="0" y="3"/>
                    <a:pt x="0" y="3"/>
                  </a:cubicBezTo>
                  <a:cubicBezTo>
                    <a:pt x="0" y="3"/>
                    <a:pt x="0" y="3"/>
                    <a:pt x="0" y="3"/>
                  </a:cubicBezTo>
                  <a:cubicBezTo>
                    <a:pt x="1" y="3"/>
                    <a:pt x="1" y="3"/>
                    <a:pt x="1" y="3"/>
                  </a:cubicBezTo>
                  <a:cubicBezTo>
                    <a:pt x="2" y="2"/>
                    <a:pt x="2" y="2"/>
                    <a:pt x="2" y="2"/>
                  </a:cubicBezTo>
                  <a:lnTo>
                    <a:pt x="2" y="1"/>
                  </a:lnTo>
                  <a:close/>
                </a:path>
              </a:pathLst>
            </a:custGeom>
            <a:solidFill>
              <a:srgbClr val="FFFFFF"/>
            </a:solidFill>
            <a:ln w="9525">
              <a:noFill/>
              <a:round/>
              <a:headEnd/>
              <a:tailEnd/>
            </a:ln>
          </p:spPr>
          <p:txBody>
            <a:bodyPr/>
            <a:lstStyle/>
            <a:p>
              <a:pPr>
                <a:defRPr/>
              </a:pPr>
              <a:endParaRPr lang="en-US"/>
            </a:p>
          </p:txBody>
        </p:sp>
      </p:grpSp>
      <p:sp>
        <p:nvSpPr>
          <p:cNvPr id="258" name="Rectangle 1680"/>
          <p:cNvSpPr>
            <a:spLocks noChangeArrowheads="1"/>
          </p:cNvSpPr>
          <p:nvPr userDrawn="1"/>
        </p:nvSpPr>
        <p:spPr bwMode="auto">
          <a:xfrm>
            <a:off x="0" y="6669088"/>
            <a:ext cx="9144000" cy="200025"/>
          </a:xfrm>
          <a:prstGeom prst="rect">
            <a:avLst/>
          </a:prstGeom>
          <a:solidFill>
            <a:srgbClr val="00783C"/>
          </a:solidFill>
          <a:ln w="9525">
            <a:noFill/>
            <a:miter lim="800000"/>
            <a:headEnd/>
            <a:tailEnd/>
          </a:ln>
          <a:effectLst/>
        </p:spPr>
        <p:txBody>
          <a:bodyPr wrap="none" anchor="ctr"/>
          <a:lstStyle/>
          <a:p>
            <a:pPr>
              <a:defRPr/>
            </a:pPr>
            <a:endParaRPr lang="en-US"/>
          </a:p>
        </p:txBody>
      </p:sp>
      <p:grpSp>
        <p:nvGrpSpPr>
          <p:cNvPr id="259" name="Group 1684"/>
          <p:cNvGrpSpPr>
            <a:grpSpLocks/>
          </p:cNvGrpSpPr>
          <p:nvPr userDrawn="1"/>
        </p:nvGrpSpPr>
        <p:grpSpPr bwMode="auto">
          <a:xfrm flipH="1">
            <a:off x="6376988" y="6350"/>
            <a:ext cx="2767012" cy="2501900"/>
            <a:chOff x="0" y="2744"/>
            <a:chExt cx="1740" cy="1576"/>
          </a:xfrm>
        </p:grpSpPr>
        <p:sp>
          <p:nvSpPr>
            <p:cNvPr id="260" name="Freeform 1685"/>
            <p:cNvSpPr>
              <a:spLocks/>
            </p:cNvSpPr>
            <p:nvPr userDrawn="1"/>
          </p:nvSpPr>
          <p:spPr bwMode="auto">
            <a:xfrm>
              <a:off x="648" y="2744"/>
              <a:ext cx="1092" cy="1576"/>
            </a:xfrm>
            <a:custGeom>
              <a:avLst/>
              <a:gdLst/>
              <a:ahLst/>
              <a:cxnLst>
                <a:cxn ang="0">
                  <a:pos x="0" y="0"/>
                </a:cxn>
                <a:cxn ang="0">
                  <a:pos x="181" y="176"/>
                </a:cxn>
              </a:cxnLst>
              <a:rect l="0" t="0" r="r" b="b"/>
              <a:pathLst>
                <a:path w="181" h="176">
                  <a:moveTo>
                    <a:pt x="0" y="0"/>
                  </a:moveTo>
                  <a:cubicBezTo>
                    <a:pt x="81" y="32"/>
                    <a:pt x="147" y="96"/>
                    <a:pt x="181" y="176"/>
                  </a:cubicBezTo>
                </a:path>
              </a:pathLst>
            </a:custGeom>
            <a:noFill/>
            <a:ln w="19050" cap="flat" cmpd="sng">
              <a:solidFill>
                <a:schemeClr val="bg1"/>
              </a:solidFill>
              <a:prstDash val="solid"/>
              <a:miter lim="800000"/>
              <a:headEnd/>
              <a:tailEnd/>
            </a:ln>
          </p:spPr>
          <p:txBody>
            <a:bodyPr/>
            <a:lstStyle/>
            <a:p>
              <a:pPr>
                <a:defRPr/>
              </a:pPr>
              <a:endParaRPr lang="en-US"/>
            </a:p>
          </p:txBody>
        </p:sp>
        <p:sp>
          <p:nvSpPr>
            <p:cNvPr id="261" name="Freeform 1686"/>
            <p:cNvSpPr>
              <a:spLocks noEditPoints="1"/>
            </p:cNvSpPr>
            <p:nvPr userDrawn="1"/>
          </p:nvSpPr>
          <p:spPr bwMode="auto">
            <a:xfrm>
              <a:off x="0" y="2744"/>
              <a:ext cx="1401" cy="1576"/>
            </a:xfrm>
            <a:custGeom>
              <a:avLst/>
              <a:gdLst/>
              <a:ahLst/>
              <a:cxnLst>
                <a:cxn ang="0">
                  <a:pos x="0" y="12"/>
                </a:cxn>
                <a:cxn ang="0">
                  <a:pos x="213" y="176"/>
                </a:cxn>
                <a:cxn ang="0">
                  <a:pos x="168" y="0"/>
                </a:cxn>
                <a:cxn ang="0">
                  <a:pos x="254" y="175"/>
                </a:cxn>
              </a:cxnLst>
              <a:rect l="0" t="0" r="r" b="b"/>
              <a:pathLst>
                <a:path w="254" h="176">
                  <a:moveTo>
                    <a:pt x="0" y="12"/>
                  </a:moveTo>
                  <a:cubicBezTo>
                    <a:pt x="94" y="31"/>
                    <a:pt x="172" y="93"/>
                    <a:pt x="213" y="176"/>
                  </a:cubicBezTo>
                  <a:moveTo>
                    <a:pt x="168" y="0"/>
                  </a:moveTo>
                  <a:cubicBezTo>
                    <a:pt x="210" y="50"/>
                    <a:pt x="240" y="110"/>
                    <a:pt x="254" y="175"/>
                  </a:cubicBezTo>
                </a:path>
              </a:pathLst>
            </a:custGeom>
            <a:noFill/>
            <a:ln w="19050" cap="flat" cmpd="sng">
              <a:solidFill>
                <a:schemeClr val="bg1"/>
              </a:solidFill>
              <a:prstDash val="solid"/>
              <a:miter lim="800000"/>
              <a:headEnd/>
              <a:tailEnd/>
            </a:ln>
          </p:spPr>
          <p:txBody>
            <a:bodyPr/>
            <a:lstStyle/>
            <a:p>
              <a:pPr>
                <a:defRPr/>
              </a:pPr>
              <a:endParaRPr lang="en-US"/>
            </a:p>
          </p:txBody>
        </p:sp>
      </p:grpSp>
      <p:sp>
        <p:nvSpPr>
          <p:cNvPr id="262" name="Rectangle 1034"/>
          <p:cNvSpPr>
            <a:spLocks noChangeArrowheads="1"/>
          </p:cNvSpPr>
          <p:nvPr userDrawn="1"/>
        </p:nvSpPr>
        <p:spPr bwMode="auto">
          <a:xfrm>
            <a:off x="236538" y="-9525"/>
            <a:ext cx="8912225" cy="3776663"/>
          </a:xfrm>
          <a:prstGeom prst="rect">
            <a:avLst/>
          </a:prstGeom>
          <a:noFill/>
          <a:ln w="9525">
            <a:noFill/>
            <a:miter lim="800000"/>
            <a:headEnd/>
            <a:tailEnd/>
          </a:ln>
        </p:spPr>
        <p:txBody>
          <a:bodyPr/>
          <a:lstStyle/>
          <a:p>
            <a:pPr>
              <a:defRPr/>
            </a:pPr>
            <a:endParaRPr lang="en-US"/>
          </a:p>
        </p:txBody>
      </p:sp>
      <p:sp>
        <p:nvSpPr>
          <p:cNvPr id="263" name="Line 1086"/>
          <p:cNvSpPr>
            <a:spLocks noChangeShapeType="1"/>
          </p:cNvSpPr>
          <p:nvPr userDrawn="1"/>
        </p:nvSpPr>
        <p:spPr bwMode="auto">
          <a:xfrm>
            <a:off x="484188" y="617538"/>
            <a:ext cx="1587" cy="1587"/>
          </a:xfrm>
          <a:prstGeom prst="line">
            <a:avLst/>
          </a:prstGeom>
          <a:noFill/>
          <a:ln w="9525">
            <a:noFill/>
            <a:round/>
            <a:headEnd/>
            <a:tailEnd/>
          </a:ln>
        </p:spPr>
        <p:txBody>
          <a:bodyPr/>
          <a:lstStyle/>
          <a:p>
            <a:pPr>
              <a:defRPr/>
            </a:pPr>
            <a:endParaRPr lang="en-US"/>
          </a:p>
        </p:txBody>
      </p:sp>
      <p:sp>
        <p:nvSpPr>
          <p:cNvPr id="264" name="Line 1087"/>
          <p:cNvSpPr>
            <a:spLocks noChangeShapeType="1"/>
          </p:cNvSpPr>
          <p:nvPr userDrawn="1"/>
        </p:nvSpPr>
        <p:spPr bwMode="auto">
          <a:xfrm>
            <a:off x="484188" y="617538"/>
            <a:ext cx="1587" cy="1587"/>
          </a:xfrm>
          <a:prstGeom prst="line">
            <a:avLst/>
          </a:prstGeom>
          <a:noFill/>
          <a:ln w="9525">
            <a:noFill/>
            <a:round/>
            <a:headEnd/>
            <a:tailEnd/>
          </a:ln>
        </p:spPr>
        <p:txBody>
          <a:bodyPr/>
          <a:lstStyle/>
          <a:p>
            <a:pPr>
              <a:defRPr/>
            </a:pPr>
            <a:endParaRPr lang="en-US"/>
          </a:p>
        </p:txBody>
      </p:sp>
      <p:sp>
        <p:nvSpPr>
          <p:cNvPr id="265" name="Rectangle 1088"/>
          <p:cNvSpPr>
            <a:spLocks noChangeArrowheads="1"/>
          </p:cNvSpPr>
          <p:nvPr userDrawn="1"/>
        </p:nvSpPr>
        <p:spPr bwMode="auto">
          <a:xfrm>
            <a:off x="484188" y="617538"/>
            <a:ext cx="1587" cy="1587"/>
          </a:xfrm>
          <a:prstGeom prst="rect">
            <a:avLst/>
          </a:prstGeom>
          <a:solidFill>
            <a:srgbClr val="000000"/>
          </a:solidFill>
          <a:ln w="9525">
            <a:noFill/>
            <a:miter lim="800000"/>
            <a:headEnd/>
            <a:tailEnd/>
          </a:ln>
        </p:spPr>
        <p:txBody>
          <a:bodyPr/>
          <a:lstStyle/>
          <a:p>
            <a:pPr>
              <a:defRPr/>
            </a:pPr>
            <a:endParaRPr lang="en-US"/>
          </a:p>
        </p:txBody>
      </p:sp>
      <p:sp>
        <p:nvSpPr>
          <p:cNvPr id="266" name="Rectangle 1089"/>
          <p:cNvSpPr>
            <a:spLocks noChangeArrowheads="1"/>
          </p:cNvSpPr>
          <p:nvPr userDrawn="1"/>
        </p:nvSpPr>
        <p:spPr bwMode="auto">
          <a:xfrm>
            <a:off x="484188" y="617538"/>
            <a:ext cx="1587" cy="1587"/>
          </a:xfrm>
          <a:prstGeom prst="rect">
            <a:avLst/>
          </a:prstGeom>
          <a:noFill/>
          <a:ln w="9525">
            <a:noFill/>
            <a:miter lim="800000"/>
            <a:headEnd/>
            <a:tailEnd/>
          </a:ln>
        </p:spPr>
        <p:txBody>
          <a:bodyPr/>
          <a:lstStyle/>
          <a:p>
            <a:pPr>
              <a:defRPr/>
            </a:pPr>
            <a:endParaRPr lang="en-US"/>
          </a:p>
        </p:txBody>
      </p:sp>
      <p:sp>
        <p:nvSpPr>
          <p:cNvPr id="267" name="Freeform 1098"/>
          <p:cNvSpPr>
            <a:spLocks/>
          </p:cNvSpPr>
          <p:nvPr userDrawn="1"/>
        </p:nvSpPr>
        <p:spPr bwMode="auto">
          <a:xfrm>
            <a:off x="487363" y="617538"/>
            <a:ext cx="3175" cy="1587"/>
          </a:xfrm>
          <a:custGeom>
            <a:avLst/>
            <a:gdLst/>
            <a:ahLst/>
            <a:cxnLst>
              <a:cxn ang="0">
                <a:pos x="0"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0" y="0"/>
                </a:lnTo>
                <a:lnTo>
                  <a:pt x="0" y="0"/>
                </a:lnTo>
                <a:lnTo>
                  <a:pt x="0" y="0"/>
                </a:lnTo>
              </a:path>
            </a:pathLst>
          </a:custGeom>
          <a:noFill/>
          <a:ln w="9525">
            <a:noFill/>
            <a:round/>
            <a:headEnd/>
            <a:tailEnd/>
          </a:ln>
        </p:spPr>
        <p:txBody>
          <a:bodyPr/>
          <a:lstStyle/>
          <a:p>
            <a:pPr>
              <a:defRPr/>
            </a:pPr>
            <a:endParaRPr lang="en-US"/>
          </a:p>
        </p:txBody>
      </p:sp>
      <p:sp>
        <p:nvSpPr>
          <p:cNvPr id="268" name="Freeform 1115"/>
          <p:cNvSpPr>
            <a:spLocks/>
          </p:cNvSpPr>
          <p:nvPr userDrawn="1"/>
        </p:nvSpPr>
        <p:spPr bwMode="auto">
          <a:xfrm>
            <a:off x="458788" y="473075"/>
            <a:ext cx="3175" cy="3175"/>
          </a:xfrm>
          <a:custGeom>
            <a:avLst/>
            <a:gdLst/>
            <a:ahLst/>
            <a:cxnLst>
              <a:cxn ang="0">
                <a:pos x="0" y="2"/>
              </a:cxn>
              <a:cxn ang="0">
                <a:pos x="0" y="2"/>
              </a:cxn>
              <a:cxn ang="0">
                <a:pos x="0" y="2"/>
              </a:cxn>
              <a:cxn ang="0">
                <a:pos x="0" y="2"/>
              </a:cxn>
              <a:cxn ang="0">
                <a:pos x="0" y="2"/>
              </a:cxn>
              <a:cxn ang="0">
                <a:pos x="0" y="2"/>
              </a:cxn>
              <a:cxn ang="0">
                <a:pos x="2" y="2"/>
              </a:cxn>
              <a:cxn ang="0">
                <a:pos x="2" y="2"/>
              </a:cxn>
              <a:cxn ang="0">
                <a:pos x="2" y="0"/>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2" y="2"/>
              </a:cxn>
              <a:cxn ang="0">
                <a:pos x="0" y="2"/>
              </a:cxn>
              <a:cxn ang="0">
                <a:pos x="0" y="2"/>
              </a:cxn>
              <a:cxn ang="0">
                <a:pos x="0" y="2"/>
              </a:cxn>
              <a:cxn ang="0">
                <a:pos x="0" y="2"/>
              </a:cxn>
              <a:cxn ang="0">
                <a:pos x="0" y="2"/>
              </a:cxn>
              <a:cxn ang="0">
                <a:pos x="0" y="2"/>
              </a:cxn>
              <a:cxn ang="0">
                <a:pos x="0" y="2"/>
              </a:cxn>
              <a:cxn ang="0">
                <a:pos x="2" y="2"/>
              </a:cxn>
              <a:cxn ang="0">
                <a:pos x="0" y="2"/>
              </a:cxn>
              <a:cxn ang="0">
                <a:pos x="2" y="2"/>
              </a:cxn>
              <a:cxn ang="0">
                <a:pos x="2" y="2"/>
              </a:cxn>
              <a:cxn ang="0">
                <a:pos x="2" y="2"/>
              </a:cxn>
              <a:cxn ang="0">
                <a:pos x="0" y="2"/>
              </a:cxn>
              <a:cxn ang="0">
                <a:pos x="0" y="2"/>
              </a:cxn>
            </a:cxnLst>
            <a:rect l="0" t="0" r="r" b="b"/>
            <a:pathLst>
              <a:path w="2" h="2">
                <a:moveTo>
                  <a:pt x="0" y="2"/>
                </a:move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0"/>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2"/>
                </a:lnTo>
                <a:lnTo>
                  <a:pt x="2" y="2"/>
                </a:lnTo>
                <a:lnTo>
                  <a:pt x="2" y="2"/>
                </a:lnTo>
                <a:lnTo>
                  <a:pt x="2" y="2"/>
                </a:lnTo>
                <a:lnTo>
                  <a:pt x="0" y="2"/>
                </a:lnTo>
                <a:lnTo>
                  <a:pt x="2"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0" y="2"/>
                </a:lnTo>
                <a:lnTo>
                  <a:pt x="2" y="2"/>
                </a:lnTo>
                <a:lnTo>
                  <a:pt x="2" y="2"/>
                </a:lnTo>
                <a:lnTo>
                  <a:pt x="2" y="2"/>
                </a:lnTo>
                <a:lnTo>
                  <a:pt x="2" y="2"/>
                </a:lnTo>
                <a:lnTo>
                  <a:pt x="2" y="2"/>
                </a:lnTo>
                <a:lnTo>
                  <a:pt x="2" y="2"/>
                </a:lnTo>
                <a:lnTo>
                  <a:pt x="2" y="2"/>
                </a:lnTo>
                <a:lnTo>
                  <a:pt x="0" y="2"/>
                </a:lnTo>
                <a:lnTo>
                  <a:pt x="0" y="2"/>
                </a:lnTo>
                <a:lnTo>
                  <a:pt x="0" y="2"/>
                </a:lnTo>
                <a:lnTo>
                  <a:pt x="0" y="2"/>
                </a:lnTo>
              </a:path>
            </a:pathLst>
          </a:custGeom>
          <a:noFill/>
          <a:ln w="9525">
            <a:noFill/>
            <a:round/>
            <a:headEnd/>
            <a:tailEnd/>
          </a:ln>
        </p:spPr>
        <p:txBody>
          <a:bodyPr/>
          <a:lstStyle/>
          <a:p>
            <a:pPr>
              <a:defRPr/>
            </a:pPr>
            <a:endParaRPr lang="en-US"/>
          </a:p>
        </p:txBody>
      </p:sp>
      <p:sp>
        <p:nvSpPr>
          <p:cNvPr id="269" name="Freeform 1120"/>
          <p:cNvSpPr>
            <a:spLocks/>
          </p:cNvSpPr>
          <p:nvPr userDrawn="1"/>
        </p:nvSpPr>
        <p:spPr bwMode="auto">
          <a:xfrm>
            <a:off x="458788" y="463550"/>
            <a:ext cx="3175" cy="3175"/>
          </a:xfrm>
          <a:custGeom>
            <a:avLst/>
            <a:gdLst/>
            <a:ahLst/>
            <a:cxnLst>
              <a:cxn ang="0">
                <a:pos x="0" y="0"/>
              </a:cxn>
              <a:cxn ang="0">
                <a:pos x="0" y="2"/>
              </a:cxn>
              <a:cxn ang="0">
                <a:pos x="0" y="2"/>
              </a:cxn>
              <a:cxn ang="0">
                <a:pos x="0" y="2"/>
              </a:cxn>
              <a:cxn ang="0">
                <a:pos x="2" y="2"/>
              </a:cxn>
              <a:cxn ang="0">
                <a:pos x="2" y="0"/>
              </a:cxn>
              <a:cxn ang="0">
                <a:pos x="2" y="0"/>
              </a:cxn>
              <a:cxn ang="0">
                <a:pos x="2" y="0"/>
              </a:cxn>
              <a:cxn ang="0">
                <a:pos x="0" y="0"/>
              </a:cxn>
              <a:cxn ang="0">
                <a:pos x="0" y="2"/>
              </a:cxn>
              <a:cxn ang="0">
                <a:pos x="0" y="2"/>
              </a:cxn>
              <a:cxn ang="0">
                <a:pos x="2" y="0"/>
              </a:cxn>
              <a:cxn ang="0">
                <a:pos x="2" y="0"/>
              </a:cxn>
              <a:cxn ang="0">
                <a:pos x="2" y="0"/>
              </a:cxn>
              <a:cxn ang="0">
                <a:pos x="2" y="2"/>
              </a:cxn>
              <a:cxn ang="0">
                <a:pos x="0" y="2"/>
              </a:cxn>
              <a:cxn ang="0">
                <a:pos x="0" y="2"/>
              </a:cxn>
              <a:cxn ang="0">
                <a:pos x="0" y="2"/>
              </a:cxn>
              <a:cxn ang="0">
                <a:pos x="0" y="2"/>
              </a:cxn>
              <a:cxn ang="0">
                <a:pos x="0" y="2"/>
              </a:cxn>
              <a:cxn ang="0">
                <a:pos x="0" y="2"/>
              </a:cxn>
              <a:cxn ang="0">
                <a:pos x="0" y="2"/>
              </a:cxn>
              <a:cxn ang="0">
                <a:pos x="0" y="2"/>
              </a:cxn>
              <a:cxn ang="0">
                <a:pos x="2" y="2"/>
              </a:cxn>
              <a:cxn ang="0">
                <a:pos x="0" y="2"/>
              </a:cxn>
              <a:cxn ang="0">
                <a:pos x="0" y="2"/>
              </a:cxn>
              <a:cxn ang="0">
                <a:pos x="2" y="2"/>
              </a:cxn>
              <a:cxn ang="0">
                <a:pos x="2" y="2"/>
              </a:cxn>
              <a:cxn ang="0">
                <a:pos x="2" y="0"/>
              </a:cxn>
              <a:cxn ang="0">
                <a:pos x="0" y="0"/>
              </a:cxn>
              <a:cxn ang="0">
                <a:pos x="0" y="0"/>
              </a:cxn>
            </a:cxnLst>
            <a:rect l="0" t="0" r="r" b="b"/>
            <a:pathLst>
              <a:path w="2" h="2">
                <a:moveTo>
                  <a:pt x="0" y="0"/>
                </a:moveTo>
                <a:lnTo>
                  <a:pt x="0" y="2"/>
                </a:lnTo>
                <a:lnTo>
                  <a:pt x="0" y="2"/>
                </a:lnTo>
                <a:lnTo>
                  <a:pt x="0" y="2"/>
                </a:lnTo>
                <a:lnTo>
                  <a:pt x="2" y="2"/>
                </a:lnTo>
                <a:lnTo>
                  <a:pt x="2" y="0"/>
                </a:lnTo>
                <a:lnTo>
                  <a:pt x="2" y="0"/>
                </a:lnTo>
                <a:lnTo>
                  <a:pt x="2" y="0"/>
                </a:lnTo>
                <a:lnTo>
                  <a:pt x="0" y="0"/>
                </a:lnTo>
                <a:lnTo>
                  <a:pt x="0" y="2"/>
                </a:lnTo>
                <a:lnTo>
                  <a:pt x="0" y="2"/>
                </a:lnTo>
                <a:lnTo>
                  <a:pt x="2" y="0"/>
                </a:lnTo>
                <a:lnTo>
                  <a:pt x="2" y="0"/>
                </a:lnTo>
                <a:lnTo>
                  <a:pt x="2" y="0"/>
                </a:lnTo>
                <a:lnTo>
                  <a:pt x="2" y="2"/>
                </a:lnTo>
                <a:lnTo>
                  <a:pt x="0" y="2"/>
                </a:lnTo>
                <a:lnTo>
                  <a:pt x="0" y="2"/>
                </a:lnTo>
                <a:lnTo>
                  <a:pt x="0" y="2"/>
                </a:lnTo>
                <a:lnTo>
                  <a:pt x="0" y="2"/>
                </a:lnTo>
                <a:lnTo>
                  <a:pt x="0" y="2"/>
                </a:lnTo>
                <a:lnTo>
                  <a:pt x="0" y="2"/>
                </a:lnTo>
                <a:lnTo>
                  <a:pt x="0" y="2"/>
                </a:lnTo>
                <a:lnTo>
                  <a:pt x="0" y="2"/>
                </a:lnTo>
                <a:lnTo>
                  <a:pt x="2" y="2"/>
                </a:lnTo>
                <a:lnTo>
                  <a:pt x="0" y="2"/>
                </a:lnTo>
                <a:lnTo>
                  <a:pt x="0" y="2"/>
                </a:lnTo>
                <a:lnTo>
                  <a:pt x="2" y="2"/>
                </a:lnTo>
                <a:lnTo>
                  <a:pt x="2" y="2"/>
                </a:lnTo>
                <a:lnTo>
                  <a:pt x="2" y="0"/>
                </a:lnTo>
                <a:lnTo>
                  <a:pt x="0" y="0"/>
                </a:lnTo>
                <a:lnTo>
                  <a:pt x="0" y="0"/>
                </a:lnTo>
              </a:path>
            </a:pathLst>
          </a:custGeom>
          <a:noFill/>
          <a:ln w="9525">
            <a:noFill/>
            <a:round/>
            <a:headEnd/>
            <a:tailEnd/>
          </a:ln>
        </p:spPr>
        <p:txBody>
          <a:bodyPr/>
          <a:lstStyle/>
          <a:p>
            <a:pPr>
              <a:defRPr/>
            </a:pPr>
            <a:endParaRPr lang="en-US"/>
          </a:p>
        </p:txBody>
      </p:sp>
      <p:sp>
        <p:nvSpPr>
          <p:cNvPr id="270" name="Freeform 1134"/>
          <p:cNvSpPr>
            <a:spLocks/>
          </p:cNvSpPr>
          <p:nvPr userDrawn="1"/>
        </p:nvSpPr>
        <p:spPr bwMode="auto">
          <a:xfrm>
            <a:off x="703263" y="514350"/>
            <a:ext cx="3175" cy="6350"/>
          </a:xfrm>
          <a:custGeom>
            <a:avLst/>
            <a:gdLst/>
            <a:ahLst/>
            <a:cxnLst>
              <a:cxn ang="0">
                <a:pos x="2" y="4"/>
              </a:cxn>
              <a:cxn ang="0">
                <a:pos x="2" y="4"/>
              </a:cxn>
              <a:cxn ang="0">
                <a:pos x="2" y="4"/>
              </a:cxn>
              <a:cxn ang="0">
                <a:pos x="2" y="2"/>
              </a:cxn>
              <a:cxn ang="0">
                <a:pos x="2" y="0"/>
              </a:cxn>
              <a:cxn ang="0">
                <a:pos x="2" y="0"/>
              </a:cxn>
              <a:cxn ang="0">
                <a:pos x="2" y="0"/>
              </a:cxn>
              <a:cxn ang="0">
                <a:pos x="0" y="2"/>
              </a:cxn>
              <a:cxn ang="0">
                <a:pos x="2" y="4"/>
              </a:cxn>
              <a:cxn ang="0">
                <a:pos x="2" y="2"/>
              </a:cxn>
              <a:cxn ang="0">
                <a:pos x="2" y="2"/>
              </a:cxn>
              <a:cxn ang="0">
                <a:pos x="2" y="0"/>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0" y="2"/>
              </a:cxn>
              <a:cxn ang="0">
                <a:pos x="2" y="4"/>
              </a:cxn>
            </a:cxnLst>
            <a:rect l="0" t="0" r="r" b="b"/>
            <a:pathLst>
              <a:path w="2" h="4">
                <a:moveTo>
                  <a:pt x="2" y="4"/>
                </a:moveTo>
                <a:lnTo>
                  <a:pt x="2" y="4"/>
                </a:lnTo>
                <a:lnTo>
                  <a:pt x="2" y="4"/>
                </a:lnTo>
                <a:lnTo>
                  <a:pt x="2" y="2"/>
                </a:lnTo>
                <a:lnTo>
                  <a:pt x="2" y="0"/>
                </a:lnTo>
                <a:lnTo>
                  <a:pt x="2" y="0"/>
                </a:lnTo>
                <a:lnTo>
                  <a:pt x="2" y="0"/>
                </a:lnTo>
                <a:lnTo>
                  <a:pt x="0" y="2"/>
                </a:lnTo>
                <a:lnTo>
                  <a:pt x="2" y="4"/>
                </a:lnTo>
                <a:lnTo>
                  <a:pt x="2" y="2"/>
                </a:lnTo>
                <a:lnTo>
                  <a:pt x="2" y="2"/>
                </a:lnTo>
                <a:lnTo>
                  <a:pt x="2" y="0"/>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0" y="2"/>
                </a:lnTo>
                <a:lnTo>
                  <a:pt x="2" y="4"/>
                </a:lnTo>
              </a:path>
            </a:pathLst>
          </a:custGeom>
          <a:noFill/>
          <a:ln w="9525">
            <a:noFill/>
            <a:round/>
            <a:headEnd/>
            <a:tailEnd/>
          </a:ln>
        </p:spPr>
        <p:txBody>
          <a:bodyPr/>
          <a:lstStyle/>
          <a:p>
            <a:pPr>
              <a:defRPr/>
            </a:pPr>
            <a:endParaRPr lang="en-US"/>
          </a:p>
        </p:txBody>
      </p:sp>
      <p:sp>
        <p:nvSpPr>
          <p:cNvPr id="271" name="Freeform 1141"/>
          <p:cNvSpPr>
            <a:spLocks/>
          </p:cNvSpPr>
          <p:nvPr userDrawn="1"/>
        </p:nvSpPr>
        <p:spPr bwMode="auto">
          <a:xfrm>
            <a:off x="706438" y="479425"/>
            <a:ext cx="1587" cy="6350"/>
          </a:xfrm>
          <a:custGeom>
            <a:avLst/>
            <a:gdLst/>
            <a:ahLst/>
            <a:cxnLst>
              <a:cxn ang="0">
                <a:pos x="0" y="4"/>
              </a:cxn>
              <a:cxn ang="0">
                <a:pos x="0" y="2"/>
              </a:cxn>
              <a:cxn ang="0">
                <a:pos x="0" y="0"/>
              </a:cxn>
              <a:cxn ang="0">
                <a:pos x="0" y="0"/>
              </a:cxn>
              <a:cxn ang="0">
                <a:pos x="0" y="2"/>
              </a:cxn>
              <a:cxn ang="0">
                <a:pos x="0" y="2"/>
              </a:cxn>
              <a:cxn ang="0">
                <a:pos x="0" y="4"/>
              </a:cxn>
              <a:cxn ang="0">
                <a:pos x="0" y="2"/>
              </a:cxn>
              <a:cxn ang="0">
                <a:pos x="0" y="2"/>
              </a:cxn>
              <a:cxn ang="0">
                <a:pos x="0" y="2"/>
              </a:cxn>
              <a:cxn ang="0">
                <a:pos x="0" y="2"/>
              </a:cxn>
              <a:cxn ang="0">
                <a:pos x="0" y="2"/>
              </a:cxn>
              <a:cxn ang="0">
                <a:pos x="0" y="2"/>
              </a:cxn>
              <a:cxn ang="0">
                <a:pos x="0" y="2"/>
              </a:cxn>
              <a:cxn ang="0">
                <a:pos x="0" y="4"/>
              </a:cxn>
            </a:cxnLst>
            <a:rect l="0" t="0" r="r" b="b"/>
            <a:pathLst>
              <a:path h="4">
                <a:moveTo>
                  <a:pt x="0" y="4"/>
                </a:moveTo>
                <a:lnTo>
                  <a:pt x="0" y="2"/>
                </a:lnTo>
                <a:lnTo>
                  <a:pt x="0" y="0"/>
                </a:lnTo>
                <a:lnTo>
                  <a:pt x="0" y="0"/>
                </a:lnTo>
                <a:lnTo>
                  <a:pt x="0" y="2"/>
                </a:lnTo>
                <a:lnTo>
                  <a:pt x="0" y="2"/>
                </a:lnTo>
                <a:lnTo>
                  <a:pt x="0" y="4"/>
                </a:lnTo>
                <a:lnTo>
                  <a:pt x="0" y="2"/>
                </a:lnTo>
                <a:lnTo>
                  <a:pt x="0" y="2"/>
                </a:lnTo>
                <a:lnTo>
                  <a:pt x="0" y="2"/>
                </a:lnTo>
                <a:lnTo>
                  <a:pt x="0" y="2"/>
                </a:lnTo>
                <a:lnTo>
                  <a:pt x="0" y="2"/>
                </a:lnTo>
                <a:lnTo>
                  <a:pt x="0" y="2"/>
                </a:lnTo>
                <a:lnTo>
                  <a:pt x="0" y="2"/>
                </a:lnTo>
                <a:lnTo>
                  <a:pt x="0" y="4"/>
                </a:lnTo>
              </a:path>
            </a:pathLst>
          </a:custGeom>
          <a:noFill/>
          <a:ln w="9525">
            <a:noFill/>
            <a:round/>
            <a:headEnd/>
            <a:tailEnd/>
          </a:ln>
        </p:spPr>
        <p:txBody>
          <a:bodyPr/>
          <a:lstStyle/>
          <a:p>
            <a:pPr>
              <a:defRPr/>
            </a:pPr>
            <a:endParaRPr lang="en-US"/>
          </a:p>
        </p:txBody>
      </p:sp>
      <p:sp>
        <p:nvSpPr>
          <p:cNvPr id="272" name="Freeform 1148"/>
          <p:cNvSpPr>
            <a:spLocks/>
          </p:cNvSpPr>
          <p:nvPr userDrawn="1"/>
        </p:nvSpPr>
        <p:spPr bwMode="auto">
          <a:xfrm>
            <a:off x="693738" y="460375"/>
            <a:ext cx="3175" cy="3175"/>
          </a:xfrm>
          <a:custGeom>
            <a:avLst/>
            <a:gdLst/>
            <a:ahLst/>
            <a:cxnLst>
              <a:cxn ang="0">
                <a:pos x="2" y="2"/>
              </a:cxn>
              <a:cxn ang="0">
                <a:pos x="2" y="0"/>
              </a:cxn>
              <a:cxn ang="0">
                <a:pos x="2" y="0"/>
              </a:cxn>
              <a:cxn ang="0">
                <a:pos x="2" y="0"/>
              </a:cxn>
              <a:cxn ang="0">
                <a:pos x="2" y="0"/>
              </a:cxn>
              <a:cxn ang="0">
                <a:pos x="0" y="0"/>
              </a:cxn>
              <a:cxn ang="0">
                <a:pos x="0" y="0"/>
              </a:cxn>
              <a:cxn ang="0">
                <a:pos x="0" y="2"/>
              </a:cxn>
              <a:cxn ang="0">
                <a:pos x="0" y="2"/>
              </a:cxn>
              <a:cxn ang="0">
                <a:pos x="0" y="2"/>
              </a:cxn>
              <a:cxn ang="0">
                <a:pos x="2" y="2"/>
              </a:cxn>
              <a:cxn ang="0">
                <a:pos x="2" y="2"/>
              </a:cxn>
              <a:cxn ang="0">
                <a:pos x="2" y="0"/>
              </a:cxn>
              <a:cxn ang="0">
                <a:pos x="2" y="0"/>
              </a:cxn>
              <a:cxn ang="0">
                <a:pos x="2" y="0"/>
              </a:cxn>
              <a:cxn ang="0">
                <a:pos x="0" y="2"/>
              </a:cxn>
              <a:cxn ang="0">
                <a:pos x="2" y="2"/>
              </a:cxn>
              <a:cxn ang="0">
                <a:pos x="2" y="0"/>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Lst>
            <a:rect l="0" t="0" r="r" b="b"/>
            <a:pathLst>
              <a:path w="2" h="2">
                <a:moveTo>
                  <a:pt x="2" y="2"/>
                </a:moveTo>
                <a:lnTo>
                  <a:pt x="2" y="0"/>
                </a:lnTo>
                <a:lnTo>
                  <a:pt x="2" y="0"/>
                </a:lnTo>
                <a:lnTo>
                  <a:pt x="2" y="0"/>
                </a:lnTo>
                <a:lnTo>
                  <a:pt x="2" y="0"/>
                </a:lnTo>
                <a:lnTo>
                  <a:pt x="0" y="0"/>
                </a:lnTo>
                <a:lnTo>
                  <a:pt x="0" y="0"/>
                </a:lnTo>
                <a:lnTo>
                  <a:pt x="0" y="2"/>
                </a:lnTo>
                <a:lnTo>
                  <a:pt x="0" y="2"/>
                </a:lnTo>
                <a:lnTo>
                  <a:pt x="0" y="2"/>
                </a:lnTo>
                <a:lnTo>
                  <a:pt x="2" y="2"/>
                </a:lnTo>
                <a:lnTo>
                  <a:pt x="2" y="2"/>
                </a:lnTo>
                <a:lnTo>
                  <a:pt x="2" y="0"/>
                </a:lnTo>
                <a:lnTo>
                  <a:pt x="2" y="0"/>
                </a:lnTo>
                <a:lnTo>
                  <a:pt x="2" y="0"/>
                </a:lnTo>
                <a:lnTo>
                  <a:pt x="0" y="2"/>
                </a:lnTo>
                <a:lnTo>
                  <a:pt x="2" y="2"/>
                </a:lnTo>
                <a:lnTo>
                  <a:pt x="2" y="0"/>
                </a:lnTo>
                <a:lnTo>
                  <a:pt x="0" y="2"/>
                </a:lnTo>
                <a:lnTo>
                  <a:pt x="2" y="2"/>
                </a:lnTo>
                <a:lnTo>
                  <a:pt x="0" y="2"/>
                </a:lnTo>
                <a:lnTo>
                  <a:pt x="0" y="2"/>
                </a:lnTo>
                <a:lnTo>
                  <a:pt x="0" y="2"/>
                </a:lnTo>
                <a:lnTo>
                  <a:pt x="0" y="2"/>
                </a:lnTo>
                <a:lnTo>
                  <a:pt x="0" y="2"/>
                </a:lnTo>
                <a:lnTo>
                  <a:pt x="0" y="2"/>
                </a:lnTo>
                <a:lnTo>
                  <a:pt x="0" y="2"/>
                </a:lnTo>
                <a:lnTo>
                  <a:pt x="0" y="2"/>
                </a:lnTo>
                <a:lnTo>
                  <a:pt x="0" y="2"/>
                </a:lnTo>
                <a:lnTo>
                  <a:pt x="2" y="2"/>
                </a:lnTo>
                <a:lnTo>
                  <a:pt x="2" y="2"/>
                </a:lnTo>
              </a:path>
            </a:pathLst>
          </a:custGeom>
          <a:noFill/>
          <a:ln w="9525">
            <a:noFill/>
            <a:round/>
            <a:headEnd/>
            <a:tailEnd/>
          </a:ln>
        </p:spPr>
        <p:txBody>
          <a:bodyPr/>
          <a:lstStyle/>
          <a:p>
            <a:pPr>
              <a:defRPr/>
            </a:pPr>
            <a:endParaRPr lang="en-US"/>
          </a:p>
        </p:txBody>
      </p:sp>
      <p:sp>
        <p:nvSpPr>
          <p:cNvPr id="273" name="Freeform 1150"/>
          <p:cNvSpPr>
            <a:spLocks/>
          </p:cNvSpPr>
          <p:nvPr userDrawn="1"/>
        </p:nvSpPr>
        <p:spPr bwMode="auto">
          <a:xfrm>
            <a:off x="684213" y="447675"/>
            <a:ext cx="1587" cy="3175"/>
          </a:xfrm>
          <a:custGeom>
            <a:avLst/>
            <a:gdLst/>
            <a:ahLst/>
            <a:cxnLst>
              <a:cxn ang="0">
                <a:pos x="0" y="2"/>
              </a:cxn>
              <a:cxn ang="0">
                <a:pos x="0" y="0"/>
              </a:cxn>
              <a:cxn ang="0">
                <a:pos x="0" y="2"/>
              </a:cxn>
            </a:cxnLst>
            <a:rect l="0" t="0" r="r" b="b"/>
            <a:pathLst>
              <a:path h="2">
                <a:moveTo>
                  <a:pt x="0" y="2"/>
                </a:moveTo>
                <a:lnTo>
                  <a:pt x="0" y="0"/>
                </a:lnTo>
                <a:lnTo>
                  <a:pt x="0" y="2"/>
                </a:lnTo>
              </a:path>
            </a:pathLst>
          </a:custGeom>
          <a:noFill/>
          <a:ln w="9525">
            <a:noFill/>
            <a:round/>
            <a:headEnd/>
            <a:tailEnd/>
          </a:ln>
        </p:spPr>
        <p:txBody>
          <a:bodyPr/>
          <a:lstStyle/>
          <a:p>
            <a:pPr>
              <a:defRPr/>
            </a:pPr>
            <a:endParaRPr lang="en-US"/>
          </a:p>
        </p:txBody>
      </p:sp>
      <p:sp>
        <p:nvSpPr>
          <p:cNvPr id="274" name="Freeform 1152"/>
          <p:cNvSpPr>
            <a:spLocks/>
          </p:cNvSpPr>
          <p:nvPr userDrawn="1"/>
        </p:nvSpPr>
        <p:spPr bwMode="auto">
          <a:xfrm>
            <a:off x="684213" y="447675"/>
            <a:ext cx="3175" cy="3175"/>
          </a:xfrm>
          <a:custGeom>
            <a:avLst/>
            <a:gdLst/>
            <a:ahLst/>
            <a:cxnLst>
              <a:cxn ang="0">
                <a:pos x="2" y="0"/>
              </a:cxn>
              <a:cxn ang="0">
                <a:pos x="0" y="0"/>
              </a:cxn>
              <a:cxn ang="0">
                <a:pos x="0" y="0"/>
              </a:cxn>
              <a:cxn ang="0">
                <a:pos x="0" y="0"/>
              </a:cxn>
              <a:cxn ang="0">
                <a:pos x="0" y="2"/>
              </a:cxn>
              <a:cxn ang="0">
                <a:pos x="2" y="2"/>
              </a:cxn>
              <a:cxn ang="0">
                <a:pos x="2" y="0"/>
              </a:cxn>
              <a:cxn ang="0">
                <a:pos x="0" y="0"/>
              </a:cxn>
              <a:cxn ang="0">
                <a:pos x="0" y="0"/>
              </a:cxn>
              <a:cxn ang="0">
                <a:pos x="0" y="0"/>
              </a:cxn>
              <a:cxn ang="0">
                <a:pos x="0" y="2"/>
              </a:cxn>
              <a:cxn ang="0">
                <a:pos x="2" y="2"/>
              </a:cxn>
              <a:cxn ang="0">
                <a:pos x="2" y="0"/>
              </a:cxn>
            </a:cxnLst>
            <a:rect l="0" t="0" r="r" b="b"/>
            <a:pathLst>
              <a:path w="2" h="2">
                <a:moveTo>
                  <a:pt x="2" y="0"/>
                </a:moveTo>
                <a:lnTo>
                  <a:pt x="0" y="0"/>
                </a:lnTo>
                <a:lnTo>
                  <a:pt x="0" y="0"/>
                </a:lnTo>
                <a:lnTo>
                  <a:pt x="0" y="0"/>
                </a:lnTo>
                <a:lnTo>
                  <a:pt x="0" y="2"/>
                </a:lnTo>
                <a:lnTo>
                  <a:pt x="2" y="2"/>
                </a:lnTo>
                <a:lnTo>
                  <a:pt x="2" y="0"/>
                </a:lnTo>
                <a:lnTo>
                  <a:pt x="0" y="0"/>
                </a:lnTo>
                <a:lnTo>
                  <a:pt x="0" y="0"/>
                </a:lnTo>
                <a:lnTo>
                  <a:pt x="0" y="0"/>
                </a:lnTo>
                <a:lnTo>
                  <a:pt x="0" y="2"/>
                </a:lnTo>
                <a:lnTo>
                  <a:pt x="2" y="2"/>
                </a:lnTo>
                <a:lnTo>
                  <a:pt x="2" y="0"/>
                </a:lnTo>
              </a:path>
            </a:pathLst>
          </a:custGeom>
          <a:noFill/>
          <a:ln w="9525">
            <a:noFill/>
            <a:round/>
            <a:headEnd/>
            <a:tailEnd/>
          </a:ln>
        </p:spPr>
        <p:txBody>
          <a:bodyPr/>
          <a:lstStyle/>
          <a:p>
            <a:pPr>
              <a:defRPr/>
            </a:pPr>
            <a:endParaRPr lang="en-US"/>
          </a:p>
        </p:txBody>
      </p:sp>
      <p:sp>
        <p:nvSpPr>
          <p:cNvPr id="275" name="Freeform 1154"/>
          <p:cNvSpPr>
            <a:spLocks/>
          </p:cNvSpPr>
          <p:nvPr userDrawn="1"/>
        </p:nvSpPr>
        <p:spPr bwMode="auto">
          <a:xfrm>
            <a:off x="665163" y="434975"/>
            <a:ext cx="3175" cy="1588"/>
          </a:xfrm>
          <a:custGeom>
            <a:avLst/>
            <a:gdLst/>
            <a:ahLst/>
            <a:cxnLst>
              <a:cxn ang="0">
                <a:pos x="2" y="0"/>
              </a:cxn>
              <a:cxn ang="0">
                <a:pos x="0" y="0"/>
              </a:cxn>
              <a:cxn ang="0">
                <a:pos x="2" y="0"/>
              </a:cxn>
            </a:cxnLst>
            <a:rect l="0" t="0" r="r" b="b"/>
            <a:pathLst>
              <a:path w="2">
                <a:moveTo>
                  <a:pt x="2" y="0"/>
                </a:moveTo>
                <a:lnTo>
                  <a:pt x="0" y="0"/>
                </a:lnTo>
                <a:lnTo>
                  <a:pt x="2" y="0"/>
                </a:lnTo>
              </a:path>
            </a:pathLst>
          </a:custGeom>
          <a:noFill/>
          <a:ln w="9525">
            <a:noFill/>
            <a:round/>
            <a:headEnd/>
            <a:tailEnd/>
          </a:ln>
        </p:spPr>
        <p:txBody>
          <a:bodyPr/>
          <a:lstStyle/>
          <a:p>
            <a:pPr>
              <a:defRPr/>
            </a:pPr>
            <a:endParaRPr lang="en-US"/>
          </a:p>
        </p:txBody>
      </p:sp>
      <p:sp>
        <p:nvSpPr>
          <p:cNvPr id="276" name="Freeform 1156"/>
          <p:cNvSpPr>
            <a:spLocks/>
          </p:cNvSpPr>
          <p:nvPr userDrawn="1"/>
        </p:nvSpPr>
        <p:spPr bwMode="auto">
          <a:xfrm>
            <a:off x="665163" y="431800"/>
            <a:ext cx="3175" cy="3175"/>
          </a:xfrm>
          <a:custGeom>
            <a:avLst/>
            <a:gdLst/>
            <a:ahLst/>
            <a:cxnLst>
              <a:cxn ang="0">
                <a:pos x="2" y="2"/>
              </a:cxn>
              <a:cxn ang="0">
                <a:pos x="0" y="0"/>
              </a:cxn>
              <a:cxn ang="0">
                <a:pos x="0" y="0"/>
              </a:cxn>
              <a:cxn ang="0">
                <a:pos x="0" y="2"/>
              </a:cxn>
              <a:cxn ang="0">
                <a:pos x="2" y="2"/>
              </a:cxn>
              <a:cxn ang="0">
                <a:pos x="2" y="2"/>
              </a:cxn>
              <a:cxn ang="0">
                <a:pos x="2" y="2"/>
              </a:cxn>
              <a:cxn ang="0">
                <a:pos x="0" y="0"/>
              </a:cxn>
              <a:cxn ang="0">
                <a:pos x="0" y="0"/>
              </a:cxn>
              <a:cxn ang="0">
                <a:pos x="0" y="2"/>
              </a:cxn>
              <a:cxn ang="0">
                <a:pos x="2" y="2"/>
              </a:cxn>
              <a:cxn ang="0">
                <a:pos x="2" y="2"/>
              </a:cxn>
              <a:cxn ang="0">
                <a:pos x="2" y="2"/>
              </a:cxn>
            </a:cxnLst>
            <a:rect l="0" t="0" r="r" b="b"/>
            <a:pathLst>
              <a:path w="2" h="2">
                <a:moveTo>
                  <a:pt x="2" y="2"/>
                </a:moveTo>
                <a:lnTo>
                  <a:pt x="0" y="0"/>
                </a:lnTo>
                <a:lnTo>
                  <a:pt x="0" y="0"/>
                </a:lnTo>
                <a:lnTo>
                  <a:pt x="0" y="2"/>
                </a:lnTo>
                <a:lnTo>
                  <a:pt x="2" y="2"/>
                </a:lnTo>
                <a:lnTo>
                  <a:pt x="2" y="2"/>
                </a:lnTo>
                <a:lnTo>
                  <a:pt x="2" y="2"/>
                </a:lnTo>
                <a:lnTo>
                  <a:pt x="0" y="0"/>
                </a:lnTo>
                <a:lnTo>
                  <a:pt x="0" y="0"/>
                </a:lnTo>
                <a:lnTo>
                  <a:pt x="0" y="2"/>
                </a:lnTo>
                <a:lnTo>
                  <a:pt x="2" y="2"/>
                </a:lnTo>
                <a:lnTo>
                  <a:pt x="2" y="2"/>
                </a:lnTo>
                <a:lnTo>
                  <a:pt x="2" y="2"/>
                </a:lnTo>
              </a:path>
            </a:pathLst>
          </a:custGeom>
          <a:noFill/>
          <a:ln w="9525">
            <a:noFill/>
            <a:round/>
            <a:headEnd/>
            <a:tailEnd/>
          </a:ln>
        </p:spPr>
        <p:txBody>
          <a:bodyPr/>
          <a:lstStyle/>
          <a:p>
            <a:pPr>
              <a:defRPr/>
            </a:pPr>
            <a:endParaRPr lang="en-US"/>
          </a:p>
        </p:txBody>
      </p:sp>
      <p:sp>
        <p:nvSpPr>
          <p:cNvPr id="277" name="Freeform 1163"/>
          <p:cNvSpPr>
            <a:spLocks/>
          </p:cNvSpPr>
          <p:nvPr userDrawn="1"/>
        </p:nvSpPr>
        <p:spPr bwMode="auto">
          <a:xfrm>
            <a:off x="611188" y="415925"/>
            <a:ext cx="6350" cy="3175"/>
          </a:xfrm>
          <a:custGeom>
            <a:avLst/>
            <a:gdLst/>
            <a:ahLst/>
            <a:cxnLst>
              <a:cxn ang="0">
                <a:pos x="2" y="2"/>
              </a:cxn>
              <a:cxn ang="0">
                <a:pos x="2" y="2"/>
              </a:cxn>
              <a:cxn ang="0">
                <a:pos x="4" y="2"/>
              </a:cxn>
              <a:cxn ang="0">
                <a:pos x="4" y="0"/>
              </a:cxn>
              <a:cxn ang="0">
                <a:pos x="4" y="0"/>
              </a:cxn>
              <a:cxn ang="0">
                <a:pos x="2" y="0"/>
              </a:cxn>
              <a:cxn ang="0">
                <a:pos x="2" y="0"/>
              </a:cxn>
              <a:cxn ang="0">
                <a:pos x="0" y="2"/>
              </a:cxn>
              <a:cxn ang="0">
                <a:pos x="2" y="2"/>
              </a:cxn>
              <a:cxn ang="0">
                <a:pos x="2" y="0"/>
              </a:cxn>
              <a:cxn ang="0">
                <a:pos x="4" y="2"/>
              </a:cxn>
              <a:cxn ang="0">
                <a:pos x="4" y="0"/>
              </a:cxn>
              <a:cxn ang="0">
                <a:pos x="4" y="0"/>
              </a:cxn>
              <a:cxn ang="0">
                <a:pos x="2" y="0"/>
              </a:cxn>
              <a:cxn ang="0">
                <a:pos x="2" y="0"/>
              </a:cxn>
              <a:cxn ang="0">
                <a:pos x="0" y="0"/>
              </a:cxn>
              <a:cxn ang="0">
                <a:pos x="2" y="2"/>
              </a:cxn>
            </a:cxnLst>
            <a:rect l="0" t="0" r="r" b="b"/>
            <a:pathLst>
              <a:path w="4" h="2">
                <a:moveTo>
                  <a:pt x="2" y="2"/>
                </a:moveTo>
                <a:lnTo>
                  <a:pt x="2" y="2"/>
                </a:lnTo>
                <a:lnTo>
                  <a:pt x="4" y="2"/>
                </a:lnTo>
                <a:lnTo>
                  <a:pt x="4" y="0"/>
                </a:lnTo>
                <a:lnTo>
                  <a:pt x="4" y="0"/>
                </a:lnTo>
                <a:lnTo>
                  <a:pt x="2" y="0"/>
                </a:lnTo>
                <a:lnTo>
                  <a:pt x="2" y="0"/>
                </a:lnTo>
                <a:lnTo>
                  <a:pt x="0" y="2"/>
                </a:lnTo>
                <a:lnTo>
                  <a:pt x="2" y="2"/>
                </a:lnTo>
                <a:lnTo>
                  <a:pt x="2" y="0"/>
                </a:lnTo>
                <a:lnTo>
                  <a:pt x="4" y="2"/>
                </a:lnTo>
                <a:lnTo>
                  <a:pt x="4" y="0"/>
                </a:lnTo>
                <a:lnTo>
                  <a:pt x="4" y="0"/>
                </a:lnTo>
                <a:lnTo>
                  <a:pt x="2" y="0"/>
                </a:lnTo>
                <a:lnTo>
                  <a:pt x="2" y="0"/>
                </a:lnTo>
                <a:lnTo>
                  <a:pt x="0" y="0"/>
                </a:lnTo>
                <a:lnTo>
                  <a:pt x="2" y="2"/>
                </a:lnTo>
              </a:path>
            </a:pathLst>
          </a:custGeom>
          <a:noFill/>
          <a:ln w="9525">
            <a:noFill/>
            <a:round/>
            <a:headEnd/>
            <a:tailEnd/>
          </a:ln>
        </p:spPr>
        <p:txBody>
          <a:bodyPr/>
          <a:lstStyle/>
          <a:p>
            <a:pPr>
              <a:defRPr/>
            </a:pPr>
            <a:endParaRPr lang="en-US"/>
          </a:p>
        </p:txBody>
      </p:sp>
      <p:sp>
        <p:nvSpPr>
          <p:cNvPr id="278" name="Freeform 1172"/>
          <p:cNvSpPr>
            <a:spLocks/>
          </p:cNvSpPr>
          <p:nvPr userDrawn="1"/>
        </p:nvSpPr>
        <p:spPr bwMode="auto">
          <a:xfrm>
            <a:off x="582613" y="476250"/>
            <a:ext cx="3175" cy="3175"/>
          </a:xfrm>
          <a:custGeom>
            <a:avLst/>
            <a:gdLst/>
            <a:ahLst/>
            <a:cxnLst>
              <a:cxn ang="0">
                <a:pos x="0" y="2"/>
              </a:cxn>
              <a:cxn ang="0">
                <a:pos x="0" y="2"/>
              </a:cxn>
              <a:cxn ang="0">
                <a:pos x="2" y="2"/>
              </a:cxn>
              <a:cxn ang="0">
                <a:pos x="0" y="0"/>
              </a:cxn>
              <a:cxn ang="0">
                <a:pos x="0" y="0"/>
              </a:cxn>
              <a:cxn ang="0">
                <a:pos x="0" y="0"/>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Lst>
            <a:rect l="0" t="0" r="r" b="b"/>
            <a:pathLst>
              <a:path w="2" h="2">
                <a:moveTo>
                  <a:pt x="0" y="2"/>
                </a:moveTo>
                <a:lnTo>
                  <a:pt x="0" y="2"/>
                </a:lnTo>
                <a:lnTo>
                  <a:pt x="2" y="2"/>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path>
            </a:pathLst>
          </a:custGeom>
          <a:noFill/>
          <a:ln w="9525">
            <a:noFill/>
            <a:round/>
            <a:headEnd/>
            <a:tailEnd/>
          </a:ln>
        </p:spPr>
        <p:txBody>
          <a:bodyPr/>
          <a:lstStyle/>
          <a:p>
            <a:pPr>
              <a:defRPr/>
            </a:pPr>
            <a:endParaRPr lang="en-US"/>
          </a:p>
        </p:txBody>
      </p:sp>
      <p:sp>
        <p:nvSpPr>
          <p:cNvPr id="279" name="Freeform 1177"/>
          <p:cNvSpPr>
            <a:spLocks/>
          </p:cNvSpPr>
          <p:nvPr userDrawn="1"/>
        </p:nvSpPr>
        <p:spPr bwMode="auto">
          <a:xfrm>
            <a:off x="557213" y="534988"/>
            <a:ext cx="3175" cy="3175"/>
          </a:xfrm>
          <a:custGeom>
            <a:avLst/>
            <a:gdLst/>
            <a:ahLst/>
            <a:cxnLst>
              <a:cxn ang="0">
                <a:pos x="0" y="2"/>
              </a:cxn>
              <a:cxn ang="0">
                <a:pos x="2" y="2"/>
              </a:cxn>
              <a:cxn ang="0">
                <a:pos x="2" y="2"/>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 ang="0">
                <a:pos x="2" y="2"/>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2"/>
              </a:cxn>
              <a:cxn ang="0">
                <a:pos x="2" y="0"/>
              </a:cxn>
              <a:cxn ang="0">
                <a:pos x="2" y="0"/>
              </a:cxn>
              <a:cxn ang="0">
                <a:pos x="0" y="0"/>
              </a:cxn>
              <a:cxn ang="0">
                <a:pos x="0" y="0"/>
              </a:cxn>
              <a:cxn ang="0">
                <a:pos x="0" y="2"/>
              </a:cxn>
            </a:cxnLst>
            <a:rect l="0" t="0" r="r" b="b"/>
            <a:pathLst>
              <a:path w="2" h="2">
                <a:moveTo>
                  <a:pt x="0" y="2"/>
                </a:moveTo>
                <a:lnTo>
                  <a:pt x="2" y="2"/>
                </a:lnTo>
                <a:lnTo>
                  <a:pt x="2" y="2"/>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2" y="2"/>
                </a:lnTo>
                <a:lnTo>
                  <a:pt x="2" y="0"/>
                </a:lnTo>
                <a:lnTo>
                  <a:pt x="2" y="0"/>
                </a:lnTo>
                <a:lnTo>
                  <a:pt x="2" y="0"/>
                </a:lnTo>
                <a:lnTo>
                  <a:pt x="2" y="0"/>
                </a:lnTo>
                <a:lnTo>
                  <a:pt x="2" y="0"/>
                </a:lnTo>
                <a:lnTo>
                  <a:pt x="2" y="0"/>
                </a:lnTo>
                <a:lnTo>
                  <a:pt x="2" y="0"/>
                </a:lnTo>
                <a:lnTo>
                  <a:pt x="2" y="0"/>
                </a:lnTo>
                <a:lnTo>
                  <a:pt x="2" y="0"/>
                </a:lnTo>
                <a:lnTo>
                  <a:pt x="2" y="0"/>
                </a:lnTo>
                <a:lnTo>
                  <a:pt x="2" y="0"/>
                </a:lnTo>
                <a:lnTo>
                  <a:pt x="2" y="2"/>
                </a:lnTo>
                <a:lnTo>
                  <a:pt x="2" y="0"/>
                </a:lnTo>
                <a:lnTo>
                  <a:pt x="2" y="0"/>
                </a:lnTo>
                <a:lnTo>
                  <a:pt x="0" y="0"/>
                </a:lnTo>
                <a:lnTo>
                  <a:pt x="0" y="0"/>
                </a:lnTo>
                <a:lnTo>
                  <a:pt x="0" y="2"/>
                </a:lnTo>
              </a:path>
            </a:pathLst>
          </a:custGeom>
          <a:noFill/>
          <a:ln w="9525">
            <a:noFill/>
            <a:round/>
            <a:headEnd/>
            <a:tailEnd/>
          </a:ln>
        </p:spPr>
        <p:txBody>
          <a:bodyPr/>
          <a:lstStyle/>
          <a:p>
            <a:pPr>
              <a:defRPr/>
            </a:pPr>
            <a:endParaRPr lang="en-US"/>
          </a:p>
        </p:txBody>
      </p:sp>
      <p:sp>
        <p:nvSpPr>
          <p:cNvPr id="280" name="Freeform 1180"/>
          <p:cNvSpPr>
            <a:spLocks/>
          </p:cNvSpPr>
          <p:nvPr userDrawn="1"/>
        </p:nvSpPr>
        <p:spPr bwMode="auto">
          <a:xfrm>
            <a:off x="560388" y="530225"/>
            <a:ext cx="3175" cy="4763"/>
          </a:xfrm>
          <a:custGeom>
            <a:avLst/>
            <a:gdLst/>
            <a:ahLst/>
            <a:cxnLst>
              <a:cxn ang="0">
                <a:pos x="0" y="3"/>
              </a:cxn>
              <a:cxn ang="0">
                <a:pos x="0" y="3"/>
              </a:cxn>
              <a:cxn ang="0">
                <a:pos x="2" y="3"/>
              </a:cxn>
              <a:cxn ang="0">
                <a:pos x="2" y="3"/>
              </a:cxn>
              <a:cxn ang="0">
                <a:pos x="0" y="0"/>
              </a:cxn>
              <a:cxn ang="0">
                <a:pos x="0" y="0"/>
              </a:cxn>
              <a:cxn ang="0">
                <a:pos x="0" y="0"/>
              </a:cxn>
              <a:cxn ang="0">
                <a:pos x="0" y="3"/>
              </a:cxn>
              <a:cxn ang="0">
                <a:pos x="0" y="3"/>
              </a:cxn>
              <a:cxn ang="0">
                <a:pos x="0" y="3"/>
              </a:cxn>
              <a:cxn ang="0">
                <a:pos x="0" y="3"/>
              </a:cxn>
              <a:cxn ang="0">
                <a:pos x="0" y="0"/>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Lst>
            <a:rect l="0" t="0" r="r" b="b"/>
            <a:pathLst>
              <a:path w="2" h="3">
                <a:moveTo>
                  <a:pt x="0" y="3"/>
                </a:moveTo>
                <a:lnTo>
                  <a:pt x="0" y="3"/>
                </a:lnTo>
                <a:lnTo>
                  <a:pt x="2" y="3"/>
                </a:lnTo>
                <a:lnTo>
                  <a:pt x="2" y="3"/>
                </a:lnTo>
                <a:lnTo>
                  <a:pt x="0" y="0"/>
                </a:lnTo>
                <a:lnTo>
                  <a:pt x="0" y="0"/>
                </a:lnTo>
                <a:lnTo>
                  <a:pt x="0" y="0"/>
                </a:lnTo>
                <a:lnTo>
                  <a:pt x="0" y="3"/>
                </a:lnTo>
                <a:lnTo>
                  <a:pt x="0" y="3"/>
                </a:lnTo>
                <a:lnTo>
                  <a:pt x="0" y="3"/>
                </a:lnTo>
                <a:lnTo>
                  <a:pt x="0" y="3"/>
                </a:lnTo>
                <a:lnTo>
                  <a:pt x="0" y="0"/>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path>
            </a:pathLst>
          </a:custGeom>
          <a:noFill/>
          <a:ln w="9525">
            <a:noFill/>
            <a:round/>
            <a:headEnd/>
            <a:tailEnd/>
          </a:ln>
        </p:spPr>
        <p:txBody>
          <a:bodyPr/>
          <a:lstStyle/>
          <a:p>
            <a:pPr>
              <a:defRPr/>
            </a:pPr>
            <a:endParaRPr lang="en-US"/>
          </a:p>
        </p:txBody>
      </p:sp>
      <p:sp>
        <p:nvSpPr>
          <p:cNvPr id="281" name="Line 1187"/>
          <p:cNvSpPr>
            <a:spLocks noChangeShapeType="1"/>
          </p:cNvSpPr>
          <p:nvPr userDrawn="1"/>
        </p:nvSpPr>
        <p:spPr bwMode="auto">
          <a:xfrm>
            <a:off x="569913" y="520700"/>
            <a:ext cx="1587" cy="1588"/>
          </a:xfrm>
          <a:prstGeom prst="line">
            <a:avLst/>
          </a:prstGeom>
          <a:noFill/>
          <a:ln w="9525">
            <a:noFill/>
            <a:round/>
            <a:headEnd/>
            <a:tailEnd/>
          </a:ln>
        </p:spPr>
        <p:txBody>
          <a:bodyPr/>
          <a:lstStyle/>
          <a:p>
            <a:pPr>
              <a:defRPr/>
            </a:pPr>
            <a:endParaRPr lang="en-US"/>
          </a:p>
        </p:txBody>
      </p:sp>
      <p:sp>
        <p:nvSpPr>
          <p:cNvPr id="282" name="Line 1188"/>
          <p:cNvSpPr>
            <a:spLocks noChangeShapeType="1"/>
          </p:cNvSpPr>
          <p:nvPr userDrawn="1"/>
        </p:nvSpPr>
        <p:spPr bwMode="auto">
          <a:xfrm>
            <a:off x="569913" y="520700"/>
            <a:ext cx="1587" cy="1588"/>
          </a:xfrm>
          <a:prstGeom prst="line">
            <a:avLst/>
          </a:prstGeom>
          <a:noFill/>
          <a:ln w="9525">
            <a:noFill/>
            <a:round/>
            <a:headEnd/>
            <a:tailEnd/>
          </a:ln>
        </p:spPr>
        <p:txBody>
          <a:bodyPr/>
          <a:lstStyle/>
          <a:p>
            <a:pPr>
              <a:defRPr/>
            </a:pPr>
            <a:endParaRPr lang="en-US"/>
          </a:p>
        </p:txBody>
      </p:sp>
      <p:sp>
        <p:nvSpPr>
          <p:cNvPr id="283" name="Freeform 1208"/>
          <p:cNvSpPr>
            <a:spLocks/>
          </p:cNvSpPr>
          <p:nvPr userDrawn="1"/>
        </p:nvSpPr>
        <p:spPr bwMode="auto">
          <a:xfrm>
            <a:off x="595313" y="557213"/>
            <a:ext cx="1587" cy="1587"/>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a:lstStyle/>
          <a:p>
            <a:pPr>
              <a:defRPr/>
            </a:pPr>
            <a:endParaRPr lang="en-US"/>
          </a:p>
        </p:txBody>
      </p:sp>
      <p:sp>
        <p:nvSpPr>
          <p:cNvPr id="284" name="Freeform 1210"/>
          <p:cNvSpPr>
            <a:spLocks/>
          </p:cNvSpPr>
          <p:nvPr userDrawn="1"/>
        </p:nvSpPr>
        <p:spPr bwMode="auto">
          <a:xfrm>
            <a:off x="595313" y="557213"/>
            <a:ext cx="3175" cy="3175"/>
          </a:xfrm>
          <a:custGeom>
            <a:avLst/>
            <a:gdLst/>
            <a:ahLst/>
            <a:cxnLst>
              <a:cxn ang="0">
                <a:pos x="0" y="2"/>
              </a:cxn>
              <a:cxn ang="0">
                <a:pos x="0" y="2"/>
              </a:cxn>
              <a:cxn ang="0">
                <a:pos x="2" y="2"/>
              </a:cxn>
              <a:cxn ang="0">
                <a:pos x="2" y="0"/>
              </a:cxn>
              <a:cxn ang="0">
                <a:pos x="2" y="0"/>
              </a:cxn>
              <a:cxn ang="0">
                <a:pos x="0" y="0"/>
              </a:cxn>
              <a:cxn ang="0">
                <a:pos x="0" y="0"/>
              </a:cxn>
              <a:cxn ang="0">
                <a:pos x="0" y="0"/>
              </a:cxn>
              <a:cxn ang="0">
                <a:pos x="0" y="2"/>
              </a:cxn>
              <a:cxn ang="0">
                <a:pos x="0" y="2"/>
              </a:cxn>
              <a:cxn ang="0">
                <a:pos x="2" y="2"/>
              </a:cxn>
              <a:cxn ang="0">
                <a:pos x="2" y="0"/>
              </a:cxn>
              <a:cxn ang="0">
                <a:pos x="2" y="0"/>
              </a:cxn>
              <a:cxn ang="0">
                <a:pos x="0" y="0"/>
              </a:cxn>
              <a:cxn ang="0">
                <a:pos x="0" y="0"/>
              </a:cxn>
              <a:cxn ang="0">
                <a:pos x="0" y="0"/>
              </a:cxn>
              <a:cxn ang="0">
                <a:pos x="0" y="2"/>
              </a:cxn>
            </a:cxnLst>
            <a:rect l="0" t="0" r="r" b="b"/>
            <a:pathLst>
              <a:path w="2" h="2">
                <a:moveTo>
                  <a:pt x="0" y="2"/>
                </a:moveTo>
                <a:lnTo>
                  <a:pt x="0" y="2"/>
                </a:lnTo>
                <a:lnTo>
                  <a:pt x="2" y="2"/>
                </a:lnTo>
                <a:lnTo>
                  <a:pt x="2" y="0"/>
                </a:lnTo>
                <a:lnTo>
                  <a:pt x="2" y="0"/>
                </a:lnTo>
                <a:lnTo>
                  <a:pt x="0" y="0"/>
                </a:lnTo>
                <a:lnTo>
                  <a:pt x="0" y="0"/>
                </a:lnTo>
                <a:lnTo>
                  <a:pt x="0" y="0"/>
                </a:lnTo>
                <a:lnTo>
                  <a:pt x="0" y="2"/>
                </a:lnTo>
                <a:lnTo>
                  <a:pt x="0" y="2"/>
                </a:lnTo>
                <a:lnTo>
                  <a:pt x="2" y="2"/>
                </a:lnTo>
                <a:lnTo>
                  <a:pt x="2" y="0"/>
                </a:lnTo>
                <a:lnTo>
                  <a:pt x="2" y="0"/>
                </a:lnTo>
                <a:lnTo>
                  <a:pt x="0" y="0"/>
                </a:lnTo>
                <a:lnTo>
                  <a:pt x="0" y="0"/>
                </a:lnTo>
                <a:lnTo>
                  <a:pt x="0" y="0"/>
                </a:lnTo>
                <a:lnTo>
                  <a:pt x="0" y="2"/>
                </a:lnTo>
              </a:path>
            </a:pathLst>
          </a:custGeom>
          <a:noFill/>
          <a:ln w="9525">
            <a:noFill/>
            <a:round/>
            <a:headEnd/>
            <a:tailEnd/>
          </a:ln>
        </p:spPr>
        <p:txBody>
          <a:bodyPr/>
          <a:lstStyle/>
          <a:p>
            <a:pPr>
              <a:defRPr/>
            </a:pPr>
            <a:endParaRPr lang="en-US"/>
          </a:p>
        </p:txBody>
      </p:sp>
      <p:sp>
        <p:nvSpPr>
          <p:cNvPr id="285" name="Freeform 1214"/>
          <p:cNvSpPr>
            <a:spLocks/>
          </p:cNvSpPr>
          <p:nvPr userDrawn="1"/>
        </p:nvSpPr>
        <p:spPr bwMode="auto">
          <a:xfrm>
            <a:off x="595313" y="557213"/>
            <a:ext cx="3175" cy="3175"/>
          </a:xfrm>
          <a:custGeom>
            <a:avLst/>
            <a:gdLst/>
            <a:ahLst/>
            <a:cxnLst>
              <a:cxn ang="0">
                <a:pos x="0" y="2"/>
              </a:cxn>
              <a:cxn ang="0">
                <a:pos x="2" y="2"/>
              </a:cxn>
              <a:cxn ang="0">
                <a:pos x="0" y="0"/>
              </a:cxn>
              <a:cxn ang="0">
                <a:pos x="0" y="2"/>
              </a:cxn>
              <a:cxn ang="0">
                <a:pos x="0" y="2"/>
              </a:cxn>
            </a:cxnLst>
            <a:rect l="0" t="0" r="r" b="b"/>
            <a:pathLst>
              <a:path w="2" h="2">
                <a:moveTo>
                  <a:pt x="0" y="2"/>
                </a:moveTo>
                <a:lnTo>
                  <a:pt x="2" y="2"/>
                </a:lnTo>
                <a:lnTo>
                  <a:pt x="0" y="0"/>
                </a:lnTo>
                <a:lnTo>
                  <a:pt x="0" y="2"/>
                </a:lnTo>
                <a:lnTo>
                  <a:pt x="0" y="2"/>
                </a:lnTo>
              </a:path>
            </a:pathLst>
          </a:custGeom>
          <a:noFill/>
          <a:ln w="9525">
            <a:noFill/>
            <a:round/>
            <a:headEnd/>
            <a:tailEnd/>
          </a:ln>
        </p:spPr>
        <p:txBody>
          <a:bodyPr/>
          <a:lstStyle/>
          <a:p>
            <a:pPr>
              <a:defRPr/>
            </a:pPr>
            <a:endParaRPr lang="en-US"/>
          </a:p>
        </p:txBody>
      </p:sp>
      <p:sp>
        <p:nvSpPr>
          <p:cNvPr id="286" name="Rectangle 1215"/>
          <p:cNvSpPr>
            <a:spLocks noChangeArrowheads="1"/>
          </p:cNvSpPr>
          <p:nvPr userDrawn="1"/>
        </p:nvSpPr>
        <p:spPr bwMode="auto">
          <a:xfrm>
            <a:off x="595313" y="627063"/>
            <a:ext cx="1587" cy="1587"/>
          </a:xfrm>
          <a:prstGeom prst="rect">
            <a:avLst/>
          </a:prstGeom>
          <a:solidFill>
            <a:srgbClr val="000000"/>
          </a:solidFill>
          <a:ln w="9525">
            <a:noFill/>
            <a:miter lim="800000"/>
            <a:headEnd/>
            <a:tailEnd/>
          </a:ln>
        </p:spPr>
        <p:txBody>
          <a:bodyPr/>
          <a:lstStyle/>
          <a:p>
            <a:pPr>
              <a:defRPr/>
            </a:pPr>
            <a:endParaRPr lang="en-US"/>
          </a:p>
        </p:txBody>
      </p:sp>
      <p:sp>
        <p:nvSpPr>
          <p:cNvPr id="287" name="Freeform 1217"/>
          <p:cNvSpPr>
            <a:spLocks/>
          </p:cNvSpPr>
          <p:nvPr userDrawn="1"/>
        </p:nvSpPr>
        <p:spPr bwMode="auto">
          <a:xfrm>
            <a:off x="595313" y="627063"/>
            <a:ext cx="1587"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defRPr/>
            </a:pPr>
            <a:endParaRPr lang="en-US"/>
          </a:p>
        </p:txBody>
      </p:sp>
      <p:sp>
        <p:nvSpPr>
          <p:cNvPr id="288" name="Freeform 1219"/>
          <p:cNvSpPr>
            <a:spLocks/>
          </p:cNvSpPr>
          <p:nvPr userDrawn="1"/>
        </p:nvSpPr>
        <p:spPr bwMode="auto">
          <a:xfrm>
            <a:off x="731838" y="541338"/>
            <a:ext cx="1587" cy="1587"/>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a:lstStyle/>
          <a:p>
            <a:pPr>
              <a:defRPr/>
            </a:pPr>
            <a:endParaRPr lang="en-US"/>
          </a:p>
        </p:txBody>
      </p:sp>
      <p:sp>
        <p:nvSpPr>
          <p:cNvPr id="289" name="Freeform 1221"/>
          <p:cNvSpPr>
            <a:spLocks/>
          </p:cNvSpPr>
          <p:nvPr userDrawn="1"/>
        </p:nvSpPr>
        <p:spPr bwMode="auto">
          <a:xfrm>
            <a:off x="731838" y="541338"/>
            <a:ext cx="3175" cy="3175"/>
          </a:xfrm>
          <a:custGeom>
            <a:avLst/>
            <a:gdLst/>
            <a:ahLst/>
            <a:cxnLst>
              <a:cxn ang="0">
                <a:pos x="2" y="0"/>
              </a:cxn>
              <a:cxn ang="0">
                <a:pos x="2" y="0"/>
              </a:cxn>
              <a:cxn ang="0">
                <a:pos x="2" y="0"/>
              </a:cxn>
              <a:cxn ang="0">
                <a:pos x="0" y="0"/>
              </a:cxn>
              <a:cxn ang="0">
                <a:pos x="0" y="0"/>
              </a:cxn>
              <a:cxn ang="0">
                <a:pos x="0" y="2"/>
              </a:cxn>
              <a:cxn ang="0">
                <a:pos x="2" y="0"/>
              </a:cxn>
              <a:cxn ang="0">
                <a:pos x="2" y="0"/>
              </a:cxn>
              <a:cxn ang="0">
                <a:pos x="2" y="0"/>
              </a:cxn>
              <a:cxn ang="0">
                <a:pos x="0" y="0"/>
              </a:cxn>
              <a:cxn ang="0">
                <a:pos x="0" y="0"/>
              </a:cxn>
              <a:cxn ang="0">
                <a:pos x="0" y="2"/>
              </a:cxn>
              <a:cxn ang="0">
                <a:pos x="2" y="0"/>
              </a:cxn>
            </a:cxnLst>
            <a:rect l="0" t="0" r="r" b="b"/>
            <a:pathLst>
              <a:path w="2" h="2">
                <a:moveTo>
                  <a:pt x="2" y="0"/>
                </a:moveTo>
                <a:lnTo>
                  <a:pt x="2" y="0"/>
                </a:lnTo>
                <a:lnTo>
                  <a:pt x="2" y="0"/>
                </a:lnTo>
                <a:lnTo>
                  <a:pt x="0" y="0"/>
                </a:lnTo>
                <a:lnTo>
                  <a:pt x="0" y="0"/>
                </a:lnTo>
                <a:lnTo>
                  <a:pt x="0" y="2"/>
                </a:lnTo>
                <a:lnTo>
                  <a:pt x="2" y="0"/>
                </a:lnTo>
                <a:lnTo>
                  <a:pt x="2" y="0"/>
                </a:lnTo>
                <a:lnTo>
                  <a:pt x="2" y="0"/>
                </a:lnTo>
                <a:lnTo>
                  <a:pt x="0" y="0"/>
                </a:lnTo>
                <a:lnTo>
                  <a:pt x="0" y="0"/>
                </a:lnTo>
                <a:lnTo>
                  <a:pt x="0" y="2"/>
                </a:lnTo>
                <a:lnTo>
                  <a:pt x="2" y="0"/>
                </a:lnTo>
              </a:path>
            </a:pathLst>
          </a:custGeom>
          <a:noFill/>
          <a:ln w="9525">
            <a:noFill/>
            <a:round/>
            <a:headEnd/>
            <a:tailEnd/>
          </a:ln>
        </p:spPr>
        <p:txBody>
          <a:bodyPr/>
          <a:lstStyle/>
          <a:p>
            <a:pPr>
              <a:defRPr/>
            </a:pPr>
            <a:endParaRPr lang="en-US"/>
          </a:p>
        </p:txBody>
      </p:sp>
      <p:sp>
        <p:nvSpPr>
          <p:cNvPr id="290" name="Freeform 1234"/>
          <p:cNvSpPr>
            <a:spLocks/>
          </p:cNvSpPr>
          <p:nvPr userDrawn="1"/>
        </p:nvSpPr>
        <p:spPr bwMode="auto">
          <a:xfrm>
            <a:off x="722313" y="550863"/>
            <a:ext cx="3175" cy="1587"/>
          </a:xfrm>
          <a:custGeom>
            <a:avLst/>
            <a:gdLst/>
            <a:ahLst/>
            <a:cxnLst>
              <a:cxn ang="0">
                <a:pos x="0" y="0"/>
              </a:cxn>
              <a:cxn ang="0">
                <a:pos x="0" y="0"/>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2">
                <a:moveTo>
                  <a:pt x="0" y="0"/>
                </a:moveTo>
                <a:lnTo>
                  <a:pt x="0" y="0"/>
                </a:lnTo>
                <a:lnTo>
                  <a:pt x="2" y="0"/>
                </a:lnTo>
                <a:lnTo>
                  <a:pt x="2" y="0"/>
                </a:lnTo>
                <a:lnTo>
                  <a:pt x="2" y="0"/>
                </a:lnTo>
                <a:lnTo>
                  <a:pt x="2" y="0"/>
                </a:lnTo>
                <a:lnTo>
                  <a:pt x="0" y="0"/>
                </a:lnTo>
                <a:lnTo>
                  <a:pt x="0" y="0"/>
                </a:lnTo>
                <a:lnTo>
                  <a:pt x="0" y="0"/>
                </a:lnTo>
                <a:lnTo>
                  <a:pt x="0" y="0"/>
                </a:lnTo>
                <a:lnTo>
                  <a:pt x="0" y="0"/>
                </a:lnTo>
                <a:lnTo>
                  <a:pt x="0" y="0"/>
                </a:lnTo>
                <a:lnTo>
                  <a:pt x="2" y="0"/>
                </a:lnTo>
                <a:lnTo>
                  <a:pt x="2" y="0"/>
                </a:lnTo>
                <a:lnTo>
                  <a:pt x="2" y="0"/>
                </a:lnTo>
                <a:lnTo>
                  <a:pt x="0" y="0"/>
                </a:lnTo>
                <a:lnTo>
                  <a:pt x="0"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defRPr/>
            </a:pPr>
            <a:endParaRPr lang="en-US"/>
          </a:p>
        </p:txBody>
      </p:sp>
      <p:sp>
        <p:nvSpPr>
          <p:cNvPr id="291" name="Line 1237"/>
          <p:cNvSpPr>
            <a:spLocks noChangeShapeType="1"/>
          </p:cNvSpPr>
          <p:nvPr userDrawn="1"/>
        </p:nvSpPr>
        <p:spPr bwMode="auto">
          <a:xfrm>
            <a:off x="728663" y="544513"/>
            <a:ext cx="1587" cy="1587"/>
          </a:xfrm>
          <a:prstGeom prst="line">
            <a:avLst/>
          </a:prstGeom>
          <a:noFill/>
          <a:ln w="9525">
            <a:noFill/>
            <a:round/>
            <a:headEnd/>
            <a:tailEnd/>
          </a:ln>
        </p:spPr>
        <p:txBody>
          <a:bodyPr/>
          <a:lstStyle/>
          <a:p>
            <a:pPr>
              <a:defRPr/>
            </a:pPr>
            <a:endParaRPr lang="en-US"/>
          </a:p>
        </p:txBody>
      </p:sp>
      <p:sp>
        <p:nvSpPr>
          <p:cNvPr id="292" name="Line 1238"/>
          <p:cNvSpPr>
            <a:spLocks noChangeShapeType="1"/>
          </p:cNvSpPr>
          <p:nvPr userDrawn="1"/>
        </p:nvSpPr>
        <p:spPr bwMode="auto">
          <a:xfrm>
            <a:off x="728663" y="544513"/>
            <a:ext cx="1587" cy="1587"/>
          </a:xfrm>
          <a:prstGeom prst="line">
            <a:avLst/>
          </a:prstGeom>
          <a:noFill/>
          <a:ln w="9525">
            <a:noFill/>
            <a:round/>
            <a:headEnd/>
            <a:tailEnd/>
          </a:ln>
        </p:spPr>
        <p:txBody>
          <a:bodyPr/>
          <a:lstStyle/>
          <a:p>
            <a:pPr>
              <a:defRPr/>
            </a:pPr>
            <a:endParaRPr lang="en-US"/>
          </a:p>
        </p:txBody>
      </p:sp>
      <p:sp>
        <p:nvSpPr>
          <p:cNvPr id="293" name="Freeform 1240"/>
          <p:cNvSpPr>
            <a:spLocks/>
          </p:cNvSpPr>
          <p:nvPr userDrawn="1"/>
        </p:nvSpPr>
        <p:spPr bwMode="auto">
          <a:xfrm>
            <a:off x="728663" y="541338"/>
            <a:ext cx="1587" cy="3175"/>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path>
            </a:pathLst>
          </a:custGeom>
          <a:noFill/>
          <a:ln w="9525">
            <a:noFill/>
            <a:round/>
            <a:headEnd/>
            <a:tailEnd/>
          </a:ln>
        </p:spPr>
        <p:txBody>
          <a:bodyPr/>
          <a:lstStyle/>
          <a:p>
            <a:pPr>
              <a:defRPr/>
            </a:pPr>
            <a:endParaRPr lang="en-US"/>
          </a:p>
        </p:txBody>
      </p:sp>
      <p:sp>
        <p:nvSpPr>
          <p:cNvPr id="294" name="Freeform 1243"/>
          <p:cNvSpPr>
            <a:spLocks/>
          </p:cNvSpPr>
          <p:nvPr userDrawn="1"/>
        </p:nvSpPr>
        <p:spPr bwMode="auto">
          <a:xfrm>
            <a:off x="728663" y="538163"/>
            <a:ext cx="3175" cy="3175"/>
          </a:xfrm>
          <a:custGeom>
            <a:avLst/>
            <a:gdLst/>
            <a:ahLst/>
            <a:cxnLst>
              <a:cxn ang="0">
                <a:pos x="2" y="2"/>
              </a:cxn>
              <a:cxn ang="0">
                <a:pos x="2" y="2"/>
              </a:cxn>
              <a:cxn ang="0">
                <a:pos x="2" y="2"/>
              </a:cxn>
              <a:cxn ang="0">
                <a:pos x="2" y="2"/>
              </a:cxn>
              <a:cxn ang="0">
                <a:pos x="0" y="2"/>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0" y="0"/>
              </a:cxn>
              <a:cxn ang="0">
                <a:pos x="0" y="2"/>
              </a:cxn>
              <a:cxn ang="0">
                <a:pos x="0" y="2"/>
              </a:cxn>
              <a:cxn ang="0">
                <a:pos x="0" y="2"/>
              </a:cxn>
              <a:cxn ang="0">
                <a:pos x="2" y="2"/>
              </a:cxn>
            </a:cxnLst>
            <a:rect l="0" t="0" r="r" b="b"/>
            <a:pathLst>
              <a:path w="2" h="2">
                <a:moveTo>
                  <a:pt x="2" y="2"/>
                </a:moveTo>
                <a:lnTo>
                  <a:pt x="2" y="2"/>
                </a:lnTo>
                <a:lnTo>
                  <a:pt x="2" y="2"/>
                </a:lnTo>
                <a:lnTo>
                  <a:pt x="2" y="2"/>
                </a:lnTo>
                <a:lnTo>
                  <a:pt x="0" y="2"/>
                </a:lnTo>
                <a:lnTo>
                  <a:pt x="0"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0" y="0"/>
                </a:lnTo>
                <a:lnTo>
                  <a:pt x="0" y="2"/>
                </a:lnTo>
                <a:lnTo>
                  <a:pt x="0" y="2"/>
                </a:lnTo>
                <a:lnTo>
                  <a:pt x="0" y="2"/>
                </a:lnTo>
                <a:lnTo>
                  <a:pt x="2" y="2"/>
                </a:lnTo>
              </a:path>
            </a:pathLst>
          </a:custGeom>
          <a:noFill/>
          <a:ln w="9525">
            <a:noFill/>
            <a:round/>
            <a:headEnd/>
            <a:tailEnd/>
          </a:ln>
        </p:spPr>
        <p:txBody>
          <a:bodyPr/>
          <a:lstStyle/>
          <a:p>
            <a:pPr>
              <a:defRPr/>
            </a:pPr>
            <a:endParaRPr lang="en-US"/>
          </a:p>
        </p:txBody>
      </p:sp>
      <p:sp>
        <p:nvSpPr>
          <p:cNvPr id="295" name="Freeform 1246"/>
          <p:cNvSpPr>
            <a:spLocks/>
          </p:cNvSpPr>
          <p:nvPr userDrawn="1"/>
        </p:nvSpPr>
        <p:spPr bwMode="auto">
          <a:xfrm>
            <a:off x="725488" y="547688"/>
            <a:ext cx="3175" cy="3175"/>
          </a:xfrm>
          <a:custGeom>
            <a:avLst/>
            <a:gdLst/>
            <a:ahLst/>
            <a:cxnLst>
              <a:cxn ang="0">
                <a:pos x="0" y="2"/>
              </a:cxn>
              <a:cxn ang="0">
                <a:pos x="0" y="2"/>
              </a:cxn>
              <a:cxn ang="0">
                <a:pos x="2" y="0"/>
              </a:cxn>
              <a:cxn ang="0">
                <a:pos x="2" y="0"/>
              </a:cxn>
              <a:cxn ang="0">
                <a:pos x="0" y="0"/>
              </a:cxn>
              <a:cxn ang="0">
                <a:pos x="0" y="0"/>
              </a:cxn>
              <a:cxn ang="0">
                <a:pos x="0" y="2"/>
              </a:cxn>
              <a:cxn ang="0">
                <a:pos x="0" y="2"/>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Lst>
            <a:rect l="0" t="0" r="r" b="b"/>
            <a:pathLst>
              <a:path w="2" h="2">
                <a:moveTo>
                  <a:pt x="0" y="2"/>
                </a:moveTo>
                <a:lnTo>
                  <a:pt x="0" y="2"/>
                </a:lnTo>
                <a:lnTo>
                  <a:pt x="2" y="0"/>
                </a:lnTo>
                <a:lnTo>
                  <a:pt x="2" y="0"/>
                </a:lnTo>
                <a:lnTo>
                  <a:pt x="0" y="0"/>
                </a:lnTo>
                <a:lnTo>
                  <a:pt x="0" y="0"/>
                </a:lnTo>
                <a:lnTo>
                  <a:pt x="0" y="2"/>
                </a:lnTo>
                <a:lnTo>
                  <a:pt x="0" y="2"/>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path>
            </a:pathLst>
          </a:custGeom>
          <a:noFill/>
          <a:ln w="9525">
            <a:noFill/>
            <a:round/>
            <a:headEnd/>
            <a:tailEnd/>
          </a:ln>
        </p:spPr>
        <p:txBody>
          <a:bodyPr/>
          <a:lstStyle/>
          <a:p>
            <a:pPr>
              <a:defRPr/>
            </a:pPr>
            <a:endParaRPr lang="en-US"/>
          </a:p>
        </p:txBody>
      </p:sp>
      <p:sp>
        <p:nvSpPr>
          <p:cNvPr id="296" name="Freeform 1250"/>
          <p:cNvSpPr>
            <a:spLocks/>
          </p:cNvSpPr>
          <p:nvPr userDrawn="1"/>
        </p:nvSpPr>
        <p:spPr bwMode="auto">
          <a:xfrm>
            <a:off x="731838" y="530225"/>
            <a:ext cx="3175" cy="1588"/>
          </a:xfrm>
          <a:custGeom>
            <a:avLst/>
            <a:gdLst/>
            <a:ahLst/>
            <a:cxnLst>
              <a:cxn ang="0">
                <a:pos x="2" y="0"/>
              </a:cxn>
              <a:cxn ang="0">
                <a:pos x="0" y="0"/>
              </a:cxn>
              <a:cxn ang="0">
                <a:pos x="2" y="0"/>
              </a:cxn>
            </a:cxnLst>
            <a:rect l="0" t="0" r="r" b="b"/>
            <a:pathLst>
              <a:path w="2">
                <a:moveTo>
                  <a:pt x="2" y="0"/>
                </a:moveTo>
                <a:lnTo>
                  <a:pt x="0" y="0"/>
                </a:lnTo>
                <a:lnTo>
                  <a:pt x="2" y="0"/>
                </a:lnTo>
              </a:path>
            </a:pathLst>
          </a:custGeom>
          <a:noFill/>
          <a:ln w="9525">
            <a:noFill/>
            <a:round/>
            <a:headEnd/>
            <a:tailEnd/>
          </a:ln>
        </p:spPr>
        <p:txBody>
          <a:bodyPr/>
          <a:lstStyle/>
          <a:p>
            <a:pPr>
              <a:defRPr/>
            </a:pPr>
            <a:endParaRPr lang="en-US"/>
          </a:p>
        </p:txBody>
      </p:sp>
      <p:sp>
        <p:nvSpPr>
          <p:cNvPr id="297" name="Freeform 1252"/>
          <p:cNvSpPr>
            <a:spLocks/>
          </p:cNvSpPr>
          <p:nvPr userDrawn="1"/>
        </p:nvSpPr>
        <p:spPr bwMode="auto">
          <a:xfrm>
            <a:off x="731838" y="527050"/>
            <a:ext cx="3175" cy="7938"/>
          </a:xfrm>
          <a:custGeom>
            <a:avLst/>
            <a:gdLst/>
            <a:ahLst/>
            <a:cxnLst>
              <a:cxn ang="0">
                <a:pos x="2" y="2"/>
              </a:cxn>
              <a:cxn ang="0">
                <a:pos x="2" y="2"/>
              </a:cxn>
              <a:cxn ang="0">
                <a:pos x="0" y="0"/>
              </a:cxn>
              <a:cxn ang="0">
                <a:pos x="0" y="2"/>
              </a:cxn>
              <a:cxn ang="0">
                <a:pos x="0" y="2"/>
              </a:cxn>
              <a:cxn ang="0">
                <a:pos x="2" y="5"/>
              </a:cxn>
              <a:cxn ang="0">
                <a:pos x="2" y="2"/>
              </a:cxn>
              <a:cxn ang="0">
                <a:pos x="2" y="2"/>
              </a:cxn>
              <a:cxn ang="0">
                <a:pos x="0" y="0"/>
              </a:cxn>
              <a:cxn ang="0">
                <a:pos x="0" y="2"/>
              </a:cxn>
              <a:cxn ang="0">
                <a:pos x="0" y="2"/>
              </a:cxn>
              <a:cxn ang="0">
                <a:pos x="2" y="5"/>
              </a:cxn>
              <a:cxn ang="0">
                <a:pos x="2" y="2"/>
              </a:cxn>
            </a:cxnLst>
            <a:rect l="0" t="0" r="r" b="b"/>
            <a:pathLst>
              <a:path w="2" h="5">
                <a:moveTo>
                  <a:pt x="2" y="2"/>
                </a:moveTo>
                <a:lnTo>
                  <a:pt x="2" y="2"/>
                </a:lnTo>
                <a:lnTo>
                  <a:pt x="0" y="0"/>
                </a:lnTo>
                <a:lnTo>
                  <a:pt x="0" y="2"/>
                </a:lnTo>
                <a:lnTo>
                  <a:pt x="0" y="2"/>
                </a:lnTo>
                <a:lnTo>
                  <a:pt x="2" y="5"/>
                </a:lnTo>
                <a:lnTo>
                  <a:pt x="2" y="2"/>
                </a:lnTo>
                <a:lnTo>
                  <a:pt x="2" y="2"/>
                </a:lnTo>
                <a:lnTo>
                  <a:pt x="0" y="0"/>
                </a:lnTo>
                <a:lnTo>
                  <a:pt x="0" y="2"/>
                </a:lnTo>
                <a:lnTo>
                  <a:pt x="0" y="2"/>
                </a:lnTo>
                <a:lnTo>
                  <a:pt x="2" y="5"/>
                </a:lnTo>
                <a:lnTo>
                  <a:pt x="2" y="2"/>
                </a:lnTo>
              </a:path>
            </a:pathLst>
          </a:custGeom>
          <a:noFill/>
          <a:ln w="9525">
            <a:noFill/>
            <a:round/>
            <a:headEnd/>
            <a:tailEnd/>
          </a:ln>
        </p:spPr>
        <p:txBody>
          <a:bodyPr/>
          <a:lstStyle/>
          <a:p>
            <a:pPr>
              <a:defRPr/>
            </a:pPr>
            <a:endParaRPr lang="en-US"/>
          </a:p>
        </p:txBody>
      </p:sp>
      <p:sp>
        <p:nvSpPr>
          <p:cNvPr id="298" name="Freeform 1255"/>
          <p:cNvSpPr>
            <a:spLocks/>
          </p:cNvSpPr>
          <p:nvPr userDrawn="1"/>
        </p:nvSpPr>
        <p:spPr bwMode="auto">
          <a:xfrm>
            <a:off x="712788" y="550863"/>
            <a:ext cx="3175" cy="1587"/>
          </a:xfrm>
          <a:custGeom>
            <a:avLst/>
            <a:gdLst/>
            <a:ahLst/>
            <a:cxnLst>
              <a:cxn ang="0">
                <a:pos x="0" y="0"/>
              </a:cxn>
              <a:cxn ang="0">
                <a:pos x="2" y="0"/>
              </a:cxn>
              <a:cxn ang="0">
                <a:pos x="2" y="0"/>
              </a:cxn>
              <a:cxn ang="0">
                <a:pos x="2" y="0"/>
              </a:cxn>
              <a:cxn ang="0">
                <a:pos x="2" y="0"/>
              </a:cxn>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2"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0" y="0"/>
                </a:lnTo>
                <a:lnTo>
                  <a:pt x="0" y="0"/>
                </a:lnTo>
                <a:lnTo>
                  <a:pt x="0" y="0"/>
                </a:lnTo>
              </a:path>
            </a:pathLst>
          </a:custGeom>
          <a:noFill/>
          <a:ln w="9525">
            <a:noFill/>
            <a:round/>
            <a:headEnd/>
            <a:tailEnd/>
          </a:ln>
        </p:spPr>
        <p:txBody>
          <a:bodyPr/>
          <a:lstStyle/>
          <a:p>
            <a:pPr>
              <a:defRPr/>
            </a:pPr>
            <a:endParaRPr lang="en-US"/>
          </a:p>
        </p:txBody>
      </p:sp>
      <p:sp>
        <p:nvSpPr>
          <p:cNvPr id="299" name="Rectangle 1256"/>
          <p:cNvSpPr>
            <a:spLocks noChangeArrowheads="1"/>
          </p:cNvSpPr>
          <p:nvPr userDrawn="1"/>
        </p:nvSpPr>
        <p:spPr bwMode="auto">
          <a:xfrm>
            <a:off x="722313" y="550863"/>
            <a:ext cx="1587" cy="1587"/>
          </a:xfrm>
          <a:prstGeom prst="rect">
            <a:avLst/>
          </a:prstGeom>
          <a:solidFill>
            <a:srgbClr val="FFFFFF"/>
          </a:solidFill>
          <a:ln w="9525">
            <a:noFill/>
            <a:miter lim="800000"/>
            <a:headEnd/>
            <a:tailEnd/>
          </a:ln>
        </p:spPr>
        <p:txBody>
          <a:bodyPr/>
          <a:lstStyle/>
          <a:p>
            <a:pPr>
              <a:defRPr/>
            </a:pPr>
            <a:endParaRPr lang="en-US"/>
          </a:p>
        </p:txBody>
      </p:sp>
      <p:sp>
        <p:nvSpPr>
          <p:cNvPr id="300" name="Freeform 1258"/>
          <p:cNvSpPr>
            <a:spLocks/>
          </p:cNvSpPr>
          <p:nvPr userDrawn="1"/>
        </p:nvSpPr>
        <p:spPr bwMode="auto">
          <a:xfrm>
            <a:off x="722313" y="550863"/>
            <a:ext cx="1587"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defRPr/>
            </a:pPr>
            <a:endParaRPr lang="en-US"/>
          </a:p>
        </p:txBody>
      </p:sp>
      <p:sp>
        <p:nvSpPr>
          <p:cNvPr id="301" name="Freeform 1266"/>
          <p:cNvSpPr>
            <a:spLocks/>
          </p:cNvSpPr>
          <p:nvPr userDrawn="1"/>
        </p:nvSpPr>
        <p:spPr bwMode="auto">
          <a:xfrm>
            <a:off x="728663" y="534988"/>
            <a:ext cx="1587"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defRPr/>
            </a:pPr>
            <a:endParaRPr lang="en-US"/>
          </a:p>
        </p:txBody>
      </p:sp>
      <p:sp>
        <p:nvSpPr>
          <p:cNvPr id="302" name="Freeform 1269"/>
          <p:cNvSpPr>
            <a:spLocks/>
          </p:cNvSpPr>
          <p:nvPr userDrawn="1"/>
        </p:nvSpPr>
        <p:spPr bwMode="auto">
          <a:xfrm>
            <a:off x="728663" y="530225"/>
            <a:ext cx="3175" cy="4763"/>
          </a:xfrm>
          <a:custGeom>
            <a:avLst/>
            <a:gdLst/>
            <a:ahLst/>
            <a:cxnLst>
              <a:cxn ang="0">
                <a:pos x="0" y="3"/>
              </a:cxn>
              <a:cxn ang="0">
                <a:pos x="2" y="0"/>
              </a:cxn>
              <a:cxn ang="0">
                <a:pos x="2" y="0"/>
              </a:cxn>
              <a:cxn ang="0">
                <a:pos x="2" y="0"/>
              </a:cxn>
              <a:cxn ang="0">
                <a:pos x="2" y="0"/>
              </a:cxn>
              <a:cxn ang="0">
                <a:pos x="0" y="0"/>
              </a:cxn>
              <a:cxn ang="0">
                <a:pos x="0" y="0"/>
              </a:cxn>
              <a:cxn ang="0">
                <a:pos x="0" y="3"/>
              </a:cxn>
              <a:cxn ang="0">
                <a:pos x="0" y="3"/>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3"/>
              </a:cxn>
              <a:cxn ang="0">
                <a:pos x="0" y="3"/>
              </a:cxn>
            </a:cxnLst>
            <a:rect l="0" t="0" r="r" b="b"/>
            <a:pathLst>
              <a:path w="2" h="3">
                <a:moveTo>
                  <a:pt x="0" y="3"/>
                </a:moveTo>
                <a:lnTo>
                  <a:pt x="2" y="0"/>
                </a:lnTo>
                <a:lnTo>
                  <a:pt x="2" y="0"/>
                </a:lnTo>
                <a:lnTo>
                  <a:pt x="2" y="0"/>
                </a:lnTo>
                <a:lnTo>
                  <a:pt x="2" y="0"/>
                </a:lnTo>
                <a:lnTo>
                  <a:pt x="0" y="0"/>
                </a:lnTo>
                <a:lnTo>
                  <a:pt x="0" y="0"/>
                </a:lnTo>
                <a:lnTo>
                  <a:pt x="0" y="3"/>
                </a:lnTo>
                <a:lnTo>
                  <a:pt x="0" y="3"/>
                </a:lnTo>
                <a:lnTo>
                  <a:pt x="2" y="0"/>
                </a:lnTo>
                <a:lnTo>
                  <a:pt x="2" y="0"/>
                </a:lnTo>
                <a:lnTo>
                  <a:pt x="0" y="0"/>
                </a:lnTo>
                <a:lnTo>
                  <a:pt x="0" y="0"/>
                </a:lnTo>
                <a:lnTo>
                  <a:pt x="0" y="0"/>
                </a:lnTo>
                <a:lnTo>
                  <a:pt x="0" y="0"/>
                </a:lnTo>
                <a:lnTo>
                  <a:pt x="0" y="0"/>
                </a:lnTo>
                <a:lnTo>
                  <a:pt x="0" y="0"/>
                </a:lnTo>
                <a:lnTo>
                  <a:pt x="0" y="0"/>
                </a:lnTo>
                <a:lnTo>
                  <a:pt x="0" y="0"/>
                </a:lnTo>
                <a:lnTo>
                  <a:pt x="0" y="3"/>
                </a:lnTo>
                <a:lnTo>
                  <a:pt x="0" y="3"/>
                </a:lnTo>
              </a:path>
            </a:pathLst>
          </a:custGeom>
          <a:noFill/>
          <a:ln w="9525">
            <a:noFill/>
            <a:round/>
            <a:headEnd/>
            <a:tailEnd/>
          </a:ln>
        </p:spPr>
        <p:txBody>
          <a:bodyPr/>
          <a:lstStyle/>
          <a:p>
            <a:pPr>
              <a:defRPr/>
            </a:pPr>
            <a:endParaRPr lang="en-US"/>
          </a:p>
        </p:txBody>
      </p:sp>
      <p:sp>
        <p:nvSpPr>
          <p:cNvPr id="303" name="Line 1270"/>
          <p:cNvSpPr>
            <a:spLocks noChangeShapeType="1"/>
          </p:cNvSpPr>
          <p:nvPr userDrawn="1"/>
        </p:nvSpPr>
        <p:spPr bwMode="auto">
          <a:xfrm>
            <a:off x="728663" y="530225"/>
            <a:ext cx="1587" cy="1588"/>
          </a:xfrm>
          <a:prstGeom prst="line">
            <a:avLst/>
          </a:prstGeom>
          <a:noFill/>
          <a:ln w="9525">
            <a:noFill/>
            <a:round/>
            <a:headEnd/>
            <a:tailEnd/>
          </a:ln>
        </p:spPr>
        <p:txBody>
          <a:bodyPr/>
          <a:lstStyle/>
          <a:p>
            <a:pPr>
              <a:defRPr/>
            </a:pPr>
            <a:endParaRPr lang="en-US"/>
          </a:p>
        </p:txBody>
      </p:sp>
      <p:sp>
        <p:nvSpPr>
          <p:cNvPr id="304" name="Line 1271"/>
          <p:cNvSpPr>
            <a:spLocks noChangeShapeType="1"/>
          </p:cNvSpPr>
          <p:nvPr userDrawn="1"/>
        </p:nvSpPr>
        <p:spPr bwMode="auto">
          <a:xfrm>
            <a:off x="728663" y="530225"/>
            <a:ext cx="1587" cy="1588"/>
          </a:xfrm>
          <a:prstGeom prst="line">
            <a:avLst/>
          </a:prstGeom>
          <a:noFill/>
          <a:ln w="9525">
            <a:noFill/>
            <a:round/>
            <a:headEnd/>
            <a:tailEnd/>
          </a:ln>
        </p:spPr>
        <p:txBody>
          <a:bodyPr/>
          <a:lstStyle/>
          <a:p>
            <a:pPr>
              <a:defRPr/>
            </a:pPr>
            <a:endParaRPr lang="en-US"/>
          </a:p>
        </p:txBody>
      </p:sp>
      <p:sp>
        <p:nvSpPr>
          <p:cNvPr id="305" name="Rectangle 1272"/>
          <p:cNvSpPr>
            <a:spLocks noChangeArrowheads="1"/>
          </p:cNvSpPr>
          <p:nvPr userDrawn="1"/>
        </p:nvSpPr>
        <p:spPr bwMode="auto">
          <a:xfrm>
            <a:off x="728663" y="530225"/>
            <a:ext cx="1587" cy="1588"/>
          </a:xfrm>
          <a:prstGeom prst="rect">
            <a:avLst/>
          </a:prstGeom>
          <a:solidFill>
            <a:srgbClr val="FFFFFF"/>
          </a:solidFill>
          <a:ln w="9525">
            <a:noFill/>
            <a:miter lim="800000"/>
            <a:headEnd/>
            <a:tailEnd/>
          </a:ln>
        </p:spPr>
        <p:txBody>
          <a:bodyPr/>
          <a:lstStyle/>
          <a:p>
            <a:pPr>
              <a:defRPr/>
            </a:pPr>
            <a:endParaRPr lang="en-US"/>
          </a:p>
        </p:txBody>
      </p:sp>
      <p:sp>
        <p:nvSpPr>
          <p:cNvPr id="306" name="Rectangle 1273"/>
          <p:cNvSpPr>
            <a:spLocks noChangeArrowheads="1"/>
          </p:cNvSpPr>
          <p:nvPr userDrawn="1"/>
        </p:nvSpPr>
        <p:spPr bwMode="auto">
          <a:xfrm>
            <a:off x="728663" y="530225"/>
            <a:ext cx="1587" cy="1588"/>
          </a:xfrm>
          <a:prstGeom prst="rect">
            <a:avLst/>
          </a:prstGeom>
          <a:noFill/>
          <a:ln w="9525">
            <a:noFill/>
            <a:miter lim="800000"/>
            <a:headEnd/>
            <a:tailEnd/>
          </a:ln>
        </p:spPr>
        <p:txBody>
          <a:bodyPr/>
          <a:lstStyle/>
          <a:p>
            <a:pPr>
              <a:defRPr/>
            </a:pPr>
            <a:endParaRPr lang="en-US"/>
          </a:p>
        </p:txBody>
      </p:sp>
      <p:sp>
        <p:nvSpPr>
          <p:cNvPr id="307" name="Line 1274"/>
          <p:cNvSpPr>
            <a:spLocks noChangeShapeType="1"/>
          </p:cNvSpPr>
          <p:nvPr userDrawn="1"/>
        </p:nvSpPr>
        <p:spPr bwMode="auto">
          <a:xfrm>
            <a:off x="728663" y="527050"/>
            <a:ext cx="1587" cy="1588"/>
          </a:xfrm>
          <a:prstGeom prst="line">
            <a:avLst/>
          </a:prstGeom>
          <a:noFill/>
          <a:ln w="9525">
            <a:noFill/>
            <a:round/>
            <a:headEnd/>
            <a:tailEnd/>
          </a:ln>
        </p:spPr>
        <p:txBody>
          <a:bodyPr/>
          <a:lstStyle/>
          <a:p>
            <a:pPr>
              <a:defRPr/>
            </a:pPr>
            <a:endParaRPr lang="en-US"/>
          </a:p>
        </p:txBody>
      </p:sp>
      <p:sp>
        <p:nvSpPr>
          <p:cNvPr id="308" name="Line 1275"/>
          <p:cNvSpPr>
            <a:spLocks noChangeShapeType="1"/>
          </p:cNvSpPr>
          <p:nvPr userDrawn="1"/>
        </p:nvSpPr>
        <p:spPr bwMode="auto">
          <a:xfrm>
            <a:off x="728663" y="527050"/>
            <a:ext cx="1587" cy="1588"/>
          </a:xfrm>
          <a:prstGeom prst="line">
            <a:avLst/>
          </a:prstGeom>
          <a:noFill/>
          <a:ln w="9525">
            <a:noFill/>
            <a:round/>
            <a:headEnd/>
            <a:tailEnd/>
          </a:ln>
        </p:spPr>
        <p:txBody>
          <a:bodyPr/>
          <a:lstStyle/>
          <a:p>
            <a:pPr>
              <a:defRPr/>
            </a:pPr>
            <a:endParaRPr lang="en-US"/>
          </a:p>
        </p:txBody>
      </p:sp>
      <p:sp>
        <p:nvSpPr>
          <p:cNvPr id="309" name="Freeform 1277"/>
          <p:cNvSpPr>
            <a:spLocks/>
          </p:cNvSpPr>
          <p:nvPr userDrawn="1"/>
        </p:nvSpPr>
        <p:spPr bwMode="auto">
          <a:xfrm>
            <a:off x="728663" y="523875"/>
            <a:ext cx="1587" cy="3175"/>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path>
            </a:pathLst>
          </a:custGeom>
          <a:noFill/>
          <a:ln w="9525">
            <a:noFill/>
            <a:round/>
            <a:headEnd/>
            <a:tailEnd/>
          </a:ln>
        </p:spPr>
        <p:txBody>
          <a:bodyPr/>
          <a:lstStyle/>
          <a:p>
            <a:pPr>
              <a:defRPr/>
            </a:pPr>
            <a:endParaRPr lang="en-US"/>
          </a:p>
        </p:txBody>
      </p:sp>
      <p:sp>
        <p:nvSpPr>
          <p:cNvPr id="310" name="Freeform 1287"/>
          <p:cNvSpPr>
            <a:spLocks/>
          </p:cNvSpPr>
          <p:nvPr userDrawn="1"/>
        </p:nvSpPr>
        <p:spPr bwMode="auto">
          <a:xfrm>
            <a:off x="719138" y="514350"/>
            <a:ext cx="3175" cy="3175"/>
          </a:xfrm>
          <a:custGeom>
            <a:avLst/>
            <a:gdLst/>
            <a:ahLst/>
            <a:cxnLst>
              <a:cxn ang="0">
                <a:pos x="0" y="0"/>
              </a:cxn>
              <a:cxn ang="0">
                <a:pos x="0" y="2"/>
              </a:cxn>
              <a:cxn ang="0">
                <a:pos x="2" y="2"/>
              </a:cxn>
              <a:cxn ang="0">
                <a:pos x="2" y="2"/>
              </a:cxn>
              <a:cxn ang="0">
                <a:pos x="2" y="2"/>
              </a:cxn>
              <a:cxn ang="0">
                <a:pos x="2" y="0"/>
              </a:cxn>
              <a:cxn ang="0">
                <a:pos x="0" y="0"/>
              </a:cxn>
              <a:cxn ang="0">
                <a:pos x="0" y="0"/>
              </a:cxn>
              <a:cxn ang="0">
                <a:pos x="0" y="2"/>
              </a:cxn>
              <a:cxn ang="0">
                <a:pos x="0" y="2"/>
              </a:cxn>
              <a:cxn ang="0">
                <a:pos x="0" y="2"/>
              </a:cxn>
              <a:cxn ang="0">
                <a:pos x="0" y="2"/>
              </a:cxn>
              <a:cxn ang="0">
                <a:pos x="2" y="2"/>
              </a:cxn>
              <a:cxn ang="0">
                <a:pos x="2" y="2"/>
              </a:cxn>
              <a:cxn ang="0">
                <a:pos x="0" y="0"/>
              </a:cxn>
              <a:cxn ang="0">
                <a:pos x="0" y="0"/>
              </a:cxn>
              <a:cxn ang="0">
                <a:pos x="0" y="0"/>
              </a:cxn>
            </a:cxnLst>
            <a:rect l="0" t="0" r="r" b="b"/>
            <a:pathLst>
              <a:path w="2" h="2">
                <a:moveTo>
                  <a:pt x="0" y="0"/>
                </a:moveTo>
                <a:lnTo>
                  <a:pt x="0" y="2"/>
                </a:lnTo>
                <a:lnTo>
                  <a:pt x="2" y="2"/>
                </a:lnTo>
                <a:lnTo>
                  <a:pt x="2" y="2"/>
                </a:lnTo>
                <a:lnTo>
                  <a:pt x="2" y="2"/>
                </a:lnTo>
                <a:lnTo>
                  <a:pt x="2" y="0"/>
                </a:lnTo>
                <a:lnTo>
                  <a:pt x="0" y="0"/>
                </a:lnTo>
                <a:lnTo>
                  <a:pt x="0" y="0"/>
                </a:lnTo>
                <a:lnTo>
                  <a:pt x="0" y="2"/>
                </a:lnTo>
                <a:lnTo>
                  <a:pt x="0" y="2"/>
                </a:lnTo>
                <a:lnTo>
                  <a:pt x="0" y="2"/>
                </a:lnTo>
                <a:lnTo>
                  <a:pt x="0" y="2"/>
                </a:lnTo>
                <a:lnTo>
                  <a:pt x="2" y="2"/>
                </a:lnTo>
                <a:lnTo>
                  <a:pt x="2" y="2"/>
                </a:lnTo>
                <a:lnTo>
                  <a:pt x="0" y="0"/>
                </a:lnTo>
                <a:lnTo>
                  <a:pt x="0" y="0"/>
                </a:lnTo>
                <a:lnTo>
                  <a:pt x="0" y="0"/>
                </a:lnTo>
              </a:path>
            </a:pathLst>
          </a:custGeom>
          <a:noFill/>
          <a:ln w="9525">
            <a:noFill/>
            <a:round/>
            <a:headEnd/>
            <a:tailEnd/>
          </a:ln>
        </p:spPr>
        <p:txBody>
          <a:bodyPr/>
          <a:lstStyle/>
          <a:p>
            <a:pPr>
              <a:defRPr/>
            </a:pPr>
            <a:endParaRPr lang="en-US"/>
          </a:p>
        </p:txBody>
      </p:sp>
      <p:sp>
        <p:nvSpPr>
          <p:cNvPr id="311" name="Freeform 1290"/>
          <p:cNvSpPr>
            <a:spLocks/>
          </p:cNvSpPr>
          <p:nvPr userDrawn="1"/>
        </p:nvSpPr>
        <p:spPr bwMode="auto">
          <a:xfrm>
            <a:off x="719138" y="517525"/>
            <a:ext cx="3175" cy="3175"/>
          </a:xfrm>
          <a:custGeom>
            <a:avLst/>
            <a:gdLst/>
            <a:ahLst/>
            <a:cxnLst>
              <a:cxn ang="0">
                <a:pos x="0" y="2"/>
              </a:cxn>
              <a:cxn ang="0">
                <a:pos x="0" y="2"/>
              </a:cxn>
              <a:cxn ang="0">
                <a:pos x="2" y="2"/>
              </a:cxn>
              <a:cxn ang="0">
                <a:pos x="2" y="2"/>
              </a:cxn>
              <a:cxn ang="0">
                <a:pos x="2" y="2"/>
              </a:cxn>
              <a:cxn ang="0">
                <a:pos x="2" y="0"/>
              </a:cxn>
              <a:cxn ang="0">
                <a:pos x="0" y="0"/>
              </a:cxn>
              <a:cxn ang="0">
                <a:pos x="0" y="0"/>
              </a:cxn>
              <a:cxn ang="0">
                <a:pos x="0" y="0"/>
              </a:cxn>
              <a:cxn ang="0">
                <a:pos x="0" y="0"/>
              </a:cxn>
              <a:cxn ang="0">
                <a:pos x="2" y="0"/>
              </a:cxn>
              <a:cxn ang="0">
                <a:pos x="0" y="0"/>
              </a:cxn>
              <a:cxn ang="0">
                <a:pos x="0" y="0"/>
              </a:cxn>
              <a:cxn ang="0">
                <a:pos x="0" y="0"/>
              </a:cxn>
              <a:cxn ang="0">
                <a:pos x="0" y="0"/>
              </a:cxn>
              <a:cxn ang="0">
                <a:pos x="0" y="2"/>
              </a:cxn>
              <a:cxn ang="0">
                <a:pos x="0" y="2"/>
              </a:cxn>
              <a:cxn ang="0">
                <a:pos x="0" y="2"/>
              </a:cxn>
              <a:cxn ang="0">
                <a:pos x="0" y="0"/>
              </a:cxn>
              <a:cxn ang="0">
                <a:pos x="0" y="0"/>
              </a:cxn>
              <a:cxn ang="0">
                <a:pos x="0" y="0"/>
              </a:cxn>
              <a:cxn ang="0">
                <a:pos x="0" y="0"/>
              </a:cxn>
              <a:cxn ang="0">
                <a:pos x="0" y="0"/>
              </a:cxn>
              <a:cxn ang="0">
                <a:pos x="0" y="0"/>
              </a:cxn>
              <a:cxn ang="0">
                <a:pos x="0" y="2"/>
              </a:cxn>
              <a:cxn ang="0">
                <a:pos x="2" y="2"/>
              </a:cxn>
              <a:cxn ang="0">
                <a:pos x="2" y="0"/>
              </a:cxn>
              <a:cxn ang="0">
                <a:pos x="2" y="0"/>
              </a:cxn>
              <a:cxn ang="0">
                <a:pos x="0" y="0"/>
              </a:cxn>
              <a:cxn ang="0">
                <a:pos x="0" y="0"/>
              </a:cxn>
              <a:cxn ang="0">
                <a:pos x="0" y="2"/>
              </a:cxn>
              <a:cxn ang="0">
                <a:pos x="0" y="2"/>
              </a:cxn>
              <a:cxn ang="0">
                <a:pos x="2" y="2"/>
              </a:cxn>
              <a:cxn ang="0">
                <a:pos x="2" y="2"/>
              </a:cxn>
              <a:cxn ang="0">
                <a:pos x="0" y="2"/>
              </a:cxn>
              <a:cxn ang="0">
                <a:pos x="0" y="2"/>
              </a:cxn>
              <a:cxn ang="0">
                <a:pos x="0" y="2"/>
              </a:cxn>
            </a:cxnLst>
            <a:rect l="0" t="0" r="r" b="b"/>
            <a:pathLst>
              <a:path w="2" h="2">
                <a:moveTo>
                  <a:pt x="0" y="2"/>
                </a:moveTo>
                <a:lnTo>
                  <a:pt x="0" y="2"/>
                </a:lnTo>
                <a:lnTo>
                  <a:pt x="2" y="2"/>
                </a:lnTo>
                <a:lnTo>
                  <a:pt x="2" y="2"/>
                </a:lnTo>
                <a:lnTo>
                  <a:pt x="2" y="2"/>
                </a:lnTo>
                <a:lnTo>
                  <a:pt x="2" y="0"/>
                </a:lnTo>
                <a:lnTo>
                  <a:pt x="0" y="0"/>
                </a:lnTo>
                <a:lnTo>
                  <a:pt x="0" y="0"/>
                </a:lnTo>
                <a:lnTo>
                  <a:pt x="0" y="0"/>
                </a:lnTo>
                <a:lnTo>
                  <a:pt x="0" y="0"/>
                </a:lnTo>
                <a:lnTo>
                  <a:pt x="2" y="0"/>
                </a:lnTo>
                <a:lnTo>
                  <a:pt x="0" y="0"/>
                </a:lnTo>
                <a:lnTo>
                  <a:pt x="0" y="0"/>
                </a:lnTo>
                <a:lnTo>
                  <a:pt x="0" y="0"/>
                </a:lnTo>
                <a:lnTo>
                  <a:pt x="0" y="0"/>
                </a:lnTo>
                <a:lnTo>
                  <a:pt x="0" y="2"/>
                </a:lnTo>
                <a:lnTo>
                  <a:pt x="0" y="2"/>
                </a:lnTo>
                <a:lnTo>
                  <a:pt x="0" y="2"/>
                </a:lnTo>
                <a:lnTo>
                  <a:pt x="0" y="0"/>
                </a:lnTo>
                <a:lnTo>
                  <a:pt x="0" y="0"/>
                </a:lnTo>
                <a:lnTo>
                  <a:pt x="0" y="0"/>
                </a:lnTo>
                <a:lnTo>
                  <a:pt x="0" y="0"/>
                </a:lnTo>
                <a:lnTo>
                  <a:pt x="0" y="0"/>
                </a:lnTo>
                <a:lnTo>
                  <a:pt x="0" y="0"/>
                </a:lnTo>
                <a:lnTo>
                  <a:pt x="0" y="2"/>
                </a:lnTo>
                <a:lnTo>
                  <a:pt x="2" y="2"/>
                </a:lnTo>
                <a:lnTo>
                  <a:pt x="2" y="0"/>
                </a:lnTo>
                <a:lnTo>
                  <a:pt x="2" y="0"/>
                </a:lnTo>
                <a:lnTo>
                  <a:pt x="0" y="0"/>
                </a:lnTo>
                <a:lnTo>
                  <a:pt x="0" y="0"/>
                </a:lnTo>
                <a:lnTo>
                  <a:pt x="0" y="2"/>
                </a:lnTo>
                <a:lnTo>
                  <a:pt x="0" y="2"/>
                </a:lnTo>
                <a:lnTo>
                  <a:pt x="2" y="2"/>
                </a:lnTo>
                <a:lnTo>
                  <a:pt x="2" y="2"/>
                </a:lnTo>
                <a:lnTo>
                  <a:pt x="0" y="2"/>
                </a:lnTo>
                <a:lnTo>
                  <a:pt x="0" y="2"/>
                </a:lnTo>
                <a:lnTo>
                  <a:pt x="0" y="2"/>
                </a:lnTo>
              </a:path>
            </a:pathLst>
          </a:custGeom>
          <a:noFill/>
          <a:ln w="9525">
            <a:noFill/>
            <a:round/>
            <a:headEnd/>
            <a:tailEnd/>
          </a:ln>
        </p:spPr>
        <p:txBody>
          <a:bodyPr/>
          <a:lstStyle/>
          <a:p>
            <a:pPr>
              <a:defRPr/>
            </a:pPr>
            <a:endParaRPr lang="en-US"/>
          </a:p>
        </p:txBody>
      </p:sp>
      <p:sp>
        <p:nvSpPr>
          <p:cNvPr id="312" name="Rectangle 1335"/>
          <p:cNvSpPr>
            <a:spLocks noChangeArrowheads="1"/>
          </p:cNvSpPr>
          <p:nvPr userDrawn="1"/>
        </p:nvSpPr>
        <p:spPr bwMode="auto">
          <a:xfrm>
            <a:off x="468313" y="508000"/>
            <a:ext cx="1587" cy="1588"/>
          </a:xfrm>
          <a:prstGeom prst="rect">
            <a:avLst/>
          </a:prstGeom>
          <a:solidFill>
            <a:srgbClr val="000000"/>
          </a:solidFill>
          <a:ln w="9525">
            <a:noFill/>
            <a:miter lim="800000"/>
            <a:headEnd/>
            <a:tailEnd/>
          </a:ln>
        </p:spPr>
        <p:txBody>
          <a:bodyPr/>
          <a:lstStyle/>
          <a:p>
            <a:pPr>
              <a:defRPr/>
            </a:pPr>
            <a:endParaRPr lang="en-US"/>
          </a:p>
        </p:txBody>
      </p:sp>
      <p:sp>
        <p:nvSpPr>
          <p:cNvPr id="313" name="Rectangle 1336"/>
          <p:cNvSpPr>
            <a:spLocks noChangeArrowheads="1"/>
          </p:cNvSpPr>
          <p:nvPr userDrawn="1"/>
        </p:nvSpPr>
        <p:spPr bwMode="auto">
          <a:xfrm>
            <a:off x="474663" y="495300"/>
            <a:ext cx="1587" cy="1588"/>
          </a:xfrm>
          <a:prstGeom prst="rect">
            <a:avLst/>
          </a:prstGeom>
          <a:solidFill>
            <a:srgbClr val="000000"/>
          </a:solidFill>
          <a:ln w="9525">
            <a:noFill/>
            <a:miter lim="800000"/>
            <a:headEnd/>
            <a:tailEnd/>
          </a:ln>
        </p:spPr>
        <p:txBody>
          <a:bodyPr/>
          <a:lstStyle/>
          <a:p>
            <a:pPr>
              <a:defRPr/>
            </a:pPr>
            <a:endParaRPr lang="en-US"/>
          </a:p>
        </p:txBody>
      </p:sp>
      <p:sp>
        <p:nvSpPr>
          <p:cNvPr id="314" name="Rectangle 1337"/>
          <p:cNvSpPr>
            <a:spLocks noChangeArrowheads="1"/>
          </p:cNvSpPr>
          <p:nvPr userDrawn="1"/>
        </p:nvSpPr>
        <p:spPr bwMode="auto">
          <a:xfrm>
            <a:off x="474663" y="495300"/>
            <a:ext cx="1587" cy="1588"/>
          </a:xfrm>
          <a:prstGeom prst="rect">
            <a:avLst/>
          </a:prstGeom>
          <a:solidFill>
            <a:srgbClr val="000000"/>
          </a:solidFill>
          <a:ln w="9525">
            <a:noFill/>
            <a:miter lim="800000"/>
            <a:headEnd/>
            <a:tailEnd/>
          </a:ln>
        </p:spPr>
        <p:txBody>
          <a:bodyPr/>
          <a:lstStyle/>
          <a:p>
            <a:pPr>
              <a:defRPr/>
            </a:pPr>
            <a:endParaRPr lang="en-US"/>
          </a:p>
        </p:txBody>
      </p:sp>
      <p:sp>
        <p:nvSpPr>
          <p:cNvPr id="315" name="Rectangle 1340"/>
          <p:cNvSpPr>
            <a:spLocks noChangeArrowheads="1"/>
          </p:cNvSpPr>
          <p:nvPr userDrawn="1"/>
        </p:nvSpPr>
        <p:spPr bwMode="auto">
          <a:xfrm>
            <a:off x="468313" y="508000"/>
            <a:ext cx="1587" cy="1588"/>
          </a:xfrm>
          <a:prstGeom prst="rect">
            <a:avLst/>
          </a:prstGeom>
          <a:solidFill>
            <a:srgbClr val="FFFFFF"/>
          </a:solidFill>
          <a:ln w="9525">
            <a:noFill/>
            <a:miter lim="800000"/>
            <a:headEnd/>
            <a:tailEnd/>
          </a:ln>
        </p:spPr>
        <p:txBody>
          <a:bodyPr/>
          <a:lstStyle/>
          <a:p>
            <a:pPr>
              <a:defRPr/>
            </a:pPr>
            <a:endParaRPr lang="en-US"/>
          </a:p>
        </p:txBody>
      </p:sp>
      <p:sp>
        <p:nvSpPr>
          <p:cNvPr id="316" name="Rectangle 1341"/>
          <p:cNvSpPr>
            <a:spLocks noChangeArrowheads="1"/>
          </p:cNvSpPr>
          <p:nvPr userDrawn="1"/>
        </p:nvSpPr>
        <p:spPr bwMode="auto">
          <a:xfrm>
            <a:off x="468313" y="508000"/>
            <a:ext cx="1587" cy="1588"/>
          </a:xfrm>
          <a:prstGeom prst="rect">
            <a:avLst/>
          </a:prstGeom>
          <a:solidFill>
            <a:srgbClr val="FFFFFF"/>
          </a:solidFill>
          <a:ln w="9525">
            <a:noFill/>
            <a:miter lim="800000"/>
            <a:headEnd/>
            <a:tailEnd/>
          </a:ln>
        </p:spPr>
        <p:txBody>
          <a:bodyPr/>
          <a:lstStyle/>
          <a:p>
            <a:pPr>
              <a:defRPr/>
            </a:pPr>
            <a:endParaRPr lang="en-US"/>
          </a:p>
        </p:txBody>
      </p:sp>
      <p:sp>
        <p:nvSpPr>
          <p:cNvPr id="317" name="Rectangle 1342"/>
          <p:cNvSpPr>
            <a:spLocks noChangeArrowheads="1"/>
          </p:cNvSpPr>
          <p:nvPr userDrawn="1"/>
        </p:nvSpPr>
        <p:spPr bwMode="auto">
          <a:xfrm>
            <a:off x="468313" y="508000"/>
            <a:ext cx="1587" cy="1588"/>
          </a:xfrm>
          <a:prstGeom prst="rect">
            <a:avLst/>
          </a:prstGeom>
          <a:solidFill>
            <a:srgbClr val="FFFFFF"/>
          </a:solidFill>
          <a:ln w="9525">
            <a:noFill/>
            <a:miter lim="800000"/>
            <a:headEnd/>
            <a:tailEnd/>
          </a:ln>
        </p:spPr>
        <p:txBody>
          <a:bodyPr/>
          <a:lstStyle/>
          <a:p>
            <a:pPr>
              <a:defRPr/>
            </a:pPr>
            <a:endParaRPr lang="en-US"/>
          </a:p>
        </p:txBody>
      </p:sp>
      <p:sp>
        <p:nvSpPr>
          <p:cNvPr id="318" name="Rectangle 1343"/>
          <p:cNvSpPr>
            <a:spLocks noChangeArrowheads="1"/>
          </p:cNvSpPr>
          <p:nvPr userDrawn="1"/>
        </p:nvSpPr>
        <p:spPr bwMode="auto">
          <a:xfrm>
            <a:off x="468313" y="508000"/>
            <a:ext cx="1587" cy="1588"/>
          </a:xfrm>
          <a:prstGeom prst="rect">
            <a:avLst/>
          </a:prstGeom>
          <a:solidFill>
            <a:srgbClr val="000000"/>
          </a:solidFill>
          <a:ln w="9525">
            <a:noFill/>
            <a:miter lim="800000"/>
            <a:headEnd/>
            <a:tailEnd/>
          </a:ln>
        </p:spPr>
        <p:txBody>
          <a:bodyPr/>
          <a:lstStyle/>
          <a:p>
            <a:pPr>
              <a:defRPr/>
            </a:pPr>
            <a:endParaRPr lang="en-US"/>
          </a:p>
        </p:txBody>
      </p:sp>
      <p:sp>
        <p:nvSpPr>
          <p:cNvPr id="319" name="Rectangle 1344"/>
          <p:cNvSpPr>
            <a:spLocks noChangeArrowheads="1"/>
          </p:cNvSpPr>
          <p:nvPr userDrawn="1"/>
        </p:nvSpPr>
        <p:spPr bwMode="auto">
          <a:xfrm>
            <a:off x="465138" y="485775"/>
            <a:ext cx="1587" cy="3175"/>
          </a:xfrm>
          <a:prstGeom prst="rect">
            <a:avLst/>
          </a:prstGeom>
          <a:solidFill>
            <a:srgbClr val="FFFFFF"/>
          </a:solidFill>
          <a:ln w="9525">
            <a:noFill/>
            <a:miter lim="800000"/>
            <a:headEnd/>
            <a:tailEnd/>
          </a:ln>
        </p:spPr>
        <p:txBody>
          <a:bodyPr/>
          <a:lstStyle/>
          <a:p>
            <a:pPr>
              <a:defRPr/>
            </a:pPr>
            <a:endParaRPr lang="en-US"/>
          </a:p>
        </p:txBody>
      </p:sp>
      <p:sp>
        <p:nvSpPr>
          <p:cNvPr id="3075" name="Rectangle 1027"/>
          <p:cNvSpPr>
            <a:spLocks noGrp="1" noChangeArrowheads="1"/>
          </p:cNvSpPr>
          <p:nvPr>
            <p:ph type="subTitle" idx="1"/>
          </p:nvPr>
        </p:nvSpPr>
        <p:spPr>
          <a:xfrm>
            <a:off x="4953000" y="4953000"/>
            <a:ext cx="4191000" cy="228600"/>
          </a:xfrm>
        </p:spPr>
        <p:txBody>
          <a:bodyPr/>
          <a:lstStyle>
            <a:lvl1pPr marL="0" indent="0">
              <a:buFontTx/>
              <a:buNone/>
              <a:defRPr sz="900">
                <a:solidFill>
                  <a:srgbClr val="215477"/>
                </a:solidFill>
              </a:defRPr>
            </a:lvl1pPr>
          </a:lstStyle>
          <a:p>
            <a:r>
              <a:rPr lang="en-US"/>
              <a:t>Potential strategic partnership</a:t>
            </a:r>
          </a:p>
        </p:txBody>
      </p:sp>
      <p:sp>
        <p:nvSpPr>
          <p:cNvPr id="320" name="Rectangle 1028"/>
          <p:cNvSpPr>
            <a:spLocks noGrp="1" noChangeArrowheads="1"/>
          </p:cNvSpPr>
          <p:nvPr>
            <p:ph type="dt" sz="half" idx="10"/>
          </p:nvPr>
        </p:nvSpPr>
        <p:spPr>
          <a:xfrm>
            <a:off x="685800" y="6248400"/>
            <a:ext cx="1905000" cy="457200"/>
          </a:xfrm>
        </p:spPr>
        <p:txBody>
          <a:bodyPr/>
          <a:lstStyle>
            <a:lvl1pPr algn="l">
              <a:defRPr/>
            </a:lvl1pPr>
          </a:lstStyle>
          <a:p>
            <a:pPr>
              <a:defRPr/>
            </a:pPr>
            <a:endParaRPr lang="en-US"/>
          </a:p>
        </p:txBody>
      </p:sp>
      <p:sp>
        <p:nvSpPr>
          <p:cNvPr id="321" name="Rectangle 102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322" name="Rectangle 1030"/>
          <p:cNvSpPr>
            <a:spLocks noGrp="1" noChangeArrowheads="1"/>
          </p:cNvSpPr>
          <p:nvPr>
            <p:ph type="sldNum" sz="quarter" idx="12"/>
          </p:nvPr>
        </p:nvSpPr>
        <p:spPr>
          <a:xfrm>
            <a:off x="6553200" y="6248400"/>
            <a:ext cx="1905000" cy="457200"/>
          </a:xfrm>
        </p:spPr>
        <p:txBody>
          <a:bodyPr/>
          <a:lstStyle>
            <a:lvl1pPr algn="r">
              <a:defRPr sz="1400" b="0">
                <a:solidFill>
                  <a:schemeClr val="tx1"/>
                </a:solidFill>
                <a:latin typeface="Times New Roman" pitchFamily="18" charset="0"/>
              </a:defRPr>
            </a:lvl1pPr>
          </a:lstStyle>
          <a:p>
            <a:pPr>
              <a:defRPr/>
            </a:pPr>
            <a:fld id="{9B0C3023-7397-4936-A1DD-187124A62A6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AD9BC6-3006-4656-B7DB-DAA253706A6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71538"/>
            <a:ext cx="1943100" cy="5224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71538"/>
            <a:ext cx="5676900" cy="5224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DEF742-04DE-4FDF-A3F6-C2D924BD9C9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ltLang="en-US" sz="1300" b="0" smtClean="0">
              <a:solidFill>
                <a:srgbClr val="002345"/>
              </a:solidFill>
              <a:cs typeface="Arial" charset="0"/>
            </a:endParaRPr>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ltLang="en-US" sz="1300" b="0" smtClean="0">
              <a:solidFill>
                <a:srgbClr val="002345"/>
              </a:solidFill>
              <a:cs typeface="Arial" charset="0"/>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ltLang="en-US" sz="1300" b="0" smtClean="0">
              <a:solidFill>
                <a:srgbClr val="002345"/>
              </a:solidFill>
              <a:cs typeface="Arial" charset="0"/>
            </a:endParaRPr>
          </a:p>
        </p:txBody>
      </p:sp>
      <p:sp>
        <p:nvSpPr>
          <p:cNvPr id="10"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11"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12"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13"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14"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15"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16"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17"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18"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19"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20"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21"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22"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23"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27"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28"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ltLang="en-US" sz="1300" b="0" smtClean="0">
              <a:solidFill>
                <a:srgbClr val="002345"/>
              </a:solidFill>
              <a:cs typeface="Arial" charset="0"/>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32"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36"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37"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38"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39"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40"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41"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ltLang="en-US" sz="1300" b="0" smtClean="0">
              <a:solidFill>
                <a:srgbClr val="002345"/>
              </a:solidFill>
              <a:cs typeface="Arial" charset="0"/>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45"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ltLang="en-US" sz="1300" b="0" smtClean="0">
              <a:solidFill>
                <a:srgbClr val="002345"/>
              </a:solidFill>
              <a:cs typeface="Arial" charset="0"/>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ltLang="en-US" sz="1300" b="0" smtClean="0">
              <a:solidFill>
                <a:srgbClr val="002345"/>
              </a:solidFill>
              <a:cs typeface="Arial" charset="0"/>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52"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53"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54"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ltLang="en-US" sz="1300" b="0" smtClean="0">
              <a:solidFill>
                <a:srgbClr val="002345"/>
              </a:solidFill>
              <a:cs typeface="Arial" charset="0"/>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ltLang="en-US" sz="1300" b="0" smtClean="0">
              <a:solidFill>
                <a:srgbClr val="002345"/>
              </a:solidFill>
              <a:cs typeface="Arial" charset="0"/>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ltLang="en-US" sz="1300" b="0" smtClean="0">
              <a:solidFill>
                <a:srgbClr val="002345"/>
              </a:solidFill>
              <a:cs typeface="Arial" charset="0"/>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ltLang="en-US" sz="1300" b="0" smtClean="0">
              <a:solidFill>
                <a:srgbClr val="002345"/>
              </a:solidFill>
              <a:cs typeface="Arial" charset="0"/>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ltLang="en-US" sz="1300" b="0" smtClean="0">
              <a:solidFill>
                <a:srgbClr val="002345"/>
              </a:solidFill>
              <a:cs typeface="Arial" charset="0"/>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ltLang="en-US" sz="1300" b="0" smtClean="0">
              <a:solidFill>
                <a:srgbClr val="002345"/>
              </a:solidFill>
              <a:cs typeface="Arial" charset="0"/>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ltLang="en-US" sz="1300" b="0" smtClean="0">
              <a:solidFill>
                <a:srgbClr val="002345"/>
              </a:solidFill>
              <a:cs typeface="Arial" charset="0"/>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ltLang="en-US" sz="1300" b="0" smtClean="0">
              <a:solidFill>
                <a:srgbClr val="002345"/>
              </a:solidFill>
              <a:cs typeface="Arial" charset="0"/>
            </a:endParaRPr>
          </a:p>
        </p:txBody>
      </p:sp>
      <p:sp>
        <p:nvSpPr>
          <p:cNvPr id="63" name="Rectangle 62"/>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ltLang="en-US" sz="1300" b="0" smtClean="0">
              <a:solidFill>
                <a:prstClr val="white"/>
              </a:solidFill>
              <a:cs typeface="Arial" charset="0"/>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a:p>
            <a:pPr lvl="1"/>
            <a:r>
              <a:rPr lang="en-US" smtClean="0"/>
              <a:t>Second level</a:t>
            </a:r>
          </a:p>
        </p:txBody>
      </p:sp>
      <p:sp>
        <p:nvSpPr>
          <p:cNvPr id="65" name="Rectangle 1028"/>
          <p:cNvSpPr>
            <a:spLocks noGrp="1" noChangeArrowheads="1"/>
          </p:cNvSpPr>
          <p:nvPr>
            <p:ph type="dt" sz="half" idx="15"/>
          </p:nvPr>
        </p:nvSpPr>
        <p:spPr>
          <a:xfrm>
            <a:off x="5932488" y="5975350"/>
            <a:ext cx="2552700" cy="306388"/>
          </a:xfrm>
        </p:spPr>
        <p:txBody>
          <a:bodyPr rIns="0"/>
          <a:lstStyle>
            <a:lvl1pPr algn="r">
              <a:defRPr b="0" i="0">
                <a:solidFill>
                  <a:srgbClr val="002345"/>
                </a:solidFill>
                <a:latin typeface="Arial"/>
                <a:cs typeface="Arial"/>
              </a:defRPr>
            </a:lvl1pPr>
          </a:lstStyle>
          <a:p>
            <a:pPr>
              <a:defRPr/>
            </a:pPr>
            <a:fld id="{D34A1947-95D5-4007-9080-C8052F542D7D}" type="datetime4">
              <a:rPr lang="en-US"/>
              <a:pPr>
                <a:defRPr/>
              </a:pPr>
              <a:t>June 17, 2016</a:t>
            </a:fld>
            <a:endParaRPr lang="en-US" dirty="0"/>
          </a:p>
        </p:txBody>
      </p:sp>
      <p:pic>
        <p:nvPicPr>
          <p:cNvPr id="66" name="Picture 6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37765" y="4972836"/>
            <a:ext cx="4498109" cy="893368"/>
          </a:xfrm>
          <a:prstGeom prst="rect">
            <a:avLst/>
          </a:prstGeom>
        </p:spPr>
      </p:pic>
    </p:spTree>
    <p:extLst>
      <p:ext uri="{BB962C8B-B14F-4D97-AF65-F5344CB8AC3E}">
        <p14:creationId xmlns:p14="http://schemas.microsoft.com/office/powerpoint/2010/main" xmlns="" val="2230031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5"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6"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7"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ltLang="en-US" sz="1300" b="0" smtClean="0">
              <a:solidFill>
                <a:srgbClr val="002345"/>
              </a:solidFill>
              <a:cs typeface="Arial" charset="0"/>
            </a:endParaRPr>
          </a:p>
        </p:txBody>
      </p:sp>
      <p:sp>
        <p:nvSpPr>
          <p:cNvPr id="8"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ltLang="en-US" sz="1300" b="0" smtClean="0">
              <a:solidFill>
                <a:srgbClr val="002345"/>
              </a:solidFill>
              <a:cs typeface="Arial" charset="0"/>
            </a:endParaRPr>
          </a:p>
        </p:txBody>
      </p:sp>
      <p:sp>
        <p:nvSpPr>
          <p:cNvPr id="9"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10"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11"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12"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13"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14"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15"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16"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17"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18"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19"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20"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21"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22"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23"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24"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25"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26"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27"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28"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ltLang="en-US" sz="1300" b="0" smtClean="0">
              <a:solidFill>
                <a:srgbClr val="002345"/>
              </a:solidFill>
              <a:cs typeface="Arial" charset="0"/>
            </a:endParaRPr>
          </a:p>
        </p:txBody>
      </p:sp>
      <p:sp>
        <p:nvSpPr>
          <p:cNvPr id="29"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30"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31"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32"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33"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34"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35"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36"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37"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38"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39"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40"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41"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ltLang="en-US" sz="1300" b="0" smtClean="0">
              <a:solidFill>
                <a:srgbClr val="002345"/>
              </a:solidFill>
              <a:cs typeface="Arial" charset="0"/>
            </a:endParaRPr>
          </a:p>
        </p:txBody>
      </p:sp>
      <p:sp>
        <p:nvSpPr>
          <p:cNvPr id="42"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43"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44"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45"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46"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47"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ltLang="en-US" sz="1300" b="0" smtClean="0">
              <a:solidFill>
                <a:srgbClr val="002345"/>
              </a:solidFill>
              <a:cs typeface="Arial" charset="0"/>
            </a:endParaRPr>
          </a:p>
        </p:txBody>
      </p:sp>
      <p:sp>
        <p:nvSpPr>
          <p:cNvPr id="48"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ltLang="en-US" sz="1300" b="0" smtClean="0">
              <a:solidFill>
                <a:srgbClr val="002345"/>
              </a:solidFill>
              <a:cs typeface="Arial" charset="0"/>
            </a:endParaRPr>
          </a:p>
        </p:txBody>
      </p:sp>
      <p:sp>
        <p:nvSpPr>
          <p:cNvPr id="49"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50"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51"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52"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53"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spcBef>
                <a:spcPct val="0"/>
              </a:spcBef>
              <a:buFontTx/>
              <a:buNone/>
            </a:pPr>
            <a:endParaRPr lang="en-US" sz="1800" smtClean="0">
              <a:solidFill>
                <a:srgbClr val="002345"/>
              </a:solidFill>
              <a:latin typeface="Arial" panose="020B0604020202020204" pitchFamily="34" charset="0"/>
              <a:cs typeface="Arial" panose="020B0604020202020204" pitchFamily="34" charset="0"/>
            </a:endParaRPr>
          </a:p>
        </p:txBody>
      </p:sp>
      <p:sp>
        <p:nvSpPr>
          <p:cNvPr id="54"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ltLang="en-US" sz="1300" b="0" smtClean="0">
              <a:solidFill>
                <a:srgbClr val="002345"/>
              </a:solidFill>
              <a:cs typeface="Arial" charset="0"/>
            </a:endParaRPr>
          </a:p>
        </p:txBody>
      </p:sp>
      <p:sp>
        <p:nvSpPr>
          <p:cNvPr id="55"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ltLang="en-US" sz="1300" b="0" smtClean="0">
              <a:solidFill>
                <a:srgbClr val="002345"/>
              </a:solidFill>
              <a:cs typeface="Arial" charset="0"/>
            </a:endParaRPr>
          </a:p>
        </p:txBody>
      </p:sp>
      <p:sp>
        <p:nvSpPr>
          <p:cNvPr id="56"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ltLang="en-US" sz="1300" b="0" smtClean="0">
              <a:solidFill>
                <a:srgbClr val="002345"/>
              </a:solidFill>
              <a:cs typeface="Arial" charset="0"/>
            </a:endParaRPr>
          </a:p>
        </p:txBody>
      </p:sp>
      <p:sp>
        <p:nvSpPr>
          <p:cNvPr id="57"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ltLang="en-US" sz="1300" b="0" smtClean="0">
              <a:solidFill>
                <a:srgbClr val="002345"/>
              </a:solidFill>
              <a:cs typeface="Arial" charset="0"/>
            </a:endParaRPr>
          </a:p>
        </p:txBody>
      </p:sp>
      <p:sp>
        <p:nvSpPr>
          <p:cNvPr id="58"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ltLang="en-US" sz="1300" b="0" smtClean="0">
              <a:solidFill>
                <a:srgbClr val="002345"/>
              </a:solidFill>
              <a:cs typeface="Arial" charset="0"/>
            </a:endParaRPr>
          </a:p>
        </p:txBody>
      </p:sp>
      <p:sp>
        <p:nvSpPr>
          <p:cNvPr id="59"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ltLang="en-US" sz="1300" b="0" smtClean="0">
              <a:solidFill>
                <a:srgbClr val="002345"/>
              </a:solidFill>
              <a:cs typeface="Arial" charset="0"/>
            </a:endParaRPr>
          </a:p>
        </p:txBody>
      </p:sp>
      <p:sp>
        <p:nvSpPr>
          <p:cNvPr id="60"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ltLang="en-US" sz="1300" b="0" smtClean="0">
              <a:solidFill>
                <a:srgbClr val="002345"/>
              </a:solidFill>
              <a:cs typeface="Arial" charset="0"/>
            </a:endParaRPr>
          </a:p>
        </p:txBody>
      </p:sp>
      <p:sp>
        <p:nvSpPr>
          <p:cNvPr id="61"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ltLang="en-US" sz="1300" b="0" smtClean="0">
              <a:solidFill>
                <a:srgbClr val="002345"/>
              </a:solidFill>
              <a:cs typeface="Arial" charset="0"/>
            </a:endParaRPr>
          </a:p>
        </p:txBody>
      </p:sp>
      <p:pic>
        <p:nvPicPr>
          <p:cNvPr id="62" name="Picture 6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 name="Rectangle 62"/>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ltLang="en-US" sz="1300" b="0" smtClean="0">
              <a:solidFill>
                <a:prstClr val="white"/>
              </a:solidFill>
              <a:cs typeface="Arial" charset="0"/>
            </a:endParaRPr>
          </a:p>
        </p:txBody>
      </p:sp>
      <p:sp>
        <p:nvSpPr>
          <p:cNvPr id="330" name="Title 329"/>
          <p:cNvSpPr>
            <a:spLocks noGrp="1"/>
          </p:cNvSpPr>
          <p:nvPr>
            <p:ph type="title"/>
          </p:nvPr>
        </p:nvSpPr>
        <p:spPr>
          <a:xfrm>
            <a:off x="1396005" y="1189789"/>
            <a:ext cx="7039470" cy="1822161"/>
          </a:xfrm>
        </p:spPr>
        <p:txBody>
          <a:bodyPr anchor="b"/>
          <a:lstStyle>
            <a:lvl1pPr>
              <a:lnSpc>
                <a:spcPct val="100000"/>
              </a:lnSpc>
              <a:spcBef>
                <a:spcPts val="0"/>
              </a:spcBef>
              <a:defRPr sz="3600" b="1" baseline="0">
                <a:solidFill>
                  <a:srgbClr val="021F43"/>
                </a:solidFill>
              </a:defRPr>
            </a:lvl1pPr>
          </a:lstStyle>
          <a:p>
            <a:r>
              <a:rPr lang="en-US" dirty="0" smtClean="0"/>
              <a:t>Click to edit Master title style</a:t>
            </a:r>
            <a:endParaRPr lang="en-US" dirty="0"/>
          </a:p>
        </p:txBody>
      </p:sp>
      <p:sp>
        <p:nvSpPr>
          <p:cNvPr id="332" name="Text Placeholder 331"/>
          <p:cNvSpPr>
            <a:spLocks noGrp="1"/>
          </p:cNvSpPr>
          <p:nvPr>
            <p:ph type="body" sz="quarter" idx="13"/>
          </p:nvPr>
        </p:nvSpPr>
        <p:spPr>
          <a:xfrm>
            <a:off x="1408676" y="3000005"/>
            <a:ext cx="7026799" cy="1211048"/>
          </a:xfrm>
        </p:spPr>
        <p:txBody>
          <a:bodyPr>
            <a:normAutofit/>
          </a:bodyPr>
          <a:lstStyle>
            <a:lvl1pPr>
              <a:lnSpc>
                <a:spcPct val="100000"/>
              </a:lnSpc>
              <a:spcBef>
                <a:spcPts val="0"/>
              </a:spcBef>
              <a:defRPr sz="2400" b="0" i="0" cap="all" baseline="0">
                <a:solidFill>
                  <a:srgbClr val="021F43"/>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69" name="Text Placeholder 331"/>
          <p:cNvSpPr>
            <a:spLocks noGrp="1"/>
          </p:cNvSpPr>
          <p:nvPr>
            <p:ph type="body" sz="quarter" idx="14"/>
          </p:nvPr>
        </p:nvSpPr>
        <p:spPr>
          <a:xfrm>
            <a:off x="5469467" y="4910668"/>
            <a:ext cx="2966008" cy="1012638"/>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a:p>
            <a:pPr lvl="1"/>
            <a:r>
              <a:rPr lang="en-US" smtClean="0"/>
              <a:t>Second level</a:t>
            </a:r>
          </a:p>
        </p:txBody>
      </p:sp>
      <p:sp>
        <p:nvSpPr>
          <p:cNvPr id="64" name="Rectangle 1028"/>
          <p:cNvSpPr>
            <a:spLocks noGrp="1" noChangeArrowheads="1"/>
          </p:cNvSpPr>
          <p:nvPr>
            <p:ph type="dt" sz="half" idx="15"/>
          </p:nvPr>
        </p:nvSpPr>
        <p:spPr>
          <a:xfrm>
            <a:off x="5716588" y="5975350"/>
            <a:ext cx="2719387" cy="306388"/>
          </a:xfrm>
        </p:spPr>
        <p:txBody>
          <a:bodyPr rIns="0"/>
          <a:lstStyle>
            <a:lvl1pPr algn="r">
              <a:defRPr b="0" i="0">
                <a:solidFill>
                  <a:srgbClr val="002345"/>
                </a:solidFill>
                <a:latin typeface="Arial"/>
                <a:cs typeface="Arial"/>
              </a:defRPr>
            </a:lvl1pPr>
          </a:lstStyle>
          <a:p>
            <a:pPr>
              <a:defRPr/>
            </a:pPr>
            <a:fld id="{E9D5BDDA-FEDE-472F-A117-B2E69E26A33A}" type="datetime4">
              <a:rPr lang="en-US"/>
              <a:pPr>
                <a:defRPr/>
              </a:pPr>
              <a:t>June 17, 2016</a:t>
            </a:fld>
            <a:endParaRPr lang="en-US" dirty="0"/>
          </a:p>
        </p:txBody>
      </p:sp>
    </p:spTree>
    <p:extLst>
      <p:ext uri="{BB962C8B-B14F-4D97-AF65-F5344CB8AC3E}">
        <p14:creationId xmlns:p14="http://schemas.microsoft.com/office/powerpoint/2010/main" xmlns="" val="2067805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ght Photo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a:off x="0" y="4362450"/>
            <a:ext cx="9144000" cy="2495550"/>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ltLang="en-US" sz="1300" b="0" smtClean="0">
              <a:solidFill>
                <a:prstClr val="white"/>
              </a:solidFill>
              <a:cs typeface="Arial" charset="0"/>
            </a:endParaRPr>
          </a:p>
        </p:txBody>
      </p:sp>
      <p:sp>
        <p:nvSpPr>
          <p:cNvPr id="7" name="Rectangle 6"/>
          <p:cNvSpPr>
            <a:spLocks noChangeArrowheads="1"/>
          </p:cNvSpPr>
          <p:nvPr/>
        </p:nvSpPr>
        <p:spPr bwMode="auto">
          <a:xfrm>
            <a:off x="0" y="4302125"/>
            <a:ext cx="9144000" cy="176213"/>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ltLang="en-US" sz="1300" b="0" smtClean="0">
              <a:solidFill>
                <a:prstClr val="white"/>
              </a:solidFill>
              <a:cs typeface="Arial" charset="0"/>
            </a:endParaRPr>
          </a:p>
        </p:txBody>
      </p:sp>
      <p:grpSp>
        <p:nvGrpSpPr>
          <p:cNvPr id="8" name="Group 7"/>
          <p:cNvGrpSpPr>
            <a:grpSpLocks/>
          </p:cNvGrpSpPr>
          <p:nvPr/>
        </p:nvGrpSpPr>
        <p:grpSpPr bwMode="auto">
          <a:xfrm>
            <a:off x="265113" y="4540250"/>
            <a:ext cx="4321175" cy="876300"/>
            <a:chOff x="264890" y="4539871"/>
            <a:chExt cx="4321263" cy="876905"/>
          </a:xfrm>
        </p:grpSpPr>
        <p:pic>
          <p:nvPicPr>
            <p:cNvPr id="9" name="Picture 8" descr="reverse.png"/>
            <p:cNvPicPr>
              <a:picLocks noChangeAspect="1"/>
            </p:cNvPicPr>
            <p:nvPr/>
          </p:nvPicPr>
          <p:blipFill>
            <a:blip r:embed="rId2" cstate="print">
              <a:extLst>
                <a:ext uri="{28A0092B-C50C-407E-A947-70E740481C1C}">
                  <a14:useLocalDpi xmlns:a14="http://schemas.microsoft.com/office/drawing/2010/main" xmlns=""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NEW-WHITE-GRADIENT-GLOBES.png"/>
            <p:cNvPicPr>
              <a:picLocks noChangeAspect="1"/>
            </p:cNvPicPr>
            <p:nvPr/>
          </p:nvPicPr>
          <p:blipFill>
            <a:blip r:embed="rId3" cstate="print">
              <a:extLst>
                <a:ext uri="{28A0092B-C50C-407E-A947-70E740481C1C}">
                  <a14:useLocalDpi xmlns:a14="http://schemas.microsoft.com/office/drawing/2010/main" xmlns=""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Picture Placeholder 2"/>
          <p:cNvSpPr>
            <a:spLocks noGrp="1"/>
          </p:cNvSpPr>
          <p:nvPr>
            <p:ph type="pic" sz="quarter" idx="15"/>
          </p:nvPr>
        </p:nvSpPr>
        <p:spPr>
          <a:xfrm>
            <a:off x="0" y="0"/>
            <a:ext cx="9144000" cy="4299185"/>
          </a:xfrm>
        </p:spPr>
        <p:txBody>
          <a:bodyPr>
            <a:normAutofit/>
          </a:bodyPr>
          <a:lstStyle>
            <a:lvl1pPr>
              <a:defRPr baseline="0"/>
            </a:lvl1pPr>
          </a:lstStyle>
          <a:p>
            <a:pPr lvl="0"/>
            <a:r>
              <a:rPr lang="en-US" noProof="0" smtClean="0"/>
              <a:t>Click icon to add picture</a:t>
            </a:r>
            <a:endParaRPr lang="en-US" noProof="0" dirty="0"/>
          </a:p>
        </p:txBody>
      </p:sp>
      <p:sp>
        <p:nvSpPr>
          <p:cNvPr id="17" name="Title 329"/>
          <p:cNvSpPr>
            <a:spLocks noGrp="1"/>
          </p:cNvSpPr>
          <p:nvPr>
            <p:ph type="title"/>
          </p:nvPr>
        </p:nvSpPr>
        <p:spPr>
          <a:xfrm>
            <a:off x="1273363" y="5293895"/>
            <a:ext cx="7323485" cy="387684"/>
          </a:xfrm>
        </p:spPr>
        <p:txBody>
          <a:bodyPr/>
          <a:lstStyle>
            <a:lvl1pPr>
              <a:defRPr sz="2000" b="1" cap="none" baseline="0">
                <a:solidFill>
                  <a:srgbClr val="FFFFFF"/>
                </a:solidFill>
              </a:defRPr>
            </a:lvl1pPr>
          </a:lstStyle>
          <a:p>
            <a:r>
              <a:rPr lang="en-US" smtClean="0"/>
              <a:t>Click to edit Master title style</a:t>
            </a:r>
            <a:endParaRPr lang="en-US" dirty="0"/>
          </a:p>
        </p:txBody>
      </p:sp>
      <p:sp>
        <p:nvSpPr>
          <p:cNvPr id="18" name="Text Placeholder 331"/>
          <p:cNvSpPr>
            <a:spLocks noGrp="1"/>
          </p:cNvSpPr>
          <p:nvPr>
            <p:ph type="body" sz="quarter" idx="13"/>
          </p:nvPr>
        </p:nvSpPr>
        <p:spPr>
          <a:xfrm>
            <a:off x="1273363" y="5708315"/>
            <a:ext cx="7335420" cy="326312"/>
          </a:xfrm>
        </p:spPr>
        <p:txBody>
          <a:bodyPr anchor="ctr">
            <a:normAutofit/>
          </a:bodyPr>
          <a:lstStyle>
            <a:lvl1pPr>
              <a:lnSpc>
                <a:spcPct val="100000"/>
              </a:lnSpc>
              <a:defRPr sz="18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20" name="Text Placeholder 331"/>
          <p:cNvSpPr>
            <a:spLocks noGrp="1"/>
          </p:cNvSpPr>
          <p:nvPr>
            <p:ph type="body" sz="quarter" idx="14"/>
          </p:nvPr>
        </p:nvSpPr>
        <p:spPr>
          <a:xfrm>
            <a:off x="1273363" y="6055895"/>
            <a:ext cx="4373402" cy="468382"/>
          </a:xfrm>
        </p:spPr>
        <p:txBody>
          <a:bodyPr anchor="b"/>
          <a:lstStyle>
            <a:lvl1pPr algn="l">
              <a:lnSpc>
                <a:spcPct val="100000"/>
              </a:lnSpc>
              <a:defRPr sz="1300" b="0" i="0" baseline="0">
                <a:solidFill>
                  <a:srgbClr val="FFFFFF"/>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a:p>
            <a:pPr lvl="1"/>
            <a:r>
              <a:rPr lang="en-US" smtClean="0"/>
              <a:t>Second level</a:t>
            </a:r>
          </a:p>
        </p:txBody>
      </p:sp>
      <p:sp>
        <p:nvSpPr>
          <p:cNvPr id="11" name="Rectangle 1028"/>
          <p:cNvSpPr>
            <a:spLocks noGrp="1" noChangeArrowheads="1"/>
          </p:cNvSpPr>
          <p:nvPr>
            <p:ph type="dt" sz="half" idx="16"/>
          </p:nvPr>
        </p:nvSpPr>
        <p:spPr>
          <a:xfrm>
            <a:off x="5854700" y="6161088"/>
            <a:ext cx="2744788" cy="363537"/>
          </a:xfrm>
        </p:spPr>
        <p:txBody>
          <a:bodyPr rIns="0" anchor="b" anchorCtr="0"/>
          <a:lstStyle>
            <a:lvl1pPr algn="r">
              <a:defRPr sz="1300" b="0" i="0">
                <a:solidFill>
                  <a:srgbClr val="FFFFFF"/>
                </a:solidFill>
                <a:latin typeface="Arial"/>
                <a:cs typeface="Arial"/>
              </a:defRPr>
            </a:lvl1pPr>
          </a:lstStyle>
          <a:p>
            <a:pPr>
              <a:defRPr/>
            </a:pPr>
            <a:fld id="{91E2FF33-B4BE-42C0-A1A9-5EB6E034646B}" type="datetime4">
              <a:rPr lang="en-US"/>
              <a:pPr>
                <a:defRPr/>
              </a:pPr>
              <a:t>June 17, 2016</a:t>
            </a:fld>
            <a:endParaRPr lang="en-US" dirty="0"/>
          </a:p>
        </p:txBody>
      </p:sp>
    </p:spTree>
    <p:extLst>
      <p:ext uri="{BB962C8B-B14F-4D97-AF65-F5344CB8AC3E}">
        <p14:creationId xmlns:p14="http://schemas.microsoft.com/office/powerpoint/2010/main" xmlns="" val="1886359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print">
            <a:extLst>
              <a:ext uri="{28A0092B-C50C-407E-A947-70E740481C1C}">
                <a14:useLocalDpi xmlns:a14="http://schemas.microsoft.com/office/drawing/2010/main" xmlns="" val="0"/>
              </a:ext>
            </a:extLst>
          </a:blip>
          <a:srcRect l="19547" t="44791" r="17789" b="25000"/>
          <a:stretch>
            <a:fillRect/>
          </a:stretch>
        </p:blipFill>
        <p:spPr bwMode="auto">
          <a:xfrm>
            <a:off x="6846888" y="6223000"/>
            <a:ext cx="1971675"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smtClean="0"/>
              <a:t>Click to edit Master title style</a:t>
            </a:r>
            <a:endParaRPr lang="en-US" dirty="0"/>
          </a:p>
        </p:txBody>
      </p:sp>
      <p:sp>
        <p:nvSpPr>
          <p:cNvPr id="6" name="Table Placeholder 5"/>
          <p:cNvSpPr>
            <a:spLocks noGrp="1"/>
          </p:cNvSpPr>
          <p:nvPr>
            <p:ph type="tbl" sz="quarter" idx="13"/>
          </p:nvPr>
        </p:nvSpPr>
        <p:spPr>
          <a:xfrm>
            <a:off x="349779" y="968963"/>
            <a:ext cx="8529637" cy="5349287"/>
          </a:xfrm>
        </p:spPr>
        <p:txBody>
          <a:bodyPr>
            <a:normAutofit/>
          </a:bodyPr>
          <a:lstStyle>
            <a:lvl1pPr>
              <a:lnSpc>
                <a:spcPct val="100000"/>
              </a:lnSpc>
              <a:spcBef>
                <a:spcPts val="0"/>
              </a:spcBef>
              <a:defRPr sz="1200"/>
            </a:lvl1pPr>
          </a:lstStyle>
          <a:p>
            <a:pPr lvl="0"/>
            <a:endParaRPr lang="en-US" noProof="0" dirty="0"/>
          </a:p>
        </p:txBody>
      </p:sp>
      <p:sp>
        <p:nvSpPr>
          <p:cNvPr id="5" name="Slide Number Placeholder 4"/>
          <p:cNvSpPr>
            <a:spLocks noGrp="1" noChangeArrowheads="1"/>
          </p:cNvSpPr>
          <p:nvPr>
            <p:ph type="sldNum" sz="quarter" idx="14"/>
          </p:nvPr>
        </p:nvSpPr>
        <p:spPr>
          <a:xfrm>
            <a:off x="357188" y="6350000"/>
            <a:ext cx="552450" cy="358775"/>
          </a:xfrm>
          <a:prstGeom prst="rect">
            <a:avLst/>
          </a:prstGeom>
        </p:spPr>
        <p:txBody>
          <a:bodyPr vert="horz" wrap="square" lIns="91440" tIns="45720" rIns="91440" bIns="45720" numCol="1" anchor="t" anchorCtr="0" compatLnSpc="1">
            <a:prstTxWarp prst="textNoShape">
              <a:avLst/>
            </a:prstTxWarp>
          </a:bodyPr>
          <a:lstStyle>
            <a:lvl1pPr>
              <a:defRPr sz="1600" b="1">
                <a:solidFill>
                  <a:srgbClr val="002345"/>
                </a:solidFill>
                <a:latin typeface="Trebuchet MS" panose="020B0603020202020204" pitchFamily="34" charset="0"/>
                <a:ea typeface="MS PGothic" panose="020B0600070205080204" pitchFamily="34" charset="-128"/>
              </a:defRPr>
            </a:lvl1pPr>
          </a:lstStyle>
          <a:p>
            <a:pPr>
              <a:spcBef>
                <a:spcPct val="0"/>
              </a:spcBef>
              <a:buFontTx/>
              <a:buNone/>
            </a:pPr>
            <a:fld id="{7C4828D9-5610-4050-A4A0-E1D284B8634C}" type="slidenum">
              <a:rPr lang="en-US" altLang="en-US" smtClean="0">
                <a:cs typeface="Arial" panose="020B0604020202020204" pitchFamily="34" charset="0"/>
              </a:rPr>
              <a:pPr>
                <a:spcBef>
                  <a:spcPct val="0"/>
                </a:spcBef>
                <a:buFontTx/>
                <a:buNone/>
              </a:pPr>
              <a:t>‹#›</a:t>
            </a:fld>
            <a:endParaRPr lang="en-US" altLang="en-US" smtClean="0">
              <a:cs typeface="Arial" panose="020B0604020202020204" pitchFamily="34" charset="0"/>
            </a:endParaRPr>
          </a:p>
        </p:txBody>
      </p:sp>
      <p:sp>
        <p:nvSpPr>
          <p:cNvPr id="7" name="Footer Placeholder 2"/>
          <p:cNvSpPr>
            <a:spLocks noGrp="1"/>
          </p:cNvSpPr>
          <p:nvPr>
            <p:ph type="ftr" sz="quarter" idx="15"/>
          </p:nvPr>
        </p:nvSpPr>
        <p:spPr>
          <a:xfrm>
            <a:off x="1003300" y="6356350"/>
            <a:ext cx="5707063" cy="365125"/>
          </a:xfrm>
          <a:prstGeom prst="rect">
            <a:avLst/>
          </a:prstGeom>
        </p:spPr>
        <p:txBody>
          <a:bodyPr/>
          <a:lstStyle>
            <a:lvl1pPr>
              <a:defRPr sz="1600" b="1">
                <a:solidFill>
                  <a:srgbClr val="002345"/>
                </a:solidFill>
                <a:latin typeface="Trebuchet MS" pitchFamily="34" charset="0"/>
                <a:ea typeface="MS PGothic" pitchFamily="34" charset="-128"/>
                <a:cs typeface="Arial" charset="0"/>
              </a:defRPr>
            </a:lvl1pPr>
          </a:lstStyle>
          <a:p>
            <a:pPr>
              <a:spcBef>
                <a:spcPct val="0"/>
              </a:spcBef>
              <a:buFontTx/>
              <a:buNone/>
              <a:defRPr/>
            </a:pPr>
            <a:r>
              <a:rPr lang="en-US"/>
              <a:t>Presentation Title</a:t>
            </a:r>
            <a:endParaRPr lang="en-US" dirty="0"/>
          </a:p>
        </p:txBody>
      </p:sp>
    </p:spTree>
    <p:extLst>
      <p:ext uri="{BB962C8B-B14F-4D97-AF65-F5344CB8AC3E}">
        <p14:creationId xmlns:p14="http://schemas.microsoft.com/office/powerpoint/2010/main" xmlns="" val="1321833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ster Title: V1">
    <p:spTree>
      <p:nvGrpSpPr>
        <p:cNvPr id="1" name=""/>
        <p:cNvGrpSpPr/>
        <p:nvPr/>
      </p:nvGrpSpPr>
      <p:grpSpPr>
        <a:xfrm>
          <a:off x="0" y="0"/>
          <a:ext cx="0" cy="0"/>
          <a:chOff x="0" y="0"/>
          <a:chExt cx="0" cy="0"/>
        </a:xfrm>
      </p:grpSpPr>
      <p:sp>
        <p:nvSpPr>
          <p:cNvPr id="4" name="Rectangle 3"/>
          <p:cNvSpPr/>
          <p:nvPr userDrawn="1"/>
        </p:nvSpPr>
        <p:spPr>
          <a:xfrm>
            <a:off x="0" y="6288088"/>
            <a:ext cx="9144000" cy="47783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5" name="Picture 2" descr="I:\_GregW\1322550 WBGIS - ITS Sub Branding\WBGIS_ITS-PPT_footer-06.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b="82104"/>
          <a:stretch>
            <a:fillRect/>
          </a:stretch>
        </p:blipFill>
        <p:spPr bwMode="auto">
          <a:xfrm>
            <a:off x="0" y="1379538"/>
            <a:ext cx="91440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4"/>
          <p:cNvSpPr txBox="1">
            <a:spLocks noChangeArrowheads="1"/>
          </p:cNvSpPr>
          <p:nvPr userDrawn="1"/>
        </p:nvSpPr>
        <p:spPr bwMode="auto">
          <a:xfrm>
            <a:off x="4587875" y="6453188"/>
            <a:ext cx="1511300"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lIns="0" tIns="36000" rIns="0" bIns="0"/>
          <a:lstStyle>
            <a:defPPr>
              <a:defRPr lang="de-DE"/>
            </a:defPPr>
            <a:lvl1pPr algn="r" rtl="0" fontAlgn="base">
              <a:spcBef>
                <a:spcPct val="0"/>
              </a:spcBef>
              <a:spcAft>
                <a:spcPct val="0"/>
              </a:spcAft>
              <a:defRPr sz="900" kern="1200">
                <a:solidFill>
                  <a:schemeClr val="bg1"/>
                </a:solidFill>
                <a:latin typeface="Minion Pro"/>
                <a:ea typeface="ＭＳ Ｐゴシック" charset="0"/>
                <a:cs typeface="Minion Pro"/>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l">
              <a:defRPr/>
            </a:pPr>
            <a:r>
              <a:rPr lang="en-US" dirty="0" smtClean="0">
                <a:solidFill>
                  <a:prstClr val="black"/>
                </a:solidFill>
                <a:latin typeface="Arial"/>
                <a:cs typeface="Arial"/>
              </a:rPr>
              <a:t>Strictly Confidential</a:t>
            </a:r>
            <a:r>
              <a:rPr lang="de-DE" dirty="0" smtClean="0">
                <a:solidFill>
                  <a:prstClr val="black"/>
                </a:solidFill>
                <a:latin typeface="Arial"/>
                <a:cs typeface="Arial"/>
              </a:rPr>
              <a:t> © 2014</a:t>
            </a:r>
            <a:endParaRPr lang="en-US" dirty="0">
              <a:solidFill>
                <a:prstClr val="black"/>
              </a:solidFill>
              <a:latin typeface="Arial"/>
              <a:cs typeface="Arial"/>
            </a:endParaRPr>
          </a:p>
        </p:txBody>
      </p:sp>
      <p:sp>
        <p:nvSpPr>
          <p:cNvPr id="9" name="Rectangle 8"/>
          <p:cNvSpPr/>
          <p:nvPr userDrawn="1"/>
        </p:nvSpPr>
        <p:spPr>
          <a:xfrm>
            <a:off x="0" y="1282700"/>
            <a:ext cx="9144000" cy="92075"/>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10" name="Rectangle 9"/>
          <p:cNvSpPr/>
          <p:nvPr userDrawn="1"/>
        </p:nvSpPr>
        <p:spPr>
          <a:xfrm>
            <a:off x="0" y="0"/>
            <a:ext cx="9144000" cy="92075"/>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11" name="Rectangle 10"/>
          <p:cNvSpPr/>
          <p:nvPr userDrawn="1"/>
        </p:nvSpPr>
        <p:spPr>
          <a:xfrm>
            <a:off x="0" y="6765925"/>
            <a:ext cx="9144000" cy="92075"/>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12" name="Rectangle 11"/>
          <p:cNvSpPr/>
          <p:nvPr userDrawn="1"/>
        </p:nvSpPr>
        <p:spPr>
          <a:xfrm>
            <a:off x="0" y="3859213"/>
            <a:ext cx="4379913" cy="2998787"/>
          </a:xfrm>
          <a:prstGeom prst="rect">
            <a:avLst/>
          </a:prstGeom>
          <a:blipFill dpi="0" rotWithShape="1">
            <a:blip r:embed="rId3" cstate="print">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13" name="Rectangle 12"/>
          <p:cNvSpPr/>
          <p:nvPr userDrawn="1"/>
        </p:nvSpPr>
        <p:spPr>
          <a:xfrm>
            <a:off x="4543425" y="6453188"/>
            <a:ext cx="1527175" cy="215900"/>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6" name="Rectangle 2"/>
          <p:cNvSpPr>
            <a:spLocks noGrp="1" noChangeArrowheads="1"/>
          </p:cNvSpPr>
          <p:nvPr>
            <p:ph type="ctrTitle"/>
          </p:nvPr>
        </p:nvSpPr>
        <p:spPr>
          <a:xfrm>
            <a:off x="4219074" y="3980752"/>
            <a:ext cx="4384288" cy="1011238"/>
          </a:xfrm>
        </p:spPr>
        <p:txBody>
          <a:bodyPr bIns="0"/>
          <a:lstStyle>
            <a:lvl1pPr>
              <a:defRPr sz="3500">
                <a:solidFill>
                  <a:schemeClr val="accent2"/>
                </a:solidFill>
                <a:latin typeface="Arial"/>
                <a:cs typeface="Arial"/>
              </a:defRPr>
            </a:lvl1pPr>
          </a:lstStyle>
          <a:p>
            <a:pPr lvl="0"/>
            <a:r>
              <a:rPr lang="en-US" noProof="0" smtClean="0"/>
              <a:t>Click to edit Master title style</a:t>
            </a:r>
            <a:endParaRPr lang="en-US" noProof="0" dirty="0" smtClean="0"/>
          </a:p>
        </p:txBody>
      </p:sp>
      <p:sp>
        <p:nvSpPr>
          <p:cNvPr id="7" name="Rectangle 3"/>
          <p:cNvSpPr>
            <a:spLocks noGrp="1" noChangeArrowheads="1"/>
          </p:cNvSpPr>
          <p:nvPr>
            <p:ph type="subTitle" idx="1"/>
          </p:nvPr>
        </p:nvSpPr>
        <p:spPr>
          <a:xfrm>
            <a:off x="4588042" y="5153078"/>
            <a:ext cx="4034590" cy="1127405"/>
          </a:xfrm>
          <a:prstGeom prst="rect">
            <a:avLst/>
          </a:prstGeom>
        </p:spPr>
        <p:txBody>
          <a:bodyPr/>
          <a:lstStyle>
            <a:lvl1pPr marL="0" indent="0">
              <a:buFontTx/>
              <a:buNone/>
              <a:defRPr sz="2000" b="0" baseline="0">
                <a:solidFill>
                  <a:schemeClr val="tx2"/>
                </a:solidFill>
                <a:latin typeface="Arial"/>
                <a:cs typeface="Arial"/>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xmlns="" val="4025663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Master Title: V2">
    <p:spTree>
      <p:nvGrpSpPr>
        <p:cNvPr id="1" name=""/>
        <p:cNvGrpSpPr/>
        <p:nvPr/>
      </p:nvGrpSpPr>
      <p:grpSpPr>
        <a:xfrm>
          <a:off x="0" y="0"/>
          <a:ext cx="0" cy="0"/>
          <a:chOff x="0" y="0"/>
          <a:chExt cx="0" cy="0"/>
        </a:xfrm>
      </p:grpSpPr>
      <p:pic>
        <p:nvPicPr>
          <p:cNvPr id="4" name="Bild 12"/>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133725" y="1130300"/>
            <a:ext cx="5938838" cy="5938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txBox="1">
            <a:spLocks noChangeArrowheads="1"/>
          </p:cNvSpPr>
          <p:nvPr userDrawn="1"/>
        </p:nvSpPr>
        <p:spPr bwMode="auto">
          <a:xfrm>
            <a:off x="1065213" y="6453188"/>
            <a:ext cx="4176712"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lIns="0" tIns="36000" rIns="0" bIns="0"/>
          <a:lstStyle>
            <a:defPPr>
              <a:defRPr lang="de-DE"/>
            </a:defPPr>
            <a:lvl1pPr algn="r" rtl="0" fontAlgn="base">
              <a:spcBef>
                <a:spcPct val="0"/>
              </a:spcBef>
              <a:spcAft>
                <a:spcPct val="0"/>
              </a:spcAft>
              <a:defRPr sz="900" kern="1200">
                <a:solidFill>
                  <a:schemeClr val="bg1"/>
                </a:solidFill>
                <a:latin typeface="Minion Pro"/>
                <a:ea typeface="ＭＳ Ｐゴシック" charset="0"/>
                <a:cs typeface="Minion Pro"/>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l">
              <a:defRPr/>
            </a:pPr>
            <a:r>
              <a:rPr lang="en-US" dirty="0" smtClean="0">
                <a:solidFill>
                  <a:prstClr val="black"/>
                </a:solidFill>
                <a:latin typeface="Arial"/>
                <a:cs typeface="Arial"/>
              </a:rPr>
              <a:t>Strictly Confidential</a:t>
            </a:r>
            <a:r>
              <a:rPr lang="de-DE" dirty="0" smtClean="0">
                <a:solidFill>
                  <a:prstClr val="black"/>
                </a:solidFill>
                <a:latin typeface="Arial"/>
                <a:cs typeface="Arial"/>
              </a:rPr>
              <a:t> © 2014</a:t>
            </a:r>
            <a:endParaRPr lang="en-US" dirty="0">
              <a:solidFill>
                <a:prstClr val="black"/>
              </a:solidFill>
              <a:latin typeface="Arial"/>
              <a:cs typeface="Arial"/>
            </a:endParaRPr>
          </a:p>
        </p:txBody>
      </p:sp>
      <p:sp>
        <p:nvSpPr>
          <p:cNvPr id="7" name="Rectangle 2"/>
          <p:cNvSpPr>
            <a:spLocks noGrp="1" noChangeArrowheads="1"/>
          </p:cNvSpPr>
          <p:nvPr>
            <p:ph type="ctrTitle"/>
          </p:nvPr>
        </p:nvSpPr>
        <p:spPr>
          <a:xfrm>
            <a:off x="1065177" y="3958989"/>
            <a:ext cx="7538185" cy="1011238"/>
          </a:xfrm>
        </p:spPr>
        <p:txBody>
          <a:bodyPr bIns="0"/>
          <a:lstStyle>
            <a:lvl1pPr>
              <a:defRPr sz="3500">
                <a:solidFill>
                  <a:schemeClr val="tx1"/>
                </a:solidFill>
                <a:latin typeface="Arial"/>
                <a:cs typeface="Arial"/>
              </a:defRPr>
            </a:lvl1pPr>
          </a:lstStyle>
          <a:p>
            <a:pPr lvl="0"/>
            <a:r>
              <a:rPr lang="en-US" noProof="0" smtClean="0"/>
              <a:t>Click to edit Master title style</a:t>
            </a:r>
            <a:endParaRPr lang="en-US" noProof="0" dirty="0" smtClean="0"/>
          </a:p>
        </p:txBody>
      </p:sp>
      <p:sp>
        <p:nvSpPr>
          <p:cNvPr id="8" name="Rectangle 3"/>
          <p:cNvSpPr>
            <a:spLocks noGrp="1" noChangeArrowheads="1"/>
          </p:cNvSpPr>
          <p:nvPr>
            <p:ph type="subTitle" idx="1"/>
          </p:nvPr>
        </p:nvSpPr>
        <p:spPr>
          <a:xfrm>
            <a:off x="1065327" y="5131316"/>
            <a:ext cx="7539711" cy="647700"/>
          </a:xfrm>
          <a:prstGeom prst="rect">
            <a:avLst/>
          </a:prstGeom>
        </p:spPr>
        <p:txBody>
          <a:bodyPr/>
          <a:lstStyle>
            <a:lvl1pPr marL="0" indent="0">
              <a:buFontTx/>
              <a:buNone/>
              <a:defRPr sz="2000" b="0" baseline="0">
                <a:solidFill>
                  <a:schemeClr val="accent2"/>
                </a:solidFill>
                <a:latin typeface="Arial"/>
                <a:cs typeface="Arial"/>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xmlns="" val="2532112028"/>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4" name="Rectangle 3"/>
          <p:cNvSpPr/>
          <p:nvPr userDrawn="1"/>
        </p:nvSpPr>
        <p:spPr>
          <a:xfrm>
            <a:off x="6875463" y="6381750"/>
            <a:ext cx="1728787" cy="215900"/>
          </a:xfrm>
          <a:prstGeom prst="rect">
            <a:avLst/>
          </a:prstGeom>
          <a:solidFill>
            <a:schemeClr val="bg1"/>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2" name="Titel 1"/>
          <p:cNvSpPr>
            <a:spLocks noGrp="1"/>
          </p:cNvSpPr>
          <p:nvPr>
            <p:ph type="title"/>
          </p:nvPr>
        </p:nvSpPr>
        <p:spPr/>
        <p:txBody>
          <a:bodyPr/>
          <a:lstStyle>
            <a:lvl1pPr>
              <a:defRPr/>
            </a:lvl1pPr>
          </a:lstStyle>
          <a:p>
            <a:r>
              <a:rPr lang="en-US" noProof="0" smtClean="0"/>
              <a:t>Click to edit Master title style</a:t>
            </a:r>
            <a:endParaRPr lang="en-US" noProof="0" dirty="0"/>
          </a:p>
        </p:txBody>
      </p:sp>
      <p:sp>
        <p:nvSpPr>
          <p:cNvPr id="6" name="Inhaltsplatzhalter 5"/>
          <p:cNvSpPr>
            <a:spLocks noGrp="1"/>
          </p:cNvSpPr>
          <p:nvPr>
            <p:ph sz="quarter" idx="12"/>
          </p:nvPr>
        </p:nvSpPr>
        <p:spPr/>
        <p:txBody>
          <a:bodyPr/>
          <a:lstStyle>
            <a:lvl3pPr marL="361950" indent="-361950">
              <a:buFont typeface="Arial" panose="020B0604020202020204" pitchFamily="34" charset="0"/>
              <a:buChar char="•"/>
              <a:defRPr/>
            </a:lvl3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xmlns="" val="269177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02">
    <p:spTree>
      <p:nvGrpSpPr>
        <p:cNvPr id="1" name=""/>
        <p:cNvGrpSpPr/>
        <p:nvPr/>
      </p:nvGrpSpPr>
      <p:grpSpPr>
        <a:xfrm>
          <a:off x="0" y="0"/>
          <a:ext cx="0" cy="0"/>
          <a:chOff x="0" y="0"/>
          <a:chExt cx="0" cy="0"/>
        </a:xfrm>
      </p:grpSpPr>
      <p:sp>
        <p:nvSpPr>
          <p:cNvPr id="5" name="Rectangle 4"/>
          <p:cNvSpPr/>
          <p:nvPr userDrawn="1"/>
        </p:nvSpPr>
        <p:spPr>
          <a:xfrm>
            <a:off x="6948488" y="6308725"/>
            <a:ext cx="1511300" cy="288925"/>
          </a:xfrm>
          <a:prstGeom prst="rect">
            <a:avLst/>
          </a:prstGeom>
          <a:solidFill>
            <a:schemeClr val="bg1"/>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2" name="Titel 1"/>
          <p:cNvSpPr>
            <a:spLocks noGrp="1"/>
          </p:cNvSpPr>
          <p:nvPr>
            <p:ph type="title"/>
          </p:nvPr>
        </p:nvSpPr>
        <p:spPr/>
        <p:txBody>
          <a:bodyPr/>
          <a:lstStyle>
            <a:lvl1pPr>
              <a:defRPr/>
            </a:lvl1pPr>
          </a:lstStyle>
          <a:p>
            <a:r>
              <a:rPr lang="en-US" noProof="0" smtClean="0"/>
              <a:t>Click to edit Master title style</a:t>
            </a:r>
            <a:endParaRPr lang="en-US" noProof="0" dirty="0"/>
          </a:p>
        </p:txBody>
      </p:sp>
      <p:sp>
        <p:nvSpPr>
          <p:cNvPr id="6" name="Inhaltsplatzhalter 5"/>
          <p:cNvSpPr>
            <a:spLocks noGrp="1"/>
          </p:cNvSpPr>
          <p:nvPr>
            <p:ph sz="quarter" idx="12"/>
          </p:nvPr>
        </p:nvSpPr>
        <p:spPr>
          <a:xfrm>
            <a:off x="323850" y="3716338"/>
            <a:ext cx="8496300" cy="2305050"/>
          </a:xfrm>
        </p:spPr>
        <p:txBody>
          <a:bodyPr anchor="ctr" anchorCtr="1"/>
          <a:lstStyle>
            <a:lvl1pPr algn="ctr">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smtClean="0"/>
              <a:t>Click to edit Master text styles</a:t>
            </a:r>
          </a:p>
        </p:txBody>
      </p:sp>
      <p:sp>
        <p:nvSpPr>
          <p:cNvPr id="7" name="Bildplatzhalter 6"/>
          <p:cNvSpPr>
            <a:spLocks noGrp="1"/>
          </p:cNvSpPr>
          <p:nvPr>
            <p:ph type="pic" sz="quarter" idx="13"/>
          </p:nvPr>
        </p:nvSpPr>
        <p:spPr>
          <a:xfrm>
            <a:off x="323850" y="1268413"/>
            <a:ext cx="8496300" cy="2305050"/>
          </a:xfrm>
        </p:spPr>
        <p:txBody>
          <a:bodyPr/>
          <a:lstStyle/>
          <a:p>
            <a:pPr lvl="0"/>
            <a:r>
              <a:rPr lang="en-US" noProof="0" smtClean="0"/>
              <a:t>Click icon to add picture</a:t>
            </a:r>
            <a:endParaRPr lang="en-US" noProof="0" dirty="0"/>
          </a:p>
        </p:txBody>
      </p:sp>
      <p:sp>
        <p:nvSpPr>
          <p:cNvPr id="8" name="Fußzeilenplatzhalter 2"/>
          <p:cNvSpPr>
            <a:spLocks noGrp="1"/>
          </p:cNvSpPr>
          <p:nvPr>
            <p:ph type="ftr" sz="quarter" idx="14"/>
          </p:nvPr>
        </p:nvSpPr>
        <p:spPr/>
        <p:txBody>
          <a:bodyPr/>
          <a:lstStyle>
            <a:lvl1pPr defTabSz="914400" fontAlgn="base">
              <a:spcBef>
                <a:spcPct val="0"/>
              </a:spcBef>
              <a:spcAft>
                <a:spcPct val="0"/>
              </a:spcAft>
              <a:defRPr/>
            </a:lvl1pPr>
          </a:lstStyle>
          <a:p>
            <a:pPr>
              <a:defRPr/>
            </a:pPr>
            <a:r>
              <a:rPr lang="en-US"/>
              <a:t>Title of Presentation</a:t>
            </a:r>
          </a:p>
        </p:txBody>
      </p:sp>
      <p:sp>
        <p:nvSpPr>
          <p:cNvPr id="9" name="Foliennummernplatzhalter 3"/>
          <p:cNvSpPr>
            <a:spLocks noGrp="1"/>
          </p:cNvSpPr>
          <p:nvPr>
            <p:ph type="sldNum" sz="quarter" idx="15"/>
          </p:nvPr>
        </p:nvSpPr>
        <p:spPr/>
        <p:txBody>
          <a:bodyPr/>
          <a:lstStyle>
            <a:lvl1pPr defTabSz="914400" fontAlgn="base">
              <a:spcBef>
                <a:spcPct val="0"/>
              </a:spcBef>
              <a:spcAft>
                <a:spcPct val="0"/>
              </a:spcAft>
              <a:defRPr/>
            </a:lvl1pPr>
          </a:lstStyle>
          <a:p>
            <a:pPr>
              <a:defRPr/>
            </a:pPr>
            <a:fld id="{2A6E19AF-CDC5-43A3-A0B4-21B5E0040553}" type="slidenum">
              <a:rPr lang="en-US"/>
              <a:pPr>
                <a:defRPr/>
              </a:pPr>
              <a:t>‹#›</a:t>
            </a:fld>
            <a:endParaRPr lang="en-US" dirty="0"/>
          </a:p>
        </p:txBody>
      </p:sp>
    </p:spTree>
    <p:extLst>
      <p:ext uri="{BB962C8B-B14F-4D97-AF65-F5344CB8AC3E}">
        <p14:creationId xmlns:p14="http://schemas.microsoft.com/office/powerpoint/2010/main" xmlns="" val="3233040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2990197" y="6400800"/>
            <a:ext cx="1905000" cy="457200"/>
          </a:xfr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5682037" y="6331020"/>
            <a:ext cx="1566862" cy="457200"/>
          </a:xfr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4223871" y="6418613"/>
            <a:ext cx="1884363" cy="279400"/>
          </a:xfrm>
          <a:ln/>
        </p:spPr>
        <p:txBody>
          <a:bodyPr/>
          <a:lstStyle>
            <a:lvl1pPr>
              <a:defRPr/>
            </a:lvl1pPr>
          </a:lstStyle>
          <a:p>
            <a:pPr>
              <a:defRPr/>
            </a:pPr>
            <a:fld id="{F8855915-EC26-4A88-953D-D6CDF0C82EFB}" type="slidenum">
              <a:rPr lang="en-US"/>
              <a:pPr>
                <a:defRPr/>
              </a:pPr>
              <a:t>‹#›</a:t>
            </a:fld>
            <a:endParaRPr lang="en-US"/>
          </a:p>
        </p:txBody>
      </p:sp>
      <p:pic>
        <p:nvPicPr>
          <p:cNvPr id="7" name="Picture 1" descr="image001"/>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09142" y="6259863"/>
            <a:ext cx="2575512"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smtClean="0"/>
              <a:t>Click to edit Master title style</a:t>
            </a:r>
            <a:endParaRPr lang="en-US" noProof="0" dirty="0"/>
          </a:p>
        </p:txBody>
      </p:sp>
      <p:sp>
        <p:nvSpPr>
          <p:cNvPr id="6" name="Inhaltsplatzhalter 5"/>
          <p:cNvSpPr>
            <a:spLocks noGrp="1"/>
          </p:cNvSpPr>
          <p:nvPr>
            <p:ph sz="quarter" idx="12"/>
          </p:nvPr>
        </p:nvSpPr>
        <p:spPr>
          <a:xfrm>
            <a:off x="323851" y="1268413"/>
            <a:ext cx="4176712" cy="4752975"/>
          </a:xfrm>
        </p:spPr>
        <p:txBody>
          <a:bodyPr/>
          <a:lstStyle>
            <a:lvl1pPr algn="l">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smtClean="0"/>
              <a:t>Click to edit Master text styles</a:t>
            </a:r>
          </a:p>
        </p:txBody>
      </p:sp>
      <p:sp>
        <p:nvSpPr>
          <p:cNvPr id="7" name="Bildplatzhalter 6"/>
          <p:cNvSpPr>
            <a:spLocks noGrp="1"/>
          </p:cNvSpPr>
          <p:nvPr>
            <p:ph type="pic" sz="quarter" idx="13"/>
          </p:nvPr>
        </p:nvSpPr>
        <p:spPr>
          <a:xfrm>
            <a:off x="4643438" y="1268413"/>
            <a:ext cx="4176712" cy="4752975"/>
          </a:xfrm>
        </p:spPr>
        <p:txBody>
          <a:bodyPr/>
          <a:lstStyle/>
          <a:p>
            <a:pPr lvl="0"/>
            <a:r>
              <a:rPr lang="en-US" noProof="0" smtClean="0"/>
              <a:t>Click icon to add picture</a:t>
            </a:r>
            <a:endParaRPr lang="en-US" noProof="0" dirty="0"/>
          </a:p>
        </p:txBody>
      </p:sp>
      <p:sp>
        <p:nvSpPr>
          <p:cNvPr id="5" name="Fußzeilenplatzhalter 2"/>
          <p:cNvSpPr>
            <a:spLocks noGrp="1"/>
          </p:cNvSpPr>
          <p:nvPr>
            <p:ph type="ftr" sz="quarter" idx="14"/>
          </p:nvPr>
        </p:nvSpPr>
        <p:spPr/>
        <p:txBody>
          <a:bodyPr/>
          <a:lstStyle>
            <a:lvl1pPr defTabSz="914400" fontAlgn="base">
              <a:spcBef>
                <a:spcPct val="0"/>
              </a:spcBef>
              <a:spcAft>
                <a:spcPct val="0"/>
              </a:spcAft>
              <a:defRPr/>
            </a:lvl1pPr>
          </a:lstStyle>
          <a:p>
            <a:pPr>
              <a:defRPr/>
            </a:pPr>
            <a:r>
              <a:rPr lang="en-US"/>
              <a:t>Title of Presentation</a:t>
            </a:r>
          </a:p>
        </p:txBody>
      </p:sp>
      <p:sp>
        <p:nvSpPr>
          <p:cNvPr id="8" name="Foliennummernplatzhalter 3"/>
          <p:cNvSpPr>
            <a:spLocks noGrp="1"/>
          </p:cNvSpPr>
          <p:nvPr>
            <p:ph type="sldNum" sz="quarter" idx="15"/>
          </p:nvPr>
        </p:nvSpPr>
        <p:spPr/>
        <p:txBody>
          <a:bodyPr/>
          <a:lstStyle>
            <a:lvl1pPr defTabSz="914400" fontAlgn="base">
              <a:spcBef>
                <a:spcPct val="0"/>
              </a:spcBef>
              <a:spcAft>
                <a:spcPct val="0"/>
              </a:spcAft>
              <a:defRPr/>
            </a:lvl1pPr>
          </a:lstStyle>
          <a:p>
            <a:pPr>
              <a:defRPr/>
            </a:pPr>
            <a:fld id="{6E05328F-9F9F-4FB9-BB2B-3F809341A5D3}" type="slidenum">
              <a:rPr lang="en-US"/>
              <a:pPr>
                <a:defRPr/>
              </a:pPr>
              <a:t>‹#›</a:t>
            </a:fld>
            <a:endParaRPr lang="en-US" dirty="0"/>
          </a:p>
        </p:txBody>
      </p:sp>
    </p:spTree>
    <p:extLst>
      <p:ext uri="{BB962C8B-B14F-4D97-AF65-F5344CB8AC3E}">
        <p14:creationId xmlns:p14="http://schemas.microsoft.com/office/powerpoint/2010/main" xmlns="" val="1208052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smtClean="0"/>
              <a:t>Click to edit Master title style</a:t>
            </a:r>
            <a:endParaRPr lang="en-US" noProof="0" dirty="0"/>
          </a:p>
        </p:txBody>
      </p:sp>
      <p:sp>
        <p:nvSpPr>
          <p:cNvPr id="3" name="Fußzeilenplatzhalter 2"/>
          <p:cNvSpPr>
            <a:spLocks noGrp="1"/>
          </p:cNvSpPr>
          <p:nvPr>
            <p:ph type="ftr" sz="quarter" idx="10"/>
          </p:nvPr>
        </p:nvSpPr>
        <p:spPr/>
        <p:txBody>
          <a:bodyPr/>
          <a:lstStyle>
            <a:lvl1pPr defTabSz="914400" fontAlgn="base">
              <a:spcBef>
                <a:spcPct val="0"/>
              </a:spcBef>
              <a:spcAft>
                <a:spcPct val="0"/>
              </a:spcAft>
              <a:defRPr/>
            </a:lvl1pPr>
          </a:lstStyle>
          <a:p>
            <a:pPr>
              <a:defRPr/>
            </a:pPr>
            <a:r>
              <a:rPr lang="en-US"/>
              <a:t>Title of Presentation</a:t>
            </a:r>
          </a:p>
        </p:txBody>
      </p:sp>
      <p:sp>
        <p:nvSpPr>
          <p:cNvPr id="4" name="Foliennummernplatzhalter 3"/>
          <p:cNvSpPr>
            <a:spLocks noGrp="1"/>
          </p:cNvSpPr>
          <p:nvPr>
            <p:ph type="sldNum" sz="quarter" idx="11"/>
          </p:nvPr>
        </p:nvSpPr>
        <p:spPr/>
        <p:txBody>
          <a:bodyPr/>
          <a:lstStyle>
            <a:lvl1pPr defTabSz="914400" fontAlgn="base">
              <a:spcBef>
                <a:spcPct val="0"/>
              </a:spcBef>
              <a:spcAft>
                <a:spcPct val="0"/>
              </a:spcAft>
              <a:defRPr/>
            </a:lvl1pPr>
          </a:lstStyle>
          <a:p>
            <a:pPr>
              <a:defRPr/>
            </a:pPr>
            <a:fld id="{2C02FF65-4386-4798-AB4D-9F581E56EAD6}" type="slidenum">
              <a:rPr lang="en-US"/>
              <a:pPr>
                <a:defRPr/>
              </a:pPr>
              <a:t>‹#›</a:t>
            </a:fld>
            <a:endParaRPr lang="en-US" dirty="0"/>
          </a:p>
        </p:txBody>
      </p:sp>
    </p:spTree>
    <p:extLst>
      <p:ext uri="{BB962C8B-B14F-4D97-AF65-F5344CB8AC3E}">
        <p14:creationId xmlns:p14="http://schemas.microsoft.com/office/powerpoint/2010/main" xmlns="" val="1948928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V1">
    <p:spTree>
      <p:nvGrpSpPr>
        <p:cNvPr id="1" name=""/>
        <p:cNvGrpSpPr/>
        <p:nvPr/>
      </p:nvGrpSpPr>
      <p:grpSpPr>
        <a:xfrm>
          <a:off x="0" y="0"/>
          <a:ext cx="0" cy="0"/>
          <a:chOff x="0" y="0"/>
          <a:chExt cx="0" cy="0"/>
        </a:xfrm>
      </p:grpSpPr>
      <p:pic>
        <p:nvPicPr>
          <p:cNvPr id="4" name="Picture 2" descr="I:\_GregW\1322550 WBGIS - ITS Sub Branding\WBGIS_ITS-PPT_footer-06.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b="82104"/>
          <a:stretch>
            <a:fillRect/>
          </a:stretch>
        </p:blipFill>
        <p:spPr bwMode="auto">
          <a:xfrm>
            <a:off x="0" y="1379538"/>
            <a:ext cx="91440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0" y="1282700"/>
            <a:ext cx="9144000" cy="92075"/>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8" name="Rectangle 7"/>
          <p:cNvSpPr/>
          <p:nvPr userDrawn="1"/>
        </p:nvSpPr>
        <p:spPr>
          <a:xfrm>
            <a:off x="0" y="6288088"/>
            <a:ext cx="9144000" cy="47783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9" name="Rectangle 8"/>
          <p:cNvSpPr/>
          <p:nvPr userDrawn="1"/>
        </p:nvSpPr>
        <p:spPr>
          <a:xfrm>
            <a:off x="0" y="0"/>
            <a:ext cx="9144000" cy="92075"/>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10" name="Rectangle 9"/>
          <p:cNvSpPr/>
          <p:nvPr userDrawn="1"/>
        </p:nvSpPr>
        <p:spPr>
          <a:xfrm>
            <a:off x="0" y="6765925"/>
            <a:ext cx="9144000" cy="92075"/>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11" name="Rectangle 10"/>
          <p:cNvSpPr/>
          <p:nvPr userDrawn="1"/>
        </p:nvSpPr>
        <p:spPr>
          <a:xfrm>
            <a:off x="0" y="3859213"/>
            <a:ext cx="4379913" cy="2998787"/>
          </a:xfrm>
          <a:prstGeom prst="rect">
            <a:avLst/>
          </a:prstGeom>
          <a:blipFill dpi="0" rotWithShape="1">
            <a:blip r:embed="rId3" cstate="print">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5" name="Rectangle 2"/>
          <p:cNvSpPr>
            <a:spLocks noGrp="1" noChangeArrowheads="1"/>
          </p:cNvSpPr>
          <p:nvPr>
            <p:ph type="ctrTitle"/>
          </p:nvPr>
        </p:nvSpPr>
        <p:spPr>
          <a:xfrm>
            <a:off x="4780546" y="2986248"/>
            <a:ext cx="3349461" cy="1011238"/>
          </a:xfrm>
        </p:spPr>
        <p:txBody>
          <a:bodyPr bIns="0"/>
          <a:lstStyle>
            <a:lvl1pPr>
              <a:defRPr sz="3500">
                <a:solidFill>
                  <a:srgbClr val="002345"/>
                </a:solidFill>
                <a:latin typeface="Arial"/>
                <a:cs typeface="Arial"/>
              </a:defRPr>
            </a:lvl1pPr>
          </a:lstStyle>
          <a:p>
            <a:pPr lvl="0"/>
            <a:r>
              <a:rPr lang="en-US" noProof="0" smtClean="0"/>
              <a:t>Click to edit Master title style</a:t>
            </a:r>
            <a:endParaRPr lang="en-US" noProof="0" dirty="0" smtClean="0"/>
          </a:p>
        </p:txBody>
      </p:sp>
      <p:sp>
        <p:nvSpPr>
          <p:cNvPr id="6" name="Rectangle 3"/>
          <p:cNvSpPr>
            <a:spLocks noGrp="1" noChangeArrowheads="1"/>
          </p:cNvSpPr>
          <p:nvPr>
            <p:ph type="subTitle" idx="1"/>
          </p:nvPr>
        </p:nvSpPr>
        <p:spPr>
          <a:xfrm>
            <a:off x="4780547" y="4026716"/>
            <a:ext cx="3391154" cy="2089444"/>
          </a:xfrm>
          <a:prstGeom prst="rect">
            <a:avLst/>
          </a:prstGeom>
        </p:spPr>
        <p:txBody>
          <a:bodyPr anchor="b"/>
          <a:lstStyle>
            <a:lvl1pPr marL="0" marR="0" indent="0" algn="l" defTabSz="457200" rtl="0" eaLnBrk="1" fontAlgn="auto" latinLnBrk="0" hangingPunct="1">
              <a:lnSpc>
                <a:spcPct val="100000"/>
              </a:lnSpc>
              <a:spcBef>
                <a:spcPct val="20000"/>
              </a:spcBef>
              <a:spcAft>
                <a:spcPts val="0"/>
              </a:spcAft>
              <a:buClrTx/>
              <a:buSzTx/>
              <a:buFontTx/>
              <a:buNone/>
              <a:tabLst/>
              <a:defRPr sz="900" b="0" baseline="0">
                <a:solidFill>
                  <a:srgbClr val="00ADE4"/>
                </a:solidFill>
                <a:latin typeface="Arial"/>
                <a:cs typeface="Arial"/>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xmlns="" val="3329474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Slide: V2">
    <p:spTree>
      <p:nvGrpSpPr>
        <p:cNvPr id="1" name=""/>
        <p:cNvGrpSpPr/>
        <p:nvPr/>
      </p:nvGrpSpPr>
      <p:grpSpPr>
        <a:xfrm>
          <a:off x="0" y="0"/>
          <a:ext cx="0" cy="0"/>
          <a:chOff x="0" y="0"/>
          <a:chExt cx="0" cy="0"/>
        </a:xfrm>
      </p:grpSpPr>
      <p:sp>
        <p:nvSpPr>
          <p:cNvPr id="4" name="Rechteck 12"/>
          <p:cNvSpPr/>
          <p:nvPr userDrawn="1"/>
        </p:nvSpPr>
        <p:spPr>
          <a:xfrm>
            <a:off x="0" y="1277938"/>
            <a:ext cx="9144000" cy="55800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de-DE" dirty="0">
              <a:solidFill>
                <a:prstClr val="white"/>
              </a:solidFill>
            </a:endParaRPr>
          </a:p>
        </p:txBody>
      </p:sp>
      <p:pic>
        <p:nvPicPr>
          <p:cNvPr id="5" name="Bild 13"/>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059113" y="1057275"/>
            <a:ext cx="6013450" cy="6011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2"/>
          <p:cNvSpPr>
            <a:spLocks noGrp="1" noChangeArrowheads="1"/>
          </p:cNvSpPr>
          <p:nvPr>
            <p:ph type="ctrTitle"/>
          </p:nvPr>
        </p:nvSpPr>
        <p:spPr>
          <a:xfrm>
            <a:off x="1152800" y="1272561"/>
            <a:ext cx="7017314" cy="1011238"/>
          </a:xfrm>
        </p:spPr>
        <p:txBody>
          <a:bodyPr bIns="0"/>
          <a:lstStyle>
            <a:lvl1pPr>
              <a:defRPr sz="3500">
                <a:solidFill>
                  <a:schemeClr val="tx1"/>
                </a:solidFill>
                <a:latin typeface="Arial"/>
                <a:cs typeface="Arial"/>
              </a:defRPr>
            </a:lvl1pPr>
          </a:lstStyle>
          <a:p>
            <a:pPr lvl="0"/>
            <a:r>
              <a:rPr lang="en-US" noProof="0" smtClean="0"/>
              <a:t>Click to edit Master title style</a:t>
            </a:r>
            <a:endParaRPr lang="en-US" noProof="0" dirty="0" smtClean="0"/>
          </a:p>
        </p:txBody>
      </p:sp>
      <p:sp>
        <p:nvSpPr>
          <p:cNvPr id="8" name="Rectangle 3"/>
          <p:cNvSpPr>
            <a:spLocks noGrp="1" noChangeArrowheads="1"/>
          </p:cNvSpPr>
          <p:nvPr>
            <p:ph type="subTitle" idx="1"/>
          </p:nvPr>
        </p:nvSpPr>
        <p:spPr>
          <a:xfrm>
            <a:off x="1152968" y="4026716"/>
            <a:ext cx="7018734" cy="2089444"/>
          </a:xfrm>
          <a:prstGeom prst="rect">
            <a:avLst/>
          </a:prstGeom>
        </p:spPr>
        <p:txBody>
          <a:bodyPr anchor="b"/>
          <a:lstStyle>
            <a:lvl1pPr marL="0" marR="0" indent="0" algn="l" defTabSz="457200" rtl="0" eaLnBrk="1" fontAlgn="auto" latinLnBrk="0" hangingPunct="1">
              <a:lnSpc>
                <a:spcPct val="100000"/>
              </a:lnSpc>
              <a:spcBef>
                <a:spcPct val="20000"/>
              </a:spcBef>
              <a:spcAft>
                <a:spcPts val="0"/>
              </a:spcAft>
              <a:buClrTx/>
              <a:buSzTx/>
              <a:buFontTx/>
              <a:buNone/>
              <a:tabLst/>
              <a:defRPr sz="900" b="0" baseline="0">
                <a:solidFill>
                  <a:schemeClr val="accent2"/>
                </a:solidFill>
                <a:latin typeface="Arial"/>
                <a:cs typeface="Arial"/>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xmlns="" val="1151778512"/>
      </p:ext>
    </p:extLst>
  </p:cSld>
  <p:clrMapOvr>
    <a:masterClrMapping/>
  </p:clrMapOvr>
  <p:transition spd="slow"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ark Table of Contents">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115888" indent="-115888"/>
            <a:endParaRPr lang="en-US" dirty="0">
              <a:solidFill>
                <a:prstClr val="white"/>
              </a:solidFill>
            </a:endParaRPr>
          </a:p>
        </p:txBody>
      </p:sp>
      <p:sp>
        <p:nvSpPr>
          <p:cNvPr id="2" name="Title 1"/>
          <p:cNvSpPr>
            <a:spLocks noGrp="1"/>
          </p:cNvSpPr>
          <p:nvPr>
            <p:ph type="title"/>
          </p:nvPr>
        </p:nvSpPr>
        <p:spPr>
          <a:xfrm>
            <a:off x="356934" y="301626"/>
            <a:ext cx="8462029" cy="756707"/>
          </a:xfrm>
        </p:spPr>
        <p:txBody>
          <a:bodyPr/>
          <a:lstStyle>
            <a:lvl1pPr>
              <a:defRPr sz="2200" b="0" i="0">
                <a:solidFill>
                  <a:schemeClr val="tx1"/>
                </a:solidFill>
              </a:defRPr>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smtClean="0"/>
              <a:t>Click to edit Master text styles</a:t>
            </a:r>
          </a:p>
        </p:txBody>
      </p:sp>
      <p:sp>
        <p:nvSpPr>
          <p:cNvPr id="5" name="Footer Placeholder 5"/>
          <p:cNvSpPr>
            <a:spLocks noGrp="1"/>
          </p:cNvSpPr>
          <p:nvPr>
            <p:ph type="ftr" sz="quarter" idx="14"/>
          </p:nvPr>
        </p:nvSpPr>
        <p:spPr>
          <a:xfrm>
            <a:off x="741363" y="6361113"/>
            <a:ext cx="4011612" cy="365125"/>
          </a:xfrm>
          <a:prstGeom prst="rect">
            <a:avLst/>
          </a:prstGeom>
        </p:spPr>
        <p:txBody>
          <a:bodyPr/>
          <a:lstStyle>
            <a:lvl1pPr>
              <a:defRPr/>
            </a:lvl1pPr>
          </a:lstStyle>
          <a:p>
            <a:pPr>
              <a:defRPr/>
            </a:pPr>
            <a:r>
              <a:rPr lang="en-US" dirty="0"/>
              <a:t>Footer Information</a:t>
            </a:r>
          </a:p>
        </p:txBody>
      </p:sp>
      <p:sp>
        <p:nvSpPr>
          <p:cNvPr id="6" name="Slide Number Placeholder 7"/>
          <p:cNvSpPr>
            <a:spLocks noGrp="1"/>
          </p:cNvSpPr>
          <p:nvPr>
            <p:ph type="sldNum" sz="quarter" idx="15"/>
          </p:nvPr>
        </p:nvSpPr>
        <p:spPr>
          <a:xfrm>
            <a:off x="360363" y="6361113"/>
            <a:ext cx="317500" cy="365125"/>
          </a:xfrm>
          <a:prstGeom prst="rect">
            <a:avLst/>
          </a:prstGeom>
        </p:spPr>
        <p:txBody>
          <a:bodyPr/>
          <a:lstStyle>
            <a:lvl1pPr>
              <a:defRPr sz="1200" b="0"/>
            </a:lvl1pPr>
          </a:lstStyle>
          <a:p>
            <a:pPr>
              <a:defRPr/>
            </a:pPr>
            <a:fld id="{05DBAC87-26AA-41C3-BF37-6C2E7539E9C4}" type="slidenum">
              <a:rPr lang="en-US" smtClean="0"/>
              <a:pPr>
                <a:defRPr/>
              </a:pPr>
              <a:t>‹#›</a:t>
            </a:fld>
            <a:endParaRPr lang="en-US" dirty="0"/>
          </a:p>
        </p:txBody>
      </p:sp>
      <p:pic>
        <p:nvPicPr>
          <p:cNvPr id="8" name="Picture 76"/>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49250" y="6361113"/>
            <a:ext cx="20732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265176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ue Geometric 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90" y="617542"/>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5" name="Line 1087"/>
          <p:cNvSpPr>
            <a:spLocks noChangeShapeType="1"/>
          </p:cNvSpPr>
          <p:nvPr/>
        </p:nvSpPr>
        <p:spPr bwMode="auto">
          <a:xfrm>
            <a:off x="484190" y="617542"/>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6" name="Rectangle 1088"/>
          <p:cNvSpPr>
            <a:spLocks noChangeArrowheads="1"/>
          </p:cNvSpPr>
          <p:nvPr/>
        </p:nvSpPr>
        <p:spPr bwMode="auto">
          <a:xfrm>
            <a:off x="484190" y="617542"/>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fontAlgn="auto">
              <a:spcBef>
                <a:spcPct val="50000"/>
              </a:spcBef>
              <a:spcAft>
                <a:spcPts val="0"/>
              </a:spcAft>
              <a:buFontTx/>
              <a:buChar char="•"/>
            </a:pPr>
            <a:endParaRPr lang="en-US" sz="975" b="0" dirty="0">
              <a:solidFill>
                <a:prstClr val="black"/>
              </a:solidFill>
              <a:latin typeface="Andes" panose="02000000000000000000" pitchFamily="50" charset="0"/>
              <a:cs typeface="+mn-cs"/>
            </a:endParaRPr>
          </a:p>
        </p:txBody>
      </p:sp>
      <p:sp>
        <p:nvSpPr>
          <p:cNvPr id="7" name="Rectangle 1089"/>
          <p:cNvSpPr>
            <a:spLocks noChangeArrowheads="1"/>
          </p:cNvSpPr>
          <p:nvPr/>
        </p:nvSpPr>
        <p:spPr bwMode="auto">
          <a:xfrm>
            <a:off x="484190" y="617542"/>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auto">
              <a:spcBef>
                <a:spcPct val="50000"/>
              </a:spcBef>
              <a:spcAft>
                <a:spcPts val="0"/>
              </a:spcAft>
              <a:buFontTx/>
              <a:buChar char="•"/>
            </a:pPr>
            <a:endParaRPr lang="en-US" sz="975" b="0" dirty="0">
              <a:solidFill>
                <a:prstClr val="black"/>
              </a:solidFill>
              <a:latin typeface="Andes" panose="02000000000000000000" pitchFamily="50" charset="0"/>
              <a:cs typeface="+mn-cs"/>
            </a:endParaRPr>
          </a:p>
        </p:txBody>
      </p:sp>
      <p:sp>
        <p:nvSpPr>
          <p:cNvPr id="8" name="Freeform 1098"/>
          <p:cNvSpPr>
            <a:spLocks/>
          </p:cNvSpPr>
          <p:nvPr/>
        </p:nvSpPr>
        <p:spPr bwMode="auto">
          <a:xfrm>
            <a:off x="487365" y="617542"/>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9" name="Freeform 1115"/>
          <p:cNvSpPr>
            <a:spLocks/>
          </p:cNvSpPr>
          <p:nvPr/>
        </p:nvSpPr>
        <p:spPr bwMode="auto">
          <a:xfrm>
            <a:off x="458790"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10" name="Freeform 1120"/>
          <p:cNvSpPr>
            <a:spLocks/>
          </p:cNvSpPr>
          <p:nvPr/>
        </p:nvSpPr>
        <p:spPr bwMode="auto">
          <a:xfrm>
            <a:off x="458790" y="463554"/>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11" name="Freeform 1134"/>
          <p:cNvSpPr>
            <a:spLocks/>
          </p:cNvSpPr>
          <p:nvPr/>
        </p:nvSpPr>
        <p:spPr bwMode="auto">
          <a:xfrm>
            <a:off x="703265"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12" name="Freeform 1141"/>
          <p:cNvSpPr>
            <a:spLocks/>
          </p:cNvSpPr>
          <p:nvPr/>
        </p:nvSpPr>
        <p:spPr bwMode="auto">
          <a:xfrm>
            <a:off x="706439"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13" name="Freeform 1148"/>
          <p:cNvSpPr>
            <a:spLocks/>
          </p:cNvSpPr>
          <p:nvPr/>
        </p:nvSpPr>
        <p:spPr bwMode="auto">
          <a:xfrm>
            <a:off x="693740" y="460376"/>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14" name="Freeform 1150"/>
          <p:cNvSpPr>
            <a:spLocks/>
          </p:cNvSpPr>
          <p:nvPr/>
        </p:nvSpPr>
        <p:spPr bwMode="auto">
          <a:xfrm>
            <a:off x="684215" y="447677"/>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15" name="Freeform 1152"/>
          <p:cNvSpPr>
            <a:spLocks/>
          </p:cNvSpPr>
          <p:nvPr/>
        </p:nvSpPr>
        <p:spPr bwMode="auto">
          <a:xfrm>
            <a:off x="684215" y="447677"/>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16" name="Freeform 1154"/>
          <p:cNvSpPr>
            <a:spLocks/>
          </p:cNvSpPr>
          <p:nvPr/>
        </p:nvSpPr>
        <p:spPr bwMode="auto">
          <a:xfrm>
            <a:off x="665165"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17" name="Freeform 1156"/>
          <p:cNvSpPr>
            <a:spLocks/>
          </p:cNvSpPr>
          <p:nvPr/>
        </p:nvSpPr>
        <p:spPr bwMode="auto">
          <a:xfrm>
            <a:off x="665165" y="431801"/>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18" name="Freeform 1163"/>
          <p:cNvSpPr>
            <a:spLocks/>
          </p:cNvSpPr>
          <p:nvPr/>
        </p:nvSpPr>
        <p:spPr bwMode="auto">
          <a:xfrm>
            <a:off x="611188" y="415929"/>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19" name="Freeform 1172"/>
          <p:cNvSpPr>
            <a:spLocks/>
          </p:cNvSpPr>
          <p:nvPr/>
        </p:nvSpPr>
        <p:spPr bwMode="auto">
          <a:xfrm>
            <a:off x="582615" y="476253"/>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20" name="Freeform 1177"/>
          <p:cNvSpPr>
            <a:spLocks/>
          </p:cNvSpPr>
          <p:nvPr/>
        </p:nvSpPr>
        <p:spPr bwMode="auto">
          <a:xfrm>
            <a:off x="557215" y="534992"/>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21" name="Freeform 1180"/>
          <p:cNvSpPr>
            <a:spLocks/>
          </p:cNvSpPr>
          <p:nvPr/>
        </p:nvSpPr>
        <p:spPr bwMode="auto">
          <a:xfrm>
            <a:off x="560390" y="530229"/>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22" name="Line 1187"/>
          <p:cNvSpPr>
            <a:spLocks noChangeShapeType="1"/>
          </p:cNvSpPr>
          <p:nvPr/>
        </p:nvSpPr>
        <p:spPr bwMode="auto">
          <a:xfrm>
            <a:off x="569915"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23" name="Line 1188"/>
          <p:cNvSpPr>
            <a:spLocks noChangeShapeType="1"/>
          </p:cNvSpPr>
          <p:nvPr/>
        </p:nvSpPr>
        <p:spPr bwMode="auto">
          <a:xfrm>
            <a:off x="569915"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24" name="Freeform 1208"/>
          <p:cNvSpPr>
            <a:spLocks/>
          </p:cNvSpPr>
          <p:nvPr/>
        </p:nvSpPr>
        <p:spPr bwMode="auto">
          <a:xfrm>
            <a:off x="595313" y="557217"/>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25" name="Freeform 1210"/>
          <p:cNvSpPr>
            <a:spLocks/>
          </p:cNvSpPr>
          <p:nvPr/>
        </p:nvSpPr>
        <p:spPr bwMode="auto">
          <a:xfrm>
            <a:off x="595315" y="557217"/>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26" name="Freeform 1214"/>
          <p:cNvSpPr>
            <a:spLocks/>
          </p:cNvSpPr>
          <p:nvPr/>
        </p:nvSpPr>
        <p:spPr bwMode="auto">
          <a:xfrm>
            <a:off x="595315" y="557217"/>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27" name="Rectangle 1215"/>
          <p:cNvSpPr>
            <a:spLocks noChangeArrowheads="1"/>
          </p:cNvSpPr>
          <p:nvPr/>
        </p:nvSpPr>
        <p:spPr bwMode="auto">
          <a:xfrm>
            <a:off x="595313" y="627067"/>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fontAlgn="auto">
              <a:spcBef>
                <a:spcPct val="50000"/>
              </a:spcBef>
              <a:spcAft>
                <a:spcPts val="0"/>
              </a:spcAft>
              <a:buFontTx/>
              <a:buChar char="•"/>
            </a:pPr>
            <a:endParaRPr lang="en-US" sz="975" b="0" dirty="0">
              <a:solidFill>
                <a:prstClr val="black"/>
              </a:solidFill>
              <a:latin typeface="Andes" panose="02000000000000000000" pitchFamily="50" charset="0"/>
              <a:cs typeface="+mn-cs"/>
            </a:endParaRPr>
          </a:p>
        </p:txBody>
      </p:sp>
      <p:sp>
        <p:nvSpPr>
          <p:cNvPr id="28" name="Freeform 1217"/>
          <p:cNvSpPr>
            <a:spLocks/>
          </p:cNvSpPr>
          <p:nvPr/>
        </p:nvSpPr>
        <p:spPr bwMode="auto">
          <a:xfrm>
            <a:off x="595313" y="627067"/>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29" name="Freeform 1219"/>
          <p:cNvSpPr>
            <a:spLocks/>
          </p:cNvSpPr>
          <p:nvPr/>
        </p:nvSpPr>
        <p:spPr bwMode="auto">
          <a:xfrm>
            <a:off x="731840" y="541342"/>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30" name="Freeform 1221"/>
          <p:cNvSpPr>
            <a:spLocks/>
          </p:cNvSpPr>
          <p:nvPr/>
        </p:nvSpPr>
        <p:spPr bwMode="auto">
          <a:xfrm>
            <a:off x="731840" y="541342"/>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31" name="Freeform 1234"/>
          <p:cNvSpPr>
            <a:spLocks/>
          </p:cNvSpPr>
          <p:nvPr/>
        </p:nvSpPr>
        <p:spPr bwMode="auto">
          <a:xfrm>
            <a:off x="722315" y="550867"/>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32" name="Line 1237"/>
          <p:cNvSpPr>
            <a:spLocks noChangeShapeType="1"/>
          </p:cNvSpPr>
          <p:nvPr/>
        </p:nvSpPr>
        <p:spPr bwMode="auto">
          <a:xfrm>
            <a:off x="728663" y="544517"/>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33" name="Line 1238"/>
          <p:cNvSpPr>
            <a:spLocks noChangeShapeType="1"/>
          </p:cNvSpPr>
          <p:nvPr/>
        </p:nvSpPr>
        <p:spPr bwMode="auto">
          <a:xfrm>
            <a:off x="728663" y="544517"/>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34" name="Freeform 1240"/>
          <p:cNvSpPr>
            <a:spLocks/>
          </p:cNvSpPr>
          <p:nvPr/>
        </p:nvSpPr>
        <p:spPr bwMode="auto">
          <a:xfrm>
            <a:off x="728663" y="541342"/>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35" name="Freeform 1243"/>
          <p:cNvSpPr>
            <a:spLocks/>
          </p:cNvSpPr>
          <p:nvPr/>
        </p:nvSpPr>
        <p:spPr bwMode="auto">
          <a:xfrm>
            <a:off x="728665" y="538167"/>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36" name="Freeform 1246"/>
          <p:cNvSpPr>
            <a:spLocks/>
          </p:cNvSpPr>
          <p:nvPr/>
        </p:nvSpPr>
        <p:spPr bwMode="auto">
          <a:xfrm>
            <a:off x="725490" y="547692"/>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37" name="Freeform 1250"/>
          <p:cNvSpPr>
            <a:spLocks/>
          </p:cNvSpPr>
          <p:nvPr/>
        </p:nvSpPr>
        <p:spPr bwMode="auto">
          <a:xfrm>
            <a:off x="731840"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38" name="Freeform 1252"/>
          <p:cNvSpPr>
            <a:spLocks/>
          </p:cNvSpPr>
          <p:nvPr/>
        </p:nvSpPr>
        <p:spPr bwMode="auto">
          <a:xfrm>
            <a:off x="731840"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39" name="Freeform 1255"/>
          <p:cNvSpPr>
            <a:spLocks/>
          </p:cNvSpPr>
          <p:nvPr/>
        </p:nvSpPr>
        <p:spPr bwMode="auto">
          <a:xfrm>
            <a:off x="712790" y="550867"/>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40" name="Rectangle 1256"/>
          <p:cNvSpPr>
            <a:spLocks noChangeArrowheads="1"/>
          </p:cNvSpPr>
          <p:nvPr/>
        </p:nvSpPr>
        <p:spPr bwMode="auto">
          <a:xfrm>
            <a:off x="722315" y="550867"/>
            <a:ext cx="1587"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fontAlgn="auto">
              <a:spcBef>
                <a:spcPct val="50000"/>
              </a:spcBef>
              <a:spcAft>
                <a:spcPts val="0"/>
              </a:spcAft>
              <a:buFontTx/>
              <a:buChar char="•"/>
            </a:pPr>
            <a:endParaRPr lang="en-US" sz="975" b="0" dirty="0">
              <a:solidFill>
                <a:prstClr val="black"/>
              </a:solidFill>
              <a:latin typeface="Andes" panose="02000000000000000000" pitchFamily="50" charset="0"/>
              <a:cs typeface="+mn-cs"/>
            </a:endParaRPr>
          </a:p>
        </p:txBody>
      </p:sp>
      <p:sp>
        <p:nvSpPr>
          <p:cNvPr id="41" name="Freeform 1258"/>
          <p:cNvSpPr>
            <a:spLocks/>
          </p:cNvSpPr>
          <p:nvPr/>
        </p:nvSpPr>
        <p:spPr bwMode="auto">
          <a:xfrm>
            <a:off x="722315" y="550867"/>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42" name="Freeform 1266"/>
          <p:cNvSpPr>
            <a:spLocks/>
          </p:cNvSpPr>
          <p:nvPr/>
        </p:nvSpPr>
        <p:spPr bwMode="auto">
          <a:xfrm>
            <a:off x="728663" y="534992"/>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43" name="Freeform 1269"/>
          <p:cNvSpPr>
            <a:spLocks/>
          </p:cNvSpPr>
          <p:nvPr/>
        </p:nvSpPr>
        <p:spPr bwMode="auto">
          <a:xfrm>
            <a:off x="728665" y="530229"/>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fontAlgn="auto">
              <a:spcBef>
                <a:spcPct val="50000"/>
              </a:spcBef>
              <a:spcAft>
                <a:spcPts val="0"/>
              </a:spcAft>
              <a:buFontTx/>
              <a:buChar char="•"/>
            </a:pPr>
            <a:endParaRPr lang="en-US" sz="975" b="0" dirty="0">
              <a:solidFill>
                <a:prstClr val="black"/>
              </a:solidFill>
              <a:latin typeface="Andes" panose="02000000000000000000" pitchFamily="50" charset="0"/>
              <a:cs typeface="+mn-cs"/>
            </a:endParaRPr>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auto">
              <a:spcBef>
                <a:spcPct val="50000"/>
              </a:spcBef>
              <a:spcAft>
                <a:spcPts val="0"/>
              </a:spcAft>
              <a:buFontTx/>
              <a:buChar char="•"/>
            </a:pPr>
            <a:endParaRPr lang="en-US" sz="975" b="0" dirty="0">
              <a:solidFill>
                <a:prstClr val="black"/>
              </a:solidFill>
              <a:latin typeface="Andes" panose="02000000000000000000" pitchFamily="50" charset="0"/>
              <a:cs typeface="+mn-cs"/>
            </a:endParaRPr>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50" name="Freeform 1277"/>
          <p:cNvSpPr>
            <a:spLocks/>
          </p:cNvSpPr>
          <p:nvPr/>
        </p:nvSpPr>
        <p:spPr bwMode="auto">
          <a:xfrm>
            <a:off x="728663" y="523879"/>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51" name="Freeform 1287"/>
          <p:cNvSpPr>
            <a:spLocks/>
          </p:cNvSpPr>
          <p:nvPr/>
        </p:nvSpPr>
        <p:spPr bwMode="auto">
          <a:xfrm>
            <a:off x="719140"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52" name="Freeform 1290"/>
          <p:cNvSpPr>
            <a:spLocks/>
          </p:cNvSpPr>
          <p:nvPr/>
        </p:nvSpPr>
        <p:spPr bwMode="auto">
          <a:xfrm>
            <a:off x="719140" y="517527"/>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pPr>
            <a:endParaRPr lang="en-US" sz="1350" b="0" dirty="0">
              <a:solidFill>
                <a:prstClr val="black"/>
              </a:solidFill>
              <a:latin typeface="Andes" panose="02000000000000000000" pitchFamily="50" charset="0"/>
              <a:cs typeface="+mn-cs"/>
            </a:endParaRPr>
          </a:p>
        </p:txBody>
      </p:sp>
      <p:sp>
        <p:nvSpPr>
          <p:cNvPr id="53"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fontAlgn="auto">
              <a:spcBef>
                <a:spcPct val="50000"/>
              </a:spcBef>
              <a:spcAft>
                <a:spcPts val="0"/>
              </a:spcAft>
              <a:buFontTx/>
              <a:buChar char="•"/>
            </a:pPr>
            <a:endParaRPr lang="en-US" sz="975" b="0" dirty="0">
              <a:solidFill>
                <a:prstClr val="black"/>
              </a:solidFill>
              <a:latin typeface="Andes" panose="02000000000000000000" pitchFamily="50" charset="0"/>
              <a:cs typeface="+mn-cs"/>
            </a:endParaRPr>
          </a:p>
        </p:txBody>
      </p:sp>
      <p:sp>
        <p:nvSpPr>
          <p:cNvPr id="54" name="Rectangle 1336"/>
          <p:cNvSpPr>
            <a:spLocks noChangeArrowheads="1"/>
          </p:cNvSpPr>
          <p:nvPr/>
        </p:nvSpPr>
        <p:spPr bwMode="auto">
          <a:xfrm>
            <a:off x="474665"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fontAlgn="auto">
              <a:spcBef>
                <a:spcPct val="50000"/>
              </a:spcBef>
              <a:spcAft>
                <a:spcPts val="0"/>
              </a:spcAft>
              <a:buFontTx/>
              <a:buChar char="•"/>
            </a:pPr>
            <a:endParaRPr lang="en-US" sz="975" b="0" dirty="0">
              <a:solidFill>
                <a:prstClr val="black"/>
              </a:solidFill>
              <a:latin typeface="Andes" panose="02000000000000000000" pitchFamily="50" charset="0"/>
              <a:cs typeface="+mn-cs"/>
            </a:endParaRPr>
          </a:p>
        </p:txBody>
      </p:sp>
      <p:sp>
        <p:nvSpPr>
          <p:cNvPr id="55" name="Rectangle 1337"/>
          <p:cNvSpPr>
            <a:spLocks noChangeArrowheads="1"/>
          </p:cNvSpPr>
          <p:nvPr/>
        </p:nvSpPr>
        <p:spPr bwMode="auto">
          <a:xfrm>
            <a:off x="474665"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fontAlgn="auto">
              <a:spcBef>
                <a:spcPct val="50000"/>
              </a:spcBef>
              <a:spcAft>
                <a:spcPts val="0"/>
              </a:spcAft>
              <a:buFontTx/>
              <a:buChar char="•"/>
            </a:pPr>
            <a:endParaRPr lang="en-US" sz="975" b="0" dirty="0">
              <a:solidFill>
                <a:prstClr val="black"/>
              </a:solidFill>
              <a:latin typeface="Andes" panose="02000000000000000000" pitchFamily="50" charset="0"/>
              <a:cs typeface="+mn-cs"/>
            </a:endParaRPr>
          </a:p>
        </p:txBody>
      </p:sp>
      <p:sp>
        <p:nvSpPr>
          <p:cNvPr id="56"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fontAlgn="auto">
              <a:spcBef>
                <a:spcPct val="50000"/>
              </a:spcBef>
              <a:spcAft>
                <a:spcPts val="0"/>
              </a:spcAft>
              <a:buFontTx/>
              <a:buChar char="•"/>
            </a:pPr>
            <a:endParaRPr lang="en-US" sz="975" b="0" dirty="0">
              <a:solidFill>
                <a:prstClr val="black"/>
              </a:solidFill>
              <a:latin typeface="Andes" panose="02000000000000000000" pitchFamily="50" charset="0"/>
              <a:cs typeface="+mn-cs"/>
            </a:endParaRPr>
          </a:p>
        </p:txBody>
      </p:sp>
      <p:sp>
        <p:nvSpPr>
          <p:cNvPr id="57"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fontAlgn="auto">
              <a:spcBef>
                <a:spcPct val="50000"/>
              </a:spcBef>
              <a:spcAft>
                <a:spcPts val="0"/>
              </a:spcAft>
              <a:buFontTx/>
              <a:buChar char="•"/>
            </a:pPr>
            <a:endParaRPr lang="en-US" sz="975" b="0" dirty="0">
              <a:solidFill>
                <a:prstClr val="black"/>
              </a:solidFill>
              <a:latin typeface="Andes" panose="02000000000000000000" pitchFamily="50" charset="0"/>
              <a:cs typeface="+mn-cs"/>
            </a:endParaRPr>
          </a:p>
        </p:txBody>
      </p:sp>
      <p:sp>
        <p:nvSpPr>
          <p:cNvPr id="58"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fontAlgn="auto">
              <a:spcBef>
                <a:spcPct val="50000"/>
              </a:spcBef>
              <a:spcAft>
                <a:spcPts val="0"/>
              </a:spcAft>
              <a:buFontTx/>
              <a:buChar char="•"/>
            </a:pPr>
            <a:endParaRPr lang="en-US" sz="975" b="0" dirty="0">
              <a:solidFill>
                <a:prstClr val="black"/>
              </a:solidFill>
              <a:latin typeface="Andes" panose="02000000000000000000" pitchFamily="50" charset="0"/>
              <a:cs typeface="+mn-cs"/>
            </a:endParaRPr>
          </a:p>
        </p:txBody>
      </p:sp>
      <p:sp>
        <p:nvSpPr>
          <p:cNvPr id="59"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fontAlgn="auto">
              <a:spcBef>
                <a:spcPct val="50000"/>
              </a:spcBef>
              <a:spcAft>
                <a:spcPts val="0"/>
              </a:spcAft>
              <a:buFontTx/>
              <a:buChar char="•"/>
            </a:pPr>
            <a:endParaRPr lang="en-US" sz="975" b="0" dirty="0">
              <a:solidFill>
                <a:prstClr val="black"/>
              </a:solidFill>
              <a:latin typeface="Andes" panose="02000000000000000000" pitchFamily="50" charset="0"/>
              <a:cs typeface="+mn-cs"/>
            </a:endParaRPr>
          </a:p>
        </p:txBody>
      </p:sp>
      <p:sp>
        <p:nvSpPr>
          <p:cNvPr id="60" name="Rectangle 1344"/>
          <p:cNvSpPr>
            <a:spLocks noChangeArrowheads="1"/>
          </p:cNvSpPr>
          <p:nvPr/>
        </p:nvSpPr>
        <p:spPr bwMode="auto">
          <a:xfrm>
            <a:off x="465140" y="485779"/>
            <a:ext cx="1587"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fontAlgn="auto">
              <a:spcBef>
                <a:spcPct val="50000"/>
              </a:spcBef>
              <a:spcAft>
                <a:spcPts val="0"/>
              </a:spcAft>
              <a:buFontTx/>
              <a:buChar char="•"/>
            </a:pPr>
            <a:endParaRPr lang="en-US" sz="975" b="0" dirty="0">
              <a:solidFill>
                <a:prstClr val="black"/>
              </a:solidFill>
              <a:latin typeface="Andes" panose="02000000000000000000" pitchFamily="50" charset="0"/>
              <a:cs typeface="+mn-cs"/>
            </a:endParaRPr>
          </a:p>
        </p:txBody>
      </p:sp>
      <p:sp>
        <p:nvSpPr>
          <p:cNvPr id="61" name="Rectangle 60"/>
          <p:cNvSpPr>
            <a:spLocks noChangeArrowheads="1"/>
          </p:cNvSpPr>
          <p:nvPr/>
        </p:nvSpPr>
        <p:spPr bwMode="auto">
          <a:xfrm>
            <a:off x="0" y="2828929"/>
            <a:ext cx="9144000" cy="176213"/>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86916" indent="-86916" fontAlgn="auto">
              <a:spcBef>
                <a:spcPct val="50000"/>
              </a:spcBef>
              <a:spcAft>
                <a:spcPts val="0"/>
              </a:spcAft>
              <a:buFontTx/>
              <a:buChar char="•"/>
            </a:pPr>
            <a:endParaRPr lang="en-US" sz="975" b="0" dirty="0">
              <a:solidFill>
                <a:prstClr val="white"/>
              </a:solidFill>
              <a:latin typeface="Andes" panose="02000000000000000000" pitchFamily="50" charset="0"/>
              <a:cs typeface="+mn-cs"/>
            </a:endParaRPr>
          </a:p>
        </p:txBody>
      </p:sp>
      <p:pic>
        <p:nvPicPr>
          <p:cNvPr id="62" name="Picture 6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0" name="Title 329"/>
          <p:cNvSpPr>
            <a:spLocks noGrp="1"/>
          </p:cNvSpPr>
          <p:nvPr>
            <p:ph type="title"/>
          </p:nvPr>
        </p:nvSpPr>
        <p:spPr>
          <a:xfrm>
            <a:off x="865910" y="1306550"/>
            <a:ext cx="7296726" cy="1450437"/>
          </a:xfrm>
        </p:spPr>
        <p:txBody>
          <a:bodyPr lIns="0" tIns="0" rIns="0" bIns="0" anchor="b">
            <a:normAutofit/>
          </a:bodyPr>
          <a:lstStyle>
            <a:lvl1pPr>
              <a:defRPr sz="2700" b="1" cap="none" baseline="0">
                <a:solidFill>
                  <a:schemeClr val="bg2"/>
                </a:solidFill>
                <a:latin typeface="Andes" panose="02000000000000000000" pitchFamily="50" charset="0"/>
              </a:defRPr>
            </a:lvl1pPr>
          </a:lstStyle>
          <a:p>
            <a:r>
              <a:rPr lang="en-US" dirty="0" smtClean="0"/>
              <a:t>Click to edit Master title style</a:t>
            </a:r>
            <a:endParaRPr lang="en-US" dirty="0"/>
          </a:p>
        </p:txBody>
      </p:sp>
      <p:sp>
        <p:nvSpPr>
          <p:cNvPr id="332" name="Text Placeholder 331"/>
          <p:cNvSpPr>
            <a:spLocks noGrp="1"/>
          </p:cNvSpPr>
          <p:nvPr>
            <p:ph type="body" sz="quarter" idx="13"/>
          </p:nvPr>
        </p:nvSpPr>
        <p:spPr>
          <a:xfrm>
            <a:off x="851106" y="3074092"/>
            <a:ext cx="7328771" cy="2397495"/>
          </a:xfrm>
        </p:spPr>
        <p:txBody>
          <a:bodyPr lIns="0" tIns="0" rIns="0" bIns="0">
            <a:normAutofit/>
          </a:bodyPr>
          <a:lstStyle>
            <a:lvl1pPr>
              <a:lnSpc>
                <a:spcPct val="100000"/>
              </a:lnSpc>
              <a:defRPr sz="1800" b="0" i="0" cap="none" baseline="0">
                <a:solidFill>
                  <a:schemeClr val="tx1"/>
                </a:solidFill>
                <a:latin typeface="Andes" panose="02000000000000000000" pitchFamily="50" charset="0"/>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smtClean="0"/>
              <a:t>Click to edit Master text styles</a:t>
            </a:r>
          </a:p>
        </p:txBody>
      </p:sp>
    </p:spTree>
    <p:extLst>
      <p:ext uri="{BB962C8B-B14F-4D97-AF65-F5344CB8AC3E}">
        <p14:creationId xmlns:p14="http://schemas.microsoft.com/office/powerpoint/2010/main" xmlns="" val="7495152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51201F-0AB9-4B41-A9C5-47BD40AFE65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070248-4548-4728-AED5-D9BAF2E12516}" type="slidenum">
              <a:rPr lang="en-US"/>
              <a:pPr>
                <a:defRPr/>
              </a:pPr>
              <a:t>‹#›</a:t>
            </a:fld>
            <a:endParaRPr lang="en-US"/>
          </a:p>
        </p:txBody>
      </p:sp>
      <p:pic>
        <p:nvPicPr>
          <p:cNvPr id="8" name="Picture 1" descr="image001"/>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03272" y="6259863"/>
            <a:ext cx="2575512"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A699612-799D-4C44-8B46-5B4431179C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D5AF23F-49A7-4E82-8D29-8E0D49DB83C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6825FE3-ECDA-4A91-A3FC-9FAE3D549AC8}" type="slidenum">
              <a:rPr lang="en-US"/>
              <a:pPr>
                <a:defRPr/>
              </a:pPr>
              <a:t>‹#›</a:t>
            </a:fld>
            <a:endParaRPr lang="en-US"/>
          </a:p>
        </p:txBody>
      </p:sp>
      <p:pic>
        <p:nvPicPr>
          <p:cNvPr id="5" name="Picture 1" descr="image001"/>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76378" y="6259863"/>
            <a:ext cx="2575512"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46F89-33A9-4737-82F1-0B653BCF795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85406A-DB38-414C-96E2-89E48154B1E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8.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2" name="Rectangle 108"/>
          <p:cNvSpPr>
            <a:spLocks noChangeArrowheads="1"/>
          </p:cNvSpPr>
          <p:nvPr userDrawn="1"/>
        </p:nvSpPr>
        <p:spPr bwMode="auto">
          <a:xfrm>
            <a:off x="0" y="6145213"/>
            <a:ext cx="9144000" cy="712787"/>
          </a:xfrm>
          <a:prstGeom prst="rect">
            <a:avLst/>
          </a:prstGeom>
          <a:solidFill>
            <a:srgbClr val="014C6D"/>
          </a:solidFill>
          <a:ln w="9525">
            <a:noFill/>
            <a:miter lim="800000"/>
            <a:headEnd/>
            <a:tailEnd/>
          </a:ln>
          <a:effectLst/>
        </p:spPr>
        <p:txBody>
          <a:bodyPr/>
          <a:lstStyle/>
          <a:p>
            <a:pPr>
              <a:defRPr/>
            </a:pPr>
            <a:endParaRPr lang="en-US"/>
          </a:p>
        </p:txBody>
      </p:sp>
      <p:sp>
        <p:nvSpPr>
          <p:cNvPr id="1133" name="Rectangle 109"/>
          <p:cNvSpPr>
            <a:spLocks noChangeArrowheads="1"/>
          </p:cNvSpPr>
          <p:nvPr userDrawn="1"/>
        </p:nvSpPr>
        <p:spPr bwMode="auto">
          <a:xfrm flipH="1">
            <a:off x="0" y="0"/>
            <a:ext cx="9144000" cy="200025"/>
          </a:xfrm>
          <a:prstGeom prst="rect">
            <a:avLst/>
          </a:prstGeom>
          <a:solidFill>
            <a:srgbClr val="00783C"/>
          </a:solidFill>
          <a:ln w="9525">
            <a:noFill/>
            <a:miter lim="800000"/>
            <a:headEnd/>
            <a:tailEnd/>
          </a:ln>
          <a:effectLst/>
        </p:spPr>
        <p:txBody>
          <a:bodyPr wrap="none" anchor="ctr"/>
          <a:lstStyle/>
          <a:p>
            <a:pPr>
              <a:defRPr/>
            </a:pPr>
            <a:endParaRPr lang="en-US"/>
          </a:p>
        </p:txBody>
      </p:sp>
      <p:pic>
        <p:nvPicPr>
          <p:cNvPr id="2052" name="Picture 110" descr="C:\Documents and Settings\Bob Pitcher\Desktop\IFC_Wt_Logo.emf"/>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225425" y="6364288"/>
            <a:ext cx="1890713" cy="273050"/>
          </a:xfrm>
          <a:prstGeom prst="rect">
            <a:avLst/>
          </a:prstGeom>
          <a:noFill/>
          <a:ln w="9525">
            <a:noFill/>
            <a:miter lim="800000"/>
            <a:headEnd/>
            <a:tailEnd/>
          </a:ln>
        </p:spPr>
      </p:pic>
      <p:grpSp>
        <p:nvGrpSpPr>
          <p:cNvPr id="2053" name="Group 114"/>
          <p:cNvGrpSpPr>
            <a:grpSpLocks/>
          </p:cNvGrpSpPr>
          <p:nvPr userDrawn="1"/>
        </p:nvGrpSpPr>
        <p:grpSpPr bwMode="auto">
          <a:xfrm flipH="1">
            <a:off x="8175625" y="6142038"/>
            <a:ext cx="968375" cy="714375"/>
            <a:chOff x="0" y="2744"/>
            <a:chExt cx="1740" cy="1576"/>
          </a:xfrm>
        </p:grpSpPr>
        <p:sp>
          <p:nvSpPr>
            <p:cNvPr id="1139" name="Freeform 115"/>
            <p:cNvSpPr>
              <a:spLocks/>
            </p:cNvSpPr>
            <p:nvPr userDrawn="1"/>
          </p:nvSpPr>
          <p:spPr bwMode="auto">
            <a:xfrm>
              <a:off x="648" y="2744"/>
              <a:ext cx="1092" cy="1576"/>
            </a:xfrm>
            <a:custGeom>
              <a:avLst/>
              <a:gdLst/>
              <a:ahLst/>
              <a:cxnLst>
                <a:cxn ang="0">
                  <a:pos x="0" y="0"/>
                </a:cxn>
                <a:cxn ang="0">
                  <a:pos x="181" y="176"/>
                </a:cxn>
              </a:cxnLst>
              <a:rect l="0" t="0" r="r" b="b"/>
              <a:pathLst>
                <a:path w="181" h="176">
                  <a:moveTo>
                    <a:pt x="0" y="0"/>
                  </a:moveTo>
                  <a:cubicBezTo>
                    <a:pt x="81" y="32"/>
                    <a:pt x="147" y="96"/>
                    <a:pt x="181" y="176"/>
                  </a:cubicBezTo>
                </a:path>
              </a:pathLst>
            </a:custGeom>
            <a:noFill/>
            <a:ln w="19050" cap="flat" cmpd="sng">
              <a:solidFill>
                <a:schemeClr val="bg1"/>
              </a:solidFill>
              <a:prstDash val="solid"/>
              <a:miter lim="800000"/>
              <a:headEnd/>
              <a:tailEnd/>
            </a:ln>
          </p:spPr>
          <p:txBody>
            <a:bodyPr/>
            <a:lstStyle/>
            <a:p>
              <a:pPr>
                <a:defRPr/>
              </a:pPr>
              <a:endParaRPr lang="en-US"/>
            </a:p>
          </p:txBody>
        </p:sp>
        <p:sp>
          <p:nvSpPr>
            <p:cNvPr id="1140" name="Freeform 116"/>
            <p:cNvSpPr>
              <a:spLocks noEditPoints="1"/>
            </p:cNvSpPr>
            <p:nvPr userDrawn="1"/>
          </p:nvSpPr>
          <p:spPr bwMode="auto">
            <a:xfrm>
              <a:off x="0" y="2744"/>
              <a:ext cx="1401" cy="1576"/>
            </a:xfrm>
            <a:custGeom>
              <a:avLst/>
              <a:gdLst/>
              <a:ahLst/>
              <a:cxnLst>
                <a:cxn ang="0">
                  <a:pos x="0" y="12"/>
                </a:cxn>
                <a:cxn ang="0">
                  <a:pos x="213" y="176"/>
                </a:cxn>
                <a:cxn ang="0">
                  <a:pos x="168" y="0"/>
                </a:cxn>
                <a:cxn ang="0">
                  <a:pos x="254" y="175"/>
                </a:cxn>
              </a:cxnLst>
              <a:rect l="0" t="0" r="r" b="b"/>
              <a:pathLst>
                <a:path w="254" h="176">
                  <a:moveTo>
                    <a:pt x="0" y="12"/>
                  </a:moveTo>
                  <a:cubicBezTo>
                    <a:pt x="94" y="31"/>
                    <a:pt x="172" y="93"/>
                    <a:pt x="213" y="176"/>
                  </a:cubicBezTo>
                  <a:moveTo>
                    <a:pt x="168" y="0"/>
                  </a:moveTo>
                  <a:cubicBezTo>
                    <a:pt x="210" y="50"/>
                    <a:pt x="240" y="110"/>
                    <a:pt x="254" y="175"/>
                  </a:cubicBezTo>
                </a:path>
              </a:pathLst>
            </a:custGeom>
            <a:noFill/>
            <a:ln w="19050" cap="flat" cmpd="sng">
              <a:solidFill>
                <a:schemeClr val="bg1"/>
              </a:solidFill>
              <a:prstDash val="solid"/>
              <a:miter lim="800000"/>
              <a:headEnd/>
              <a:tailEnd/>
            </a:ln>
          </p:spPr>
          <p:txBody>
            <a:bodyPr/>
            <a:lstStyle/>
            <a:p>
              <a:pPr>
                <a:defRPr/>
              </a:pPr>
              <a:endParaRPr lang="en-US"/>
            </a:p>
          </p:txBody>
        </p:sp>
      </p:grpSp>
      <p:sp>
        <p:nvSpPr>
          <p:cNvPr id="1105" name="Rectangle 81"/>
          <p:cNvSpPr>
            <a:spLocks noChangeArrowheads="1"/>
          </p:cNvSpPr>
          <p:nvPr userDrawn="1"/>
        </p:nvSpPr>
        <p:spPr bwMode="auto">
          <a:xfrm flipH="1">
            <a:off x="0" y="0"/>
            <a:ext cx="9144000" cy="200025"/>
          </a:xfrm>
          <a:prstGeom prst="rect">
            <a:avLst/>
          </a:prstGeom>
          <a:solidFill>
            <a:srgbClr val="00783C"/>
          </a:solidFill>
          <a:ln w="9525">
            <a:noFill/>
            <a:miter lim="800000"/>
            <a:headEnd/>
            <a:tailEnd/>
          </a:ln>
          <a:effectLst/>
        </p:spPr>
        <p:txBody>
          <a:bodyPr wrap="none" anchor="ctr"/>
          <a:lstStyle/>
          <a:p>
            <a:pPr>
              <a:defRPr/>
            </a:pPr>
            <a:endParaRPr lang="en-US"/>
          </a:p>
        </p:txBody>
      </p:sp>
      <p:sp>
        <p:nvSpPr>
          <p:cNvPr id="2055"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2573338"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p>
        </p:txBody>
      </p:sp>
      <p:sp>
        <p:nvSpPr>
          <p:cNvPr id="3" name="Rectangle 5"/>
          <p:cNvSpPr>
            <a:spLocks noGrp="1" noChangeArrowheads="1"/>
          </p:cNvSpPr>
          <p:nvPr>
            <p:ph type="ftr" sz="quarter" idx="3"/>
          </p:nvPr>
        </p:nvSpPr>
        <p:spPr bwMode="auto">
          <a:xfrm>
            <a:off x="4875213" y="6400800"/>
            <a:ext cx="156686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3632200" y="6435725"/>
            <a:ext cx="1884363"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100" b="1">
                <a:solidFill>
                  <a:schemeClr val="bg1"/>
                </a:solidFill>
              </a:defRPr>
            </a:lvl1pPr>
          </a:lstStyle>
          <a:p>
            <a:pPr>
              <a:defRPr/>
            </a:pPr>
            <a:fld id="{0FA3C27D-FFCF-4D92-8AB4-CF72275F16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1"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ftr="0" dt="0"/>
  <p:txStyles>
    <p:titleStyle>
      <a:lvl1pPr algn="ctr" rtl="0" eaLnBrk="0" fontAlgn="base" hangingPunct="0">
        <a:spcBef>
          <a:spcPct val="0"/>
        </a:spcBef>
        <a:spcAft>
          <a:spcPct val="0"/>
        </a:spcAft>
        <a:defRPr sz="2600" b="1">
          <a:solidFill>
            <a:srgbClr val="014C6D"/>
          </a:solidFill>
          <a:latin typeface="+mj-lt"/>
          <a:ea typeface="+mj-ea"/>
          <a:cs typeface="+mj-cs"/>
        </a:defRPr>
      </a:lvl1pPr>
      <a:lvl2pPr algn="ctr" rtl="0" eaLnBrk="0" fontAlgn="base" hangingPunct="0">
        <a:spcBef>
          <a:spcPct val="0"/>
        </a:spcBef>
        <a:spcAft>
          <a:spcPct val="0"/>
        </a:spcAft>
        <a:defRPr sz="2600" b="1">
          <a:solidFill>
            <a:srgbClr val="014C6D"/>
          </a:solidFill>
          <a:latin typeface="Trebuchet MS" pitchFamily="34" charset="0"/>
        </a:defRPr>
      </a:lvl2pPr>
      <a:lvl3pPr algn="ctr" rtl="0" eaLnBrk="0" fontAlgn="base" hangingPunct="0">
        <a:spcBef>
          <a:spcPct val="0"/>
        </a:spcBef>
        <a:spcAft>
          <a:spcPct val="0"/>
        </a:spcAft>
        <a:defRPr sz="2600" b="1">
          <a:solidFill>
            <a:srgbClr val="014C6D"/>
          </a:solidFill>
          <a:latin typeface="Trebuchet MS" pitchFamily="34" charset="0"/>
        </a:defRPr>
      </a:lvl3pPr>
      <a:lvl4pPr algn="ctr" rtl="0" eaLnBrk="0" fontAlgn="base" hangingPunct="0">
        <a:spcBef>
          <a:spcPct val="0"/>
        </a:spcBef>
        <a:spcAft>
          <a:spcPct val="0"/>
        </a:spcAft>
        <a:defRPr sz="2600" b="1">
          <a:solidFill>
            <a:srgbClr val="014C6D"/>
          </a:solidFill>
          <a:latin typeface="Trebuchet MS" pitchFamily="34" charset="0"/>
        </a:defRPr>
      </a:lvl4pPr>
      <a:lvl5pPr algn="ctr" rtl="0" eaLnBrk="0" fontAlgn="base" hangingPunct="0">
        <a:spcBef>
          <a:spcPct val="0"/>
        </a:spcBef>
        <a:spcAft>
          <a:spcPct val="0"/>
        </a:spcAft>
        <a:defRPr sz="2600" b="1">
          <a:solidFill>
            <a:srgbClr val="014C6D"/>
          </a:solidFill>
          <a:latin typeface="Trebuchet MS" pitchFamily="34"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227013" indent="-227013" algn="l" rtl="0" eaLnBrk="0" fontAlgn="base" hangingPunct="0">
        <a:lnSpc>
          <a:spcPct val="115000"/>
        </a:lnSpc>
        <a:spcBef>
          <a:spcPct val="20000"/>
        </a:spcBef>
        <a:spcAft>
          <a:spcPct val="0"/>
        </a:spcAft>
        <a:buClr>
          <a:srgbClr val="00783C"/>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783C"/>
        </a:buClr>
        <a:buFont typeface="Wingdings" pitchFamily="2" charset="2"/>
        <a:buChar char="§"/>
        <a:defRPr sz="1600">
          <a:solidFill>
            <a:schemeClr val="tx1"/>
          </a:solidFill>
          <a:latin typeface="+mn-lt"/>
        </a:defRPr>
      </a:lvl2pPr>
      <a:lvl3pPr marL="1143000" indent="-228600" algn="l" rtl="0" eaLnBrk="0" fontAlgn="base" hangingPunct="0">
        <a:spcBef>
          <a:spcPct val="20000"/>
        </a:spcBef>
        <a:spcAft>
          <a:spcPct val="0"/>
        </a:spcAft>
        <a:buClr>
          <a:srgbClr val="00783C"/>
        </a:buClr>
        <a:buChar char="•"/>
        <a:defRPr sz="1600">
          <a:solidFill>
            <a:schemeClr val="tx1"/>
          </a:solidFill>
          <a:latin typeface="+mn-lt"/>
        </a:defRPr>
      </a:lvl3pPr>
      <a:lvl4pPr marL="1600200" indent="-228600" algn="l" rtl="0" eaLnBrk="0" fontAlgn="base" hangingPunct="0">
        <a:spcBef>
          <a:spcPct val="20000"/>
        </a:spcBef>
        <a:spcAft>
          <a:spcPct val="0"/>
        </a:spcAft>
        <a:buClr>
          <a:srgbClr val="00783C"/>
        </a:buClr>
        <a:buChar char="–"/>
        <a:defRPr sz="1600">
          <a:solidFill>
            <a:schemeClr val="tx1"/>
          </a:solidFill>
          <a:latin typeface="+mn-lt"/>
        </a:defRPr>
      </a:lvl4pPr>
      <a:lvl5pPr marL="2057400" indent="-228600" algn="l" rtl="0" eaLnBrk="0" fontAlgn="base" hangingPunct="0">
        <a:spcBef>
          <a:spcPct val="20000"/>
        </a:spcBef>
        <a:spcAft>
          <a:spcPct val="0"/>
        </a:spcAft>
        <a:buClr>
          <a:srgbClr val="00783C"/>
        </a:buClr>
        <a:buChar char="»"/>
        <a:defRPr sz="1600">
          <a:solidFill>
            <a:schemeClr val="tx1"/>
          </a:solidFill>
          <a:latin typeface="+mn-lt"/>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smtClean="0"/>
              <a:t>Click to edit Master title style</a:t>
            </a:r>
            <a:endParaRPr lang="en-US" dirty="0" smtClean="0"/>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Date Placeholder 4"/>
          <p:cNvSpPr>
            <a:spLocks noGrp="1"/>
          </p:cNvSpPr>
          <p:nvPr>
            <p:ph type="dt" sz="half" idx="2"/>
          </p:nvPr>
        </p:nvSpPr>
        <p:spPr>
          <a:xfrm>
            <a:off x="684213" y="6329363"/>
            <a:ext cx="2133600" cy="365125"/>
          </a:xfrm>
          <a:prstGeom prst="rect">
            <a:avLst/>
          </a:prstGeom>
        </p:spPr>
        <p:txBody>
          <a:bodyPr vert="horz" lIns="0" tIns="0" rIns="91440" bIns="0" rtlCol="0" anchor="ctr">
            <a:normAutofit/>
          </a:bodyPr>
          <a:lstStyle>
            <a:lvl1pPr algn="l">
              <a:defRPr sz="1400" b="0">
                <a:solidFill>
                  <a:srgbClr val="002345">
                    <a:tint val="75000"/>
                  </a:srgbClr>
                </a:solidFill>
                <a:latin typeface="+mn-lt"/>
                <a:ea typeface="+mn-ea"/>
                <a:cs typeface="Times New Roman" pitchFamily="18" charset="0"/>
              </a:defRPr>
            </a:lvl1pPr>
          </a:lstStyle>
          <a:p>
            <a:pPr>
              <a:spcBef>
                <a:spcPct val="0"/>
              </a:spcBef>
              <a:buFontTx/>
              <a:buNone/>
              <a:defRPr/>
            </a:pPr>
            <a:fld id="{66FA6A9B-6904-4A23-8E76-E9B2839CA858}" type="datetime4">
              <a:rPr lang="en-US"/>
              <a:pPr>
                <a:spcBef>
                  <a:spcPct val="0"/>
                </a:spcBef>
                <a:buFontTx/>
                <a:buNone/>
                <a:defRPr/>
              </a:pPr>
              <a:t>June 17, 2016</a:t>
            </a:fld>
            <a:endParaRPr lang="en-US" dirty="0"/>
          </a:p>
        </p:txBody>
      </p:sp>
    </p:spTree>
    <p:extLst>
      <p:ext uri="{BB962C8B-B14F-4D97-AF65-F5344CB8AC3E}">
        <p14:creationId xmlns:p14="http://schemas.microsoft.com/office/powerpoint/2010/main" xmlns="" val="118818980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Lst>
  <p:timing>
    <p:tnLst>
      <p:par>
        <p:cTn id="1" dur="indefinite" restart="never" nodeType="tmRoot"/>
      </p:par>
    </p:tnLst>
  </p:timing>
  <p:hf sldNum="0" hdr="0"/>
  <p:txStyles>
    <p:titleStyle>
      <a:lvl1pPr algn="l" rtl="0" eaLnBrk="0" fontAlgn="base" hangingPunct="0">
        <a:spcBef>
          <a:spcPct val="0"/>
        </a:spcBef>
        <a:spcAft>
          <a:spcPct val="0"/>
        </a:spcAft>
        <a:defRPr sz="2600" cap="all">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00783C"/>
        </a:buClr>
        <a:buFont typeface="Wingdings" panose="05000000000000000000" pitchFamily="2" charset="2"/>
        <a:defRPr>
          <a:solidFill>
            <a:schemeClr val="tx1"/>
          </a:solidFill>
          <a:latin typeface="+mn-lt"/>
          <a:ea typeface="MS PGothic" pitchFamily="34" charset="-128"/>
        </a:defRPr>
      </a:lvl2pPr>
      <a:lvl3pPr marL="4763" indent="909638" algn="l" rtl="0" eaLnBrk="0" fontAlgn="base" hangingPunct="0">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323850" y="260350"/>
            <a:ext cx="8496300" cy="576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18000" numCol="1" anchor="b" anchorCtr="0" compatLnSpc="1">
            <a:prstTxWarp prst="textNoShape">
              <a:avLst/>
            </a:prstTxWarp>
          </a:bodyPr>
          <a:lstStyle/>
          <a:p>
            <a:pPr lvl="0"/>
            <a:r>
              <a:rPr lang="en-US" noProof="0" smtClean="0"/>
              <a:t>This is a headline</a:t>
            </a:r>
            <a:endParaRPr lang="en-US" noProof="0"/>
          </a:p>
        </p:txBody>
      </p:sp>
      <p:sp>
        <p:nvSpPr>
          <p:cNvPr id="9" name="Rectangle 5"/>
          <p:cNvSpPr>
            <a:spLocks noGrp="1" noChangeArrowheads="1"/>
          </p:cNvSpPr>
          <p:nvPr>
            <p:ph type="ftr" sz="quarter" idx="3"/>
          </p:nvPr>
        </p:nvSpPr>
        <p:spPr bwMode="auto">
          <a:xfrm>
            <a:off x="2309813" y="6359525"/>
            <a:ext cx="4559300"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vert="horz" wrap="square" lIns="0" tIns="36000" rIns="0" bIns="0" numCol="1" anchor="t" anchorCtr="0" compatLnSpc="1">
            <a:prstTxWarp prst="textNoShape">
              <a:avLst/>
            </a:prstTxWarp>
          </a:bodyPr>
          <a:lstStyle>
            <a:lvl1pPr defTabSz="457200" fontAlgn="auto">
              <a:spcBef>
                <a:spcPts val="0"/>
              </a:spcBef>
              <a:spcAft>
                <a:spcPts val="0"/>
              </a:spcAft>
              <a:defRPr sz="900">
                <a:solidFill>
                  <a:prstClr val="black">
                    <a:lumMod val="75000"/>
                    <a:lumOff val="25000"/>
                  </a:prstClr>
                </a:solidFill>
                <a:latin typeface="Arial"/>
                <a:cs typeface="Arial"/>
              </a:defRPr>
            </a:lvl1pPr>
          </a:lstStyle>
          <a:p>
            <a:pPr>
              <a:defRPr/>
            </a:pPr>
            <a:r>
              <a:rPr lang="en-US"/>
              <a:t>Title of Presentation</a:t>
            </a:r>
          </a:p>
        </p:txBody>
      </p:sp>
      <p:sp>
        <p:nvSpPr>
          <p:cNvPr id="10" name="Rectangle 6"/>
          <p:cNvSpPr>
            <a:spLocks noGrp="1" noChangeArrowheads="1"/>
          </p:cNvSpPr>
          <p:nvPr>
            <p:ph type="sldNum" sz="quarter" idx="4"/>
          </p:nvPr>
        </p:nvSpPr>
        <p:spPr bwMode="auto">
          <a:xfrm>
            <a:off x="8532813" y="6359525"/>
            <a:ext cx="287337"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vert="horz" wrap="square" lIns="0" tIns="36000" rIns="0" bIns="0" numCol="1" anchor="t" anchorCtr="0" compatLnSpc="1">
            <a:prstTxWarp prst="textNoShape">
              <a:avLst/>
            </a:prstTxWarp>
          </a:bodyPr>
          <a:lstStyle>
            <a:lvl1pPr algn="l" defTabSz="457200" fontAlgn="auto">
              <a:spcBef>
                <a:spcPts val="0"/>
              </a:spcBef>
              <a:spcAft>
                <a:spcPts val="0"/>
              </a:spcAft>
              <a:defRPr sz="900">
                <a:solidFill>
                  <a:prstClr val="black">
                    <a:lumMod val="75000"/>
                    <a:lumOff val="25000"/>
                  </a:prstClr>
                </a:solidFill>
                <a:latin typeface="Arial"/>
                <a:cs typeface="Arial"/>
              </a:defRPr>
            </a:lvl1pPr>
          </a:lstStyle>
          <a:p>
            <a:pPr>
              <a:defRPr/>
            </a:pPr>
            <a:fld id="{99328B51-EFDF-4099-AA21-D2EB53EB3165}" type="slidenum">
              <a:rPr lang="en-US"/>
              <a:pPr>
                <a:defRPr/>
              </a:pPr>
              <a:t>‹#›</a:t>
            </a:fld>
            <a:endParaRPr lang="en-US" dirty="0"/>
          </a:p>
        </p:txBody>
      </p:sp>
      <p:sp>
        <p:nvSpPr>
          <p:cNvPr id="12" name="Rectangle 4"/>
          <p:cNvSpPr txBox="1">
            <a:spLocks noChangeArrowheads="1"/>
          </p:cNvSpPr>
          <p:nvPr/>
        </p:nvSpPr>
        <p:spPr bwMode="auto">
          <a:xfrm>
            <a:off x="6942138" y="6356350"/>
            <a:ext cx="1444625" cy="220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lIns="0" tIns="36000" rIns="0" bIns="0"/>
          <a:lstStyle>
            <a:defPPr>
              <a:defRPr lang="de-DE"/>
            </a:defPPr>
            <a:lvl1pPr algn="r" rtl="0" fontAlgn="base">
              <a:spcBef>
                <a:spcPct val="0"/>
              </a:spcBef>
              <a:spcAft>
                <a:spcPct val="0"/>
              </a:spcAft>
              <a:defRPr sz="900" kern="1200">
                <a:solidFill>
                  <a:schemeClr val="bg1"/>
                </a:solidFill>
                <a:latin typeface="Minion Pro"/>
                <a:ea typeface="ＭＳ Ｐゴシック" charset="0"/>
                <a:cs typeface="Minion Pro"/>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dirty="0" smtClean="0">
                <a:solidFill>
                  <a:prstClr val="black">
                    <a:lumMod val="75000"/>
                    <a:lumOff val="25000"/>
                  </a:prstClr>
                </a:solidFill>
                <a:latin typeface="Arial"/>
                <a:cs typeface="Arial"/>
              </a:rPr>
              <a:t>Strictly Confidential © 2014</a:t>
            </a:r>
            <a:endParaRPr lang="en-US" dirty="0">
              <a:solidFill>
                <a:prstClr val="black">
                  <a:lumMod val="75000"/>
                  <a:lumOff val="25000"/>
                </a:prstClr>
              </a:solidFill>
              <a:latin typeface="Arial"/>
              <a:cs typeface="Arial"/>
            </a:endParaRPr>
          </a:p>
        </p:txBody>
      </p:sp>
      <p:sp>
        <p:nvSpPr>
          <p:cNvPr id="2" name="Textplatzhalter 1"/>
          <p:cNvSpPr>
            <a:spLocks noGrp="1"/>
          </p:cNvSpPr>
          <p:nvPr>
            <p:ph type="body" idx="1"/>
          </p:nvPr>
        </p:nvSpPr>
        <p:spPr>
          <a:xfrm>
            <a:off x="323850" y="1268413"/>
            <a:ext cx="8496300" cy="4752975"/>
          </a:xfrm>
          <a:prstGeom prst="rect">
            <a:avLst/>
          </a:prstGeom>
        </p:spPr>
        <p:txBody>
          <a:bodyPr vert="horz" lIns="0" tIns="0" rIns="0" bIns="0" rtlCol="0">
            <a:noAutofit/>
          </a:bodyPr>
          <a:lstStyle/>
          <a:p>
            <a:pPr lvl="0"/>
            <a:r>
              <a:rPr lang="en-US" noProof="0" dirty="0" err="1" smtClean="0"/>
              <a:t>Textmaster</a:t>
            </a:r>
            <a:endParaRPr lang="en-US" noProof="0" dirty="0" smtClean="0"/>
          </a:p>
          <a:p>
            <a:pPr lvl="1"/>
            <a:r>
              <a:rPr lang="en-US" noProof="0" dirty="0" smtClean="0"/>
              <a:t>Second Layer</a:t>
            </a:r>
          </a:p>
          <a:p>
            <a:pPr lvl="2"/>
            <a:r>
              <a:rPr lang="en-US" noProof="0" dirty="0" smtClean="0"/>
              <a:t>Third Layer</a:t>
            </a:r>
          </a:p>
          <a:p>
            <a:pPr lvl="3"/>
            <a:r>
              <a:rPr lang="en-US" noProof="0" dirty="0" smtClean="0"/>
              <a:t>Fourth Layer</a:t>
            </a:r>
          </a:p>
          <a:p>
            <a:pPr lvl="4"/>
            <a:r>
              <a:rPr lang="en-US" noProof="0" dirty="0" smtClean="0"/>
              <a:t>Fifth Layer</a:t>
            </a:r>
          </a:p>
          <a:p>
            <a:pPr lvl="5"/>
            <a:r>
              <a:rPr lang="en-US" noProof="0" dirty="0" smtClean="0"/>
              <a:t>6</a:t>
            </a:r>
            <a:endParaRPr lang="en-US" noProof="0" dirty="0"/>
          </a:p>
        </p:txBody>
      </p:sp>
      <p:pic>
        <p:nvPicPr>
          <p:cNvPr id="2055" name="Picture 2" descr="U:\1405265\1405265 WBG Logo\LOGO FILES\Horizontal\WBG_Horizontal_Color\web\WBG_Horizontal-RGB-web.jpg"/>
          <p:cNvPicPr>
            <a:picLocks noChangeAspect="1" noChangeArrowheads="1"/>
          </p:cNvPicPr>
          <p:nvPr/>
        </p:nvPicPr>
        <p:blipFill>
          <a:blip r:embed="rId12" cstate="print">
            <a:extLst>
              <a:ext uri="{28A0092B-C50C-407E-A947-70E740481C1C}">
                <a14:useLocalDpi xmlns:a14="http://schemas.microsoft.com/office/drawing/2010/main" xmlns="" val="0"/>
              </a:ext>
            </a:extLst>
          </a:blip>
          <a:srcRect r="-716"/>
          <a:stretch>
            <a:fillRect/>
          </a:stretch>
        </p:blipFill>
        <p:spPr bwMode="auto">
          <a:xfrm>
            <a:off x="323850" y="6302375"/>
            <a:ext cx="1689100"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66781783"/>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41" r:id="rId10"/>
  </p:sldLayoutIdLst>
  <p:timing>
    <p:tnLst>
      <p:par>
        <p:cTn id="1" dur="indefinite" restart="never" nodeType="tmRoot"/>
      </p:par>
    </p:tnLst>
  </p:timing>
  <p:hf hdr="0"/>
  <p:txStyles>
    <p:titleStyle>
      <a:lvl1pPr algn="l" defTabSz="457200" rtl="0" eaLnBrk="1" fontAlgn="base" hangingPunct="1">
        <a:spcBef>
          <a:spcPct val="0"/>
        </a:spcBef>
        <a:spcAft>
          <a:spcPct val="0"/>
        </a:spcAft>
        <a:defRPr sz="3000" kern="1200">
          <a:solidFill>
            <a:schemeClr val="tx2"/>
          </a:solidFill>
          <a:latin typeface="Arial"/>
          <a:ea typeface="+mj-ea"/>
          <a:cs typeface="Arial"/>
        </a:defRPr>
      </a:lvl1pPr>
      <a:lvl2pPr algn="l" defTabSz="457200" rtl="0" eaLnBrk="1" fontAlgn="base" hangingPunct="1">
        <a:spcBef>
          <a:spcPct val="0"/>
        </a:spcBef>
        <a:spcAft>
          <a:spcPct val="0"/>
        </a:spcAft>
        <a:defRPr sz="3000">
          <a:solidFill>
            <a:schemeClr val="tx2"/>
          </a:solidFill>
          <a:latin typeface="Arial" charset="0"/>
          <a:cs typeface="Arial" charset="0"/>
        </a:defRPr>
      </a:lvl2pPr>
      <a:lvl3pPr algn="l" defTabSz="457200" rtl="0" eaLnBrk="1" fontAlgn="base" hangingPunct="1">
        <a:spcBef>
          <a:spcPct val="0"/>
        </a:spcBef>
        <a:spcAft>
          <a:spcPct val="0"/>
        </a:spcAft>
        <a:defRPr sz="3000">
          <a:solidFill>
            <a:schemeClr val="tx2"/>
          </a:solidFill>
          <a:latin typeface="Arial" charset="0"/>
          <a:cs typeface="Arial" charset="0"/>
        </a:defRPr>
      </a:lvl3pPr>
      <a:lvl4pPr algn="l" defTabSz="457200" rtl="0" eaLnBrk="1" fontAlgn="base" hangingPunct="1">
        <a:spcBef>
          <a:spcPct val="0"/>
        </a:spcBef>
        <a:spcAft>
          <a:spcPct val="0"/>
        </a:spcAft>
        <a:defRPr sz="3000">
          <a:solidFill>
            <a:schemeClr val="tx2"/>
          </a:solidFill>
          <a:latin typeface="Arial" charset="0"/>
          <a:cs typeface="Arial" charset="0"/>
        </a:defRPr>
      </a:lvl4pPr>
      <a:lvl5pPr algn="l" defTabSz="457200" rtl="0" eaLnBrk="1" fontAlgn="base" hangingPunct="1">
        <a:spcBef>
          <a:spcPct val="0"/>
        </a:spcBef>
        <a:spcAft>
          <a:spcPct val="0"/>
        </a:spcAft>
        <a:defRPr sz="3000">
          <a:solidFill>
            <a:schemeClr val="tx2"/>
          </a:solidFill>
          <a:latin typeface="Arial" charset="0"/>
          <a:cs typeface="Arial" charset="0"/>
        </a:defRPr>
      </a:lvl5pPr>
      <a:lvl6pPr marL="457200" algn="l" defTabSz="457200" rtl="0" eaLnBrk="1" fontAlgn="base" hangingPunct="1">
        <a:spcBef>
          <a:spcPct val="0"/>
        </a:spcBef>
        <a:spcAft>
          <a:spcPct val="0"/>
        </a:spcAft>
        <a:defRPr sz="3000">
          <a:solidFill>
            <a:schemeClr val="tx2"/>
          </a:solidFill>
          <a:latin typeface="Arial" charset="0"/>
          <a:cs typeface="Arial" charset="0"/>
        </a:defRPr>
      </a:lvl6pPr>
      <a:lvl7pPr marL="914400" algn="l" defTabSz="457200" rtl="0" eaLnBrk="1" fontAlgn="base" hangingPunct="1">
        <a:spcBef>
          <a:spcPct val="0"/>
        </a:spcBef>
        <a:spcAft>
          <a:spcPct val="0"/>
        </a:spcAft>
        <a:defRPr sz="3000">
          <a:solidFill>
            <a:schemeClr val="tx2"/>
          </a:solidFill>
          <a:latin typeface="Arial" charset="0"/>
          <a:cs typeface="Arial" charset="0"/>
        </a:defRPr>
      </a:lvl7pPr>
      <a:lvl8pPr marL="1371600" algn="l" defTabSz="457200" rtl="0" eaLnBrk="1" fontAlgn="base" hangingPunct="1">
        <a:spcBef>
          <a:spcPct val="0"/>
        </a:spcBef>
        <a:spcAft>
          <a:spcPct val="0"/>
        </a:spcAft>
        <a:defRPr sz="3000">
          <a:solidFill>
            <a:schemeClr val="tx2"/>
          </a:solidFill>
          <a:latin typeface="Arial" charset="0"/>
          <a:cs typeface="Arial" charset="0"/>
        </a:defRPr>
      </a:lvl8pPr>
      <a:lvl9pPr marL="1828800" algn="l" defTabSz="457200" rtl="0" eaLnBrk="1" fontAlgn="base" hangingPunct="1">
        <a:spcBef>
          <a:spcPct val="0"/>
        </a:spcBef>
        <a:spcAft>
          <a:spcPct val="0"/>
        </a:spcAft>
        <a:defRPr sz="3000">
          <a:solidFill>
            <a:schemeClr val="tx2"/>
          </a:solidFill>
          <a:latin typeface="Arial" charset="0"/>
          <a:cs typeface="Arial" charset="0"/>
        </a:defRPr>
      </a:lvl9pPr>
    </p:titleStyle>
    <p:bodyStyle>
      <a:lvl1pPr marL="342900" indent="-342900" algn="l" defTabSz="457200" rtl="0" eaLnBrk="1" fontAlgn="base" hangingPunct="1">
        <a:spcBef>
          <a:spcPct val="20000"/>
        </a:spcBef>
        <a:spcAft>
          <a:spcPct val="0"/>
        </a:spcAft>
        <a:buFont typeface="Arial" charset="0"/>
        <a:defRPr sz="3000" kern="1200">
          <a:solidFill>
            <a:schemeClr val="accent1"/>
          </a:solidFill>
          <a:latin typeface="+mn-lt"/>
          <a:ea typeface="+mn-ea"/>
          <a:cs typeface="+mn-cs"/>
        </a:defRPr>
      </a:lvl1pPr>
      <a:lvl2pPr marL="742950" indent="-285750" algn="l" defTabSz="457200" rtl="0" eaLnBrk="1" fontAlgn="base" hangingPunct="1">
        <a:spcBef>
          <a:spcPct val="20000"/>
        </a:spcBef>
        <a:spcAft>
          <a:spcPct val="0"/>
        </a:spcAft>
        <a:buFont typeface="Arial" charset="0"/>
        <a:defRPr sz="3000" kern="1200">
          <a:solidFill>
            <a:schemeClr val="accent2"/>
          </a:solidFill>
          <a:latin typeface="+mn-lt"/>
          <a:ea typeface="+mn-ea"/>
          <a:cs typeface="+mn-cs"/>
        </a:defRPr>
      </a:lvl2pPr>
      <a:lvl3pPr marL="361950" indent="-361950" algn="l" defTabSz="457200" rtl="0" eaLnBrk="1" fontAlgn="base" hangingPunct="1">
        <a:spcBef>
          <a:spcPct val="20000"/>
        </a:spcBef>
        <a:spcAft>
          <a:spcPct val="0"/>
        </a:spcAft>
        <a:buFont typeface="Arial" charset="0"/>
        <a:buChar char="•"/>
        <a:defRPr sz="2500" kern="1200">
          <a:solidFill>
            <a:schemeClr val="accent2"/>
          </a:solidFill>
          <a:latin typeface="+mn-lt"/>
          <a:ea typeface="+mn-ea"/>
          <a:cs typeface="+mn-cs"/>
        </a:defRPr>
      </a:lvl3pPr>
      <a:lvl4pPr marL="715963" indent="-354013" algn="l" defTabSz="457200" rtl="0" eaLnBrk="1" fontAlgn="base" hangingPunct="1">
        <a:spcBef>
          <a:spcPct val="20000"/>
        </a:spcBef>
        <a:spcAft>
          <a:spcPct val="0"/>
        </a:spcAft>
        <a:buFont typeface="Arial" charset="0"/>
        <a:buChar char="–"/>
        <a:defRPr sz="2000" kern="1200">
          <a:solidFill>
            <a:schemeClr val="accent2"/>
          </a:solidFill>
          <a:latin typeface="+mn-lt"/>
          <a:ea typeface="+mn-ea"/>
          <a:cs typeface="+mn-cs"/>
        </a:defRPr>
      </a:lvl4pPr>
      <a:lvl5pPr marL="1077913" indent="-361950" algn="l" defTabSz="457200" rtl="0" eaLnBrk="1" fontAlgn="base" hangingPunct="1">
        <a:spcBef>
          <a:spcPct val="20000"/>
        </a:spcBef>
        <a:spcAft>
          <a:spcPct val="0"/>
        </a:spcAft>
        <a:buFont typeface="Arial" charset="0"/>
        <a:buChar char="–"/>
        <a:defRPr sz="2000" kern="1200">
          <a:solidFill>
            <a:schemeClr val="accent2"/>
          </a:solidFill>
          <a:latin typeface="+mn-lt"/>
          <a:ea typeface="+mn-ea"/>
          <a:cs typeface="+mn-cs"/>
        </a:defRPr>
      </a:lvl5pPr>
      <a:lvl6pPr marL="1431925" indent="-354013" algn="l" defTabSz="457200" rtl="0" eaLnBrk="1" latinLnBrk="0" hangingPunct="1">
        <a:spcBef>
          <a:spcPct val="20000"/>
        </a:spcBef>
        <a:buFont typeface="Arial" pitchFamily="34" charset="0"/>
        <a:buChar char="–"/>
        <a:defRPr sz="2000" kern="1200">
          <a:solidFill>
            <a:schemeClr val="accent2"/>
          </a:solidFill>
          <a:latin typeface="+mn-lt"/>
          <a:ea typeface="+mn-ea"/>
          <a:cs typeface="+mn-cs"/>
        </a:defRPr>
      </a:lvl6pPr>
      <a:lvl7pPr marL="0" indent="0" algn="l" defTabSz="457200"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7200"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7200" rtl="0" eaLnBrk="1" latinLnBrk="0" hangingPunct="1">
        <a:spcBef>
          <a:spcPct val="20000"/>
        </a:spcBef>
        <a:buFont typeface="Arial"/>
        <a:buNone/>
        <a:defRPr sz="2000" kern="1200">
          <a:solidFill>
            <a:schemeClr val="accent2"/>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hyperlink" Target="http://www.ifc.org/ifcext/fias.nsf/AttachmentsByTitle/PublicationMT_SecuredTransactionsSystems/$FILE/SecuredTransactionsSystems.pdf" TargetMode="External"/><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25.xml"/><Relationship Id="rId5" Type="http://schemas.openxmlformats.org/officeDocument/2006/relationships/image" Target="../media/image43.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3"/>
          <p:cNvSpPr>
            <a:spLocks noGrp="1"/>
          </p:cNvSpPr>
          <p:nvPr>
            <p:ph type="body" sz="quarter" idx="13"/>
          </p:nvPr>
        </p:nvSpPr>
        <p:spPr>
          <a:xfrm>
            <a:off x="731838" y="727257"/>
            <a:ext cx="7505700" cy="2730046"/>
          </a:xfrm>
        </p:spPr>
        <p:txBody>
          <a:bodyPr>
            <a:normAutofit/>
          </a:bodyPr>
          <a:lstStyle/>
          <a:p>
            <a:pPr marL="0" lvl="0" indent="0" algn="ctr" eaLnBrk="1" hangingPunct="1">
              <a:spcBef>
                <a:spcPct val="0"/>
              </a:spcBef>
            </a:pPr>
            <a:endParaRPr lang="en-US" sz="2800" b="1" dirty="0"/>
          </a:p>
          <a:p>
            <a:pPr marL="0" lvl="0" indent="0" algn="ctr" eaLnBrk="1" hangingPunct="1">
              <a:spcBef>
                <a:spcPct val="0"/>
              </a:spcBef>
              <a:buClrTx/>
              <a:defRPr/>
            </a:pPr>
            <a:r>
              <a:rPr lang="en-US" sz="2800" b="1" dirty="0"/>
              <a:t> Secured Transactions </a:t>
            </a:r>
            <a:r>
              <a:rPr lang="en-US" sz="2800" b="1" dirty="0" smtClean="0"/>
              <a:t>&amp; Collateral Registries </a:t>
            </a:r>
            <a:endParaRPr lang="en-US" sz="2800" b="1" dirty="0"/>
          </a:p>
          <a:p>
            <a:pPr marL="0" lvl="0" indent="0" algn="ctr" eaLnBrk="1" hangingPunct="1">
              <a:spcBef>
                <a:spcPct val="0"/>
              </a:spcBef>
              <a:buClrTx/>
              <a:defRPr/>
            </a:pPr>
            <a:endParaRPr lang="en-US" sz="2800" b="1" dirty="0"/>
          </a:p>
          <a:p>
            <a:pPr marL="0" lvl="0" indent="0" algn="ctr" eaLnBrk="1" hangingPunct="1">
              <a:spcBef>
                <a:spcPct val="0"/>
              </a:spcBef>
              <a:buClrTx/>
              <a:defRPr/>
            </a:pPr>
            <a:r>
              <a:rPr lang="en-US" sz="2800" b="1" dirty="0" smtClean="0">
                <a:solidFill>
                  <a:srgbClr val="FF0000"/>
                </a:solidFill>
              </a:rPr>
              <a:t>Global Perspectives &amp; Registry Survey Results</a:t>
            </a:r>
            <a:endParaRPr lang="en-US" sz="2800" b="1" kern="1200" dirty="0">
              <a:solidFill>
                <a:srgbClr val="FF0000"/>
              </a:solidFill>
              <a:latin typeface="Arial" panose="020B0604020202020204" pitchFamily="34" charset="0"/>
              <a:ea typeface="+mn-ea"/>
              <a:cs typeface="Arial" panose="020B0604020202020204" pitchFamily="34" charset="0"/>
            </a:endParaRPr>
          </a:p>
        </p:txBody>
      </p:sp>
      <p:sp>
        <p:nvSpPr>
          <p:cNvPr id="2" name="TextBox 1"/>
          <p:cNvSpPr txBox="1"/>
          <p:nvPr/>
        </p:nvSpPr>
        <p:spPr>
          <a:xfrm>
            <a:off x="4889500" y="4724400"/>
            <a:ext cx="4038600" cy="2092881"/>
          </a:xfrm>
          <a:prstGeom prst="rect">
            <a:avLst/>
          </a:prstGeom>
          <a:noFill/>
        </p:spPr>
        <p:txBody>
          <a:bodyPr wrap="square" rtlCol="0">
            <a:spAutoFit/>
          </a:bodyPr>
          <a:lstStyle/>
          <a:p>
            <a:pPr>
              <a:buNone/>
            </a:pPr>
            <a:r>
              <a:rPr lang="en-US" b="1" dirty="0" smtClean="0"/>
              <a:t>Elaine MacEachern – Global Specialist</a:t>
            </a:r>
          </a:p>
          <a:p>
            <a:pPr>
              <a:buNone/>
            </a:pPr>
            <a:r>
              <a:rPr lang="en-US" b="1" dirty="0" smtClean="0"/>
              <a:t>Secured Transactions &amp; Collateral Registries</a:t>
            </a:r>
          </a:p>
          <a:p>
            <a:pPr>
              <a:buNone/>
            </a:pPr>
            <a:endParaRPr lang="en-US" b="1" dirty="0"/>
          </a:p>
          <a:p>
            <a:pPr>
              <a:buNone/>
            </a:pPr>
            <a:r>
              <a:rPr lang="en-US" b="1" dirty="0" smtClean="0"/>
              <a:t>Magdalini Konidari – Operations Analyst</a:t>
            </a:r>
          </a:p>
          <a:p>
            <a:pPr>
              <a:buNone/>
            </a:pPr>
            <a:r>
              <a:rPr lang="en-US" b="1" dirty="0" smtClean="0"/>
              <a:t>Doing Business Project </a:t>
            </a:r>
          </a:p>
          <a:p>
            <a:pPr algn="r">
              <a:buNone/>
            </a:pPr>
            <a:r>
              <a:rPr lang="en-US" b="1" dirty="0" smtClean="0"/>
              <a:t>World Bank Group</a:t>
            </a:r>
          </a:p>
          <a:p>
            <a:pPr algn="r">
              <a:buNone/>
            </a:pPr>
            <a:r>
              <a:rPr lang="en-US" b="1" dirty="0" smtClean="0"/>
              <a:t>June 06, 2016</a:t>
            </a:r>
            <a:endParaRPr lang="en-US" b="1" dirty="0"/>
          </a:p>
        </p:txBody>
      </p:sp>
    </p:spTree>
    <p:extLst>
      <p:ext uri="{BB962C8B-B14F-4D97-AF65-F5344CB8AC3E}">
        <p14:creationId xmlns:p14="http://schemas.microsoft.com/office/powerpoint/2010/main" xmlns="" val="570156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63526" y="1084263"/>
            <a:ext cx="4087758" cy="4038600"/>
          </a:xfrm>
        </p:spPr>
        <p:txBody>
          <a:bodyPr/>
          <a:lstStyle/>
          <a:p>
            <a:pPr eaLnBrk="1" hangingPunct="1"/>
            <a:r>
              <a:rPr lang="en-US" sz="4000" dirty="0">
                <a:solidFill>
                  <a:srgbClr val="002060"/>
                </a:solidFill>
              </a:rPr>
              <a:t>3</a:t>
            </a:r>
            <a:r>
              <a:rPr lang="en-US" sz="4000" dirty="0" smtClean="0">
                <a:solidFill>
                  <a:srgbClr val="002060"/>
                </a:solidFill>
              </a:rPr>
              <a:t>. Secured Transactions Programs: Business and Delivery Model</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56235" y="571666"/>
            <a:ext cx="4369512" cy="5293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78768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4294967295"/>
          </p:nvPr>
        </p:nvSpPr>
        <p:spPr>
          <a:xfrm>
            <a:off x="6553200" y="6356350"/>
            <a:ext cx="2133600" cy="365125"/>
          </a:xfrm>
          <a:prstGeom prst="rect">
            <a:avLst/>
          </a:prstGeom>
          <a:noFill/>
        </p:spPr>
        <p:txBody>
          <a:bodyPr/>
          <a:lstStyle/>
          <a:p>
            <a:fld id="{F0FABB65-3066-41B1-B03A-231D7BC96399}" type="slidenum">
              <a:rPr lang="en-US" smtClean="0"/>
              <a:pPr/>
              <a:t>11</a:t>
            </a:fld>
            <a:endParaRPr lang="en-US" smtClean="0"/>
          </a:p>
        </p:txBody>
      </p:sp>
      <p:sp>
        <p:nvSpPr>
          <p:cNvPr id="9" name="Rounded Rectangle 8"/>
          <p:cNvSpPr/>
          <p:nvPr/>
        </p:nvSpPr>
        <p:spPr>
          <a:xfrm>
            <a:off x="284163" y="1124744"/>
            <a:ext cx="1077912" cy="1482725"/>
          </a:xfrm>
          <a:prstGeom prst="roundRect">
            <a:avLst>
              <a:gd name="adj" fmla="val 10000"/>
            </a:avLst>
          </a:prstGeom>
          <a:blipFill rotWithShape="0">
            <a:blip r:embed="rId2"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Rounded Rectangle 9"/>
          <p:cNvSpPr/>
          <p:nvPr/>
        </p:nvSpPr>
        <p:spPr>
          <a:xfrm>
            <a:off x="1757362" y="1111547"/>
            <a:ext cx="1076325" cy="1482725"/>
          </a:xfrm>
          <a:prstGeom prst="roundRect">
            <a:avLst>
              <a:gd name="adj" fmla="val 10000"/>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Rounded Rectangle 10"/>
          <p:cNvSpPr/>
          <p:nvPr/>
        </p:nvSpPr>
        <p:spPr>
          <a:xfrm>
            <a:off x="3257549" y="1124743"/>
            <a:ext cx="1076325" cy="1482725"/>
          </a:xfrm>
          <a:prstGeom prst="roundRect">
            <a:avLst>
              <a:gd name="adj" fmla="val 10000"/>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Rounded Rectangle 11"/>
          <p:cNvSpPr/>
          <p:nvPr/>
        </p:nvSpPr>
        <p:spPr>
          <a:xfrm>
            <a:off x="4716463" y="1124744"/>
            <a:ext cx="1076325" cy="1482725"/>
          </a:xfrm>
          <a:prstGeom prst="roundRect">
            <a:avLst>
              <a:gd name="adj" fmla="val 10000"/>
            </a:avLst>
          </a:prstGeom>
          <a:blipFill rotWithShape="0">
            <a:blip r:embed="rId5"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Rounded Rectangle 12"/>
          <p:cNvSpPr/>
          <p:nvPr/>
        </p:nvSpPr>
        <p:spPr>
          <a:xfrm>
            <a:off x="6209236" y="1124744"/>
            <a:ext cx="1076325" cy="1482725"/>
          </a:xfrm>
          <a:prstGeom prst="roundRect">
            <a:avLst>
              <a:gd name="adj" fmla="val 10000"/>
            </a:avLst>
          </a:prstGeom>
          <a:blipFill rotWithShape="0">
            <a:blip r:embed="rId6"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Rounded Rectangle 13"/>
          <p:cNvSpPr/>
          <p:nvPr/>
        </p:nvSpPr>
        <p:spPr>
          <a:xfrm>
            <a:off x="7696200" y="1124744"/>
            <a:ext cx="1077913" cy="1482725"/>
          </a:xfrm>
          <a:prstGeom prst="roundRect">
            <a:avLst>
              <a:gd name="adj" fmla="val 10000"/>
            </a:avLst>
          </a:prstGeom>
          <a:blipFill rotWithShape="0">
            <a:blip r:embed="rId7"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730" name="Rounded Rectangle 33"/>
          <p:cNvSpPr>
            <a:spLocks noChangeArrowheads="1"/>
          </p:cNvSpPr>
          <p:nvPr/>
        </p:nvSpPr>
        <p:spPr bwMode="auto">
          <a:xfrm>
            <a:off x="114300" y="2736919"/>
            <a:ext cx="1400175" cy="2784232"/>
          </a:xfrm>
          <a:prstGeom prst="roundRect">
            <a:avLst>
              <a:gd name="adj" fmla="val 16667"/>
            </a:avLst>
          </a:prstGeom>
          <a:noFill/>
          <a:ln w="28575" algn="ctr">
            <a:solidFill>
              <a:srgbClr val="014C6D"/>
            </a:solidFill>
            <a:round/>
            <a:headEnd/>
            <a:tailEnd/>
          </a:ln>
        </p:spPr>
        <p:txBody>
          <a:bodyPr/>
          <a:lstStyle/>
          <a:p>
            <a:pPr marL="115888" indent="-115888"/>
            <a:endParaRPr lang="en-US"/>
          </a:p>
        </p:txBody>
      </p:sp>
      <p:sp>
        <p:nvSpPr>
          <p:cNvPr id="30731" name="Rectangle 34"/>
          <p:cNvSpPr>
            <a:spLocks noChangeArrowheads="1"/>
          </p:cNvSpPr>
          <p:nvPr/>
        </p:nvSpPr>
        <p:spPr bwMode="auto">
          <a:xfrm>
            <a:off x="145257" y="2936401"/>
            <a:ext cx="1344996" cy="2883866"/>
          </a:xfrm>
          <a:prstGeom prst="rect">
            <a:avLst/>
          </a:prstGeom>
          <a:noFill/>
          <a:ln w="9525">
            <a:noFill/>
            <a:miter lim="800000"/>
            <a:headEnd/>
            <a:tailEnd/>
          </a:ln>
        </p:spPr>
        <p:txBody>
          <a:bodyPr wrap="square">
            <a:spAutoFit/>
          </a:bodyPr>
          <a:lstStyle/>
          <a:p>
            <a:pPr algn="ctr" defTabSz="800100">
              <a:lnSpc>
                <a:spcPct val="90000"/>
              </a:lnSpc>
              <a:spcBef>
                <a:spcPct val="0"/>
              </a:spcBef>
              <a:spcAft>
                <a:spcPct val="35000"/>
              </a:spcAft>
              <a:buNone/>
            </a:pPr>
            <a:r>
              <a:rPr lang="en-US" sz="1800" b="1" dirty="0">
                <a:solidFill>
                  <a:srgbClr val="A50021"/>
                </a:solidFill>
              </a:rPr>
              <a:t>AFRICA</a:t>
            </a:r>
          </a:p>
          <a:p>
            <a:pPr marL="114300" lvl="1" indent="-114300" algn="ctr" defTabSz="800100">
              <a:spcBef>
                <a:spcPct val="0"/>
              </a:spcBef>
              <a:spcAft>
                <a:spcPct val="15000"/>
              </a:spcAft>
              <a:buFontTx/>
              <a:buNone/>
            </a:pPr>
            <a:r>
              <a:rPr lang="en-US" sz="1400" b="1" dirty="0" smtClean="0"/>
              <a:t>Burundi</a:t>
            </a:r>
          </a:p>
          <a:p>
            <a:pPr marL="114300" lvl="1" indent="-114300" algn="ctr" defTabSz="800100">
              <a:spcBef>
                <a:spcPct val="0"/>
              </a:spcBef>
              <a:spcAft>
                <a:spcPct val="15000"/>
              </a:spcAft>
              <a:buFontTx/>
              <a:buNone/>
            </a:pPr>
            <a:r>
              <a:rPr lang="en-US" sz="1400" b="1" dirty="0" smtClean="0"/>
              <a:t>Ghana</a:t>
            </a:r>
            <a:endParaRPr lang="en-US" sz="1400" b="1" dirty="0"/>
          </a:p>
          <a:p>
            <a:pPr marL="114300" lvl="1" indent="-114300" algn="ctr" defTabSz="800100">
              <a:spcBef>
                <a:spcPct val="0"/>
              </a:spcBef>
              <a:spcAft>
                <a:spcPct val="15000"/>
              </a:spcAft>
              <a:buFontTx/>
              <a:buNone/>
            </a:pPr>
            <a:r>
              <a:rPr lang="en-US" sz="1400" b="1" dirty="0"/>
              <a:t>Liberia</a:t>
            </a:r>
          </a:p>
          <a:p>
            <a:pPr marL="114300" lvl="1" indent="-114300" algn="ctr" defTabSz="800100">
              <a:spcBef>
                <a:spcPct val="0"/>
              </a:spcBef>
              <a:spcAft>
                <a:spcPct val="15000"/>
              </a:spcAft>
              <a:buFontTx/>
              <a:buNone/>
            </a:pPr>
            <a:r>
              <a:rPr lang="en-US" sz="1400" b="1" dirty="0" smtClean="0"/>
              <a:t>Malawi</a:t>
            </a:r>
            <a:endParaRPr lang="en-US" sz="1400" b="1" dirty="0"/>
          </a:p>
          <a:p>
            <a:pPr marL="114300" lvl="1" indent="-114300" algn="ctr" defTabSz="800100">
              <a:spcBef>
                <a:spcPct val="0"/>
              </a:spcBef>
              <a:spcAft>
                <a:spcPct val="15000"/>
              </a:spcAft>
              <a:buFontTx/>
              <a:buNone/>
            </a:pPr>
            <a:r>
              <a:rPr lang="en-US" sz="1400" b="1" dirty="0" smtClean="0"/>
              <a:t>Nigeria</a:t>
            </a:r>
          </a:p>
          <a:p>
            <a:pPr marL="114300" lvl="1" indent="-114300" algn="ctr" defTabSz="800100">
              <a:spcBef>
                <a:spcPct val="0"/>
              </a:spcBef>
              <a:spcAft>
                <a:spcPct val="15000"/>
              </a:spcAft>
              <a:buFontTx/>
              <a:buNone/>
            </a:pPr>
            <a:r>
              <a:rPr lang="en-US" sz="1400" b="1" dirty="0" smtClean="0"/>
              <a:t>Sierra Leone</a:t>
            </a:r>
          </a:p>
          <a:p>
            <a:pPr marL="114300" lvl="1" indent="-114300" algn="ctr" defTabSz="800100">
              <a:spcBef>
                <a:spcPct val="0"/>
              </a:spcBef>
              <a:spcAft>
                <a:spcPct val="15000"/>
              </a:spcAft>
              <a:buFontTx/>
              <a:buNone/>
            </a:pPr>
            <a:r>
              <a:rPr lang="en-US" sz="1400" b="1" dirty="0" smtClean="0"/>
              <a:t>South Africa</a:t>
            </a:r>
          </a:p>
          <a:p>
            <a:pPr marL="114300" lvl="1" indent="-114300" algn="ctr" defTabSz="800100">
              <a:spcBef>
                <a:spcPct val="0"/>
              </a:spcBef>
              <a:spcAft>
                <a:spcPct val="15000"/>
              </a:spcAft>
              <a:buFontTx/>
              <a:buNone/>
            </a:pPr>
            <a:r>
              <a:rPr lang="en-US" sz="1400" b="1" dirty="0" smtClean="0"/>
              <a:t>Zambia</a:t>
            </a:r>
          </a:p>
          <a:p>
            <a:pPr marL="114300" lvl="1" indent="-114300" algn="ctr" defTabSz="800100">
              <a:spcBef>
                <a:spcPct val="0"/>
              </a:spcBef>
              <a:spcAft>
                <a:spcPct val="15000"/>
              </a:spcAft>
              <a:buFontTx/>
              <a:buNone/>
            </a:pPr>
            <a:r>
              <a:rPr lang="en-US" sz="1400" b="1" dirty="0" smtClean="0"/>
              <a:t>Kenya, </a:t>
            </a:r>
          </a:p>
          <a:p>
            <a:pPr marL="114300" lvl="1" indent="-114300" algn="ctr" defTabSz="800100">
              <a:spcBef>
                <a:spcPct val="0"/>
              </a:spcBef>
              <a:spcAft>
                <a:spcPct val="15000"/>
              </a:spcAft>
              <a:buFontTx/>
              <a:buNone/>
            </a:pPr>
            <a:endParaRPr lang="en-US" sz="1400" b="1" dirty="0"/>
          </a:p>
        </p:txBody>
      </p:sp>
      <p:sp>
        <p:nvSpPr>
          <p:cNvPr id="30732" name="Rounded Rectangle 35"/>
          <p:cNvSpPr>
            <a:spLocks noChangeArrowheads="1"/>
          </p:cNvSpPr>
          <p:nvPr/>
        </p:nvSpPr>
        <p:spPr bwMode="auto">
          <a:xfrm>
            <a:off x="1609725" y="2736919"/>
            <a:ext cx="1400175" cy="2844731"/>
          </a:xfrm>
          <a:prstGeom prst="roundRect">
            <a:avLst>
              <a:gd name="adj" fmla="val 16667"/>
            </a:avLst>
          </a:prstGeom>
          <a:noFill/>
          <a:ln w="28575" algn="ctr">
            <a:solidFill>
              <a:srgbClr val="014C6D"/>
            </a:solidFill>
            <a:round/>
            <a:headEnd/>
            <a:tailEnd/>
          </a:ln>
        </p:spPr>
        <p:txBody>
          <a:bodyPr/>
          <a:lstStyle/>
          <a:p>
            <a:pPr marL="115888" indent="-115888"/>
            <a:endParaRPr lang="en-US"/>
          </a:p>
        </p:txBody>
      </p:sp>
      <p:sp>
        <p:nvSpPr>
          <p:cNvPr id="30733" name="Rectangle 36"/>
          <p:cNvSpPr>
            <a:spLocks noChangeArrowheads="1"/>
          </p:cNvSpPr>
          <p:nvPr/>
        </p:nvSpPr>
        <p:spPr bwMode="auto">
          <a:xfrm>
            <a:off x="1671637" y="2943492"/>
            <a:ext cx="1276350" cy="1892826"/>
          </a:xfrm>
          <a:prstGeom prst="rect">
            <a:avLst/>
          </a:prstGeom>
          <a:noFill/>
          <a:ln w="9525">
            <a:noFill/>
            <a:miter lim="800000"/>
            <a:headEnd/>
            <a:tailEnd/>
          </a:ln>
        </p:spPr>
        <p:txBody>
          <a:bodyPr>
            <a:spAutoFit/>
          </a:bodyPr>
          <a:lstStyle/>
          <a:p>
            <a:pPr algn="ctr" defTabSz="800100">
              <a:lnSpc>
                <a:spcPct val="90000"/>
              </a:lnSpc>
              <a:spcBef>
                <a:spcPct val="0"/>
              </a:spcBef>
              <a:spcAft>
                <a:spcPct val="35000"/>
              </a:spcAft>
              <a:buNone/>
            </a:pPr>
            <a:r>
              <a:rPr lang="en-US" sz="1800" b="1" dirty="0">
                <a:solidFill>
                  <a:srgbClr val="A50021"/>
                </a:solidFill>
              </a:rPr>
              <a:t>MENA</a:t>
            </a:r>
          </a:p>
          <a:p>
            <a:pPr marL="114300" lvl="1" indent="-114300" algn="ctr" defTabSz="800100">
              <a:spcBef>
                <a:spcPct val="0"/>
              </a:spcBef>
              <a:spcAft>
                <a:spcPct val="15000"/>
              </a:spcAft>
              <a:buFontTx/>
              <a:buNone/>
            </a:pPr>
            <a:r>
              <a:rPr lang="en-US" sz="1400" b="1" dirty="0" smtClean="0"/>
              <a:t>Afghanistan</a:t>
            </a:r>
            <a:endParaRPr lang="en-US" sz="1400" b="1" dirty="0"/>
          </a:p>
          <a:p>
            <a:pPr marL="114300" lvl="1" indent="-114300" algn="ctr" defTabSz="800100">
              <a:spcBef>
                <a:spcPct val="0"/>
              </a:spcBef>
              <a:spcAft>
                <a:spcPct val="15000"/>
              </a:spcAft>
              <a:buFontTx/>
              <a:buNone/>
            </a:pPr>
            <a:r>
              <a:rPr lang="en-US" sz="1400" b="1" dirty="0"/>
              <a:t>Jordan</a:t>
            </a:r>
          </a:p>
          <a:p>
            <a:pPr marL="114300" lvl="1" indent="-114300" algn="ctr" defTabSz="800100">
              <a:spcBef>
                <a:spcPct val="0"/>
              </a:spcBef>
              <a:spcAft>
                <a:spcPct val="15000"/>
              </a:spcAft>
              <a:buFontTx/>
              <a:buNone/>
            </a:pPr>
            <a:r>
              <a:rPr lang="en-US" sz="1400" b="1" dirty="0" smtClean="0"/>
              <a:t>Lebanon</a:t>
            </a:r>
          </a:p>
          <a:p>
            <a:pPr marL="114300" lvl="1" indent="-114300" algn="ctr" defTabSz="800100">
              <a:spcBef>
                <a:spcPct val="0"/>
              </a:spcBef>
              <a:spcAft>
                <a:spcPct val="15000"/>
              </a:spcAft>
              <a:buFontTx/>
              <a:buNone/>
            </a:pPr>
            <a:r>
              <a:rPr lang="en-US" sz="1400" b="1" dirty="0" smtClean="0"/>
              <a:t>Palestine</a:t>
            </a:r>
          </a:p>
          <a:p>
            <a:pPr marL="114300" lvl="1" indent="-114300" algn="ctr" defTabSz="800100">
              <a:spcBef>
                <a:spcPct val="0"/>
              </a:spcBef>
              <a:spcAft>
                <a:spcPct val="15000"/>
              </a:spcAft>
              <a:buFontTx/>
              <a:buNone/>
            </a:pPr>
            <a:r>
              <a:rPr lang="en-US" sz="1400" b="1" dirty="0" smtClean="0"/>
              <a:t>Morocco</a:t>
            </a:r>
          </a:p>
          <a:p>
            <a:pPr marL="114300" lvl="1" indent="-114300" algn="ctr" defTabSz="800100">
              <a:spcBef>
                <a:spcPct val="0"/>
              </a:spcBef>
              <a:spcAft>
                <a:spcPct val="15000"/>
              </a:spcAft>
              <a:buFontTx/>
              <a:buNone/>
            </a:pPr>
            <a:r>
              <a:rPr lang="en-US" sz="1400" b="1" dirty="0" smtClean="0"/>
              <a:t>Egypt</a:t>
            </a:r>
            <a:endParaRPr lang="en-US" sz="1400" b="1" dirty="0"/>
          </a:p>
        </p:txBody>
      </p:sp>
      <p:sp>
        <p:nvSpPr>
          <p:cNvPr id="30734" name="Rounded Rectangle 37"/>
          <p:cNvSpPr>
            <a:spLocks noChangeArrowheads="1"/>
          </p:cNvSpPr>
          <p:nvPr/>
        </p:nvSpPr>
        <p:spPr bwMode="auto">
          <a:xfrm>
            <a:off x="3095625" y="2736919"/>
            <a:ext cx="1400175" cy="2865369"/>
          </a:xfrm>
          <a:prstGeom prst="roundRect">
            <a:avLst>
              <a:gd name="adj" fmla="val 16667"/>
            </a:avLst>
          </a:prstGeom>
          <a:noFill/>
          <a:ln w="28575" algn="ctr">
            <a:solidFill>
              <a:srgbClr val="014C6D"/>
            </a:solidFill>
            <a:round/>
            <a:headEnd/>
            <a:tailEnd/>
          </a:ln>
        </p:spPr>
        <p:txBody>
          <a:bodyPr/>
          <a:lstStyle/>
          <a:p>
            <a:pPr marL="115888" indent="-115888"/>
            <a:endParaRPr lang="en-US"/>
          </a:p>
        </p:txBody>
      </p:sp>
      <p:sp>
        <p:nvSpPr>
          <p:cNvPr id="30735" name="Rectangle 38"/>
          <p:cNvSpPr>
            <a:spLocks noChangeArrowheads="1"/>
          </p:cNvSpPr>
          <p:nvPr/>
        </p:nvSpPr>
        <p:spPr bwMode="auto">
          <a:xfrm>
            <a:off x="3167061" y="2940791"/>
            <a:ext cx="1257300" cy="2637645"/>
          </a:xfrm>
          <a:prstGeom prst="rect">
            <a:avLst/>
          </a:prstGeom>
          <a:noFill/>
          <a:ln w="9525">
            <a:noFill/>
            <a:miter lim="800000"/>
            <a:headEnd/>
            <a:tailEnd/>
          </a:ln>
        </p:spPr>
        <p:txBody>
          <a:bodyPr>
            <a:spAutoFit/>
          </a:bodyPr>
          <a:lstStyle/>
          <a:p>
            <a:pPr algn="ctr" defTabSz="800100">
              <a:lnSpc>
                <a:spcPct val="90000"/>
              </a:lnSpc>
              <a:spcBef>
                <a:spcPct val="0"/>
              </a:spcBef>
              <a:spcAft>
                <a:spcPct val="35000"/>
              </a:spcAft>
              <a:buFontTx/>
              <a:buNone/>
            </a:pPr>
            <a:r>
              <a:rPr lang="en-US" sz="1800" b="1" dirty="0">
                <a:solidFill>
                  <a:srgbClr val="A50021"/>
                </a:solidFill>
              </a:rPr>
              <a:t>EAST ASIA &amp; PACIFIC</a:t>
            </a:r>
          </a:p>
          <a:p>
            <a:pPr marL="114300" lvl="1" indent="-114300" algn="ctr" defTabSz="800100">
              <a:spcBef>
                <a:spcPct val="0"/>
              </a:spcBef>
              <a:spcAft>
                <a:spcPct val="15000"/>
              </a:spcAft>
              <a:buFontTx/>
              <a:buNone/>
            </a:pPr>
            <a:r>
              <a:rPr lang="en-US" sz="1400" b="1" dirty="0"/>
              <a:t>Cambodia</a:t>
            </a:r>
          </a:p>
          <a:p>
            <a:pPr marL="114300" lvl="1" indent="-114300" algn="ctr" defTabSz="800100">
              <a:spcBef>
                <a:spcPct val="0"/>
              </a:spcBef>
              <a:spcAft>
                <a:spcPct val="15000"/>
              </a:spcAft>
              <a:buFontTx/>
              <a:buNone/>
            </a:pPr>
            <a:r>
              <a:rPr lang="en-US" sz="1400" b="1" dirty="0"/>
              <a:t>China</a:t>
            </a:r>
          </a:p>
          <a:p>
            <a:pPr marL="114300" lvl="1" indent="-114300" algn="ctr" defTabSz="800100">
              <a:spcBef>
                <a:spcPct val="0"/>
              </a:spcBef>
              <a:spcAft>
                <a:spcPct val="15000"/>
              </a:spcAft>
              <a:buFontTx/>
              <a:buNone/>
            </a:pPr>
            <a:r>
              <a:rPr lang="en-US" sz="1400" b="1" dirty="0"/>
              <a:t>Lao PDR</a:t>
            </a:r>
          </a:p>
          <a:p>
            <a:pPr marL="114300" lvl="1" indent="-114300" algn="ctr" defTabSz="800100">
              <a:spcBef>
                <a:spcPct val="0"/>
              </a:spcBef>
              <a:spcAft>
                <a:spcPct val="15000"/>
              </a:spcAft>
              <a:buFontTx/>
              <a:buNone/>
            </a:pPr>
            <a:r>
              <a:rPr lang="en-US" sz="1400" b="1" dirty="0"/>
              <a:t>Mongolia</a:t>
            </a:r>
          </a:p>
          <a:p>
            <a:pPr marL="114300" lvl="1" indent="-114300" algn="ctr" defTabSz="800100">
              <a:spcBef>
                <a:spcPct val="0"/>
              </a:spcBef>
              <a:spcAft>
                <a:spcPct val="15000"/>
              </a:spcAft>
              <a:buFontTx/>
              <a:buNone/>
            </a:pPr>
            <a:r>
              <a:rPr lang="en-US" sz="1400" b="1" dirty="0"/>
              <a:t>Philippines</a:t>
            </a:r>
          </a:p>
          <a:p>
            <a:pPr marL="114300" lvl="1" indent="-114300" algn="ctr" defTabSz="800100">
              <a:spcBef>
                <a:spcPct val="0"/>
              </a:spcBef>
              <a:spcAft>
                <a:spcPct val="15000"/>
              </a:spcAft>
              <a:buFontTx/>
              <a:buNone/>
            </a:pPr>
            <a:r>
              <a:rPr lang="en-US" sz="1400" b="1" dirty="0" smtClean="0"/>
              <a:t>Vietnam</a:t>
            </a:r>
          </a:p>
          <a:p>
            <a:pPr marL="114300" lvl="1" indent="-114300" algn="ctr" defTabSz="800100">
              <a:spcBef>
                <a:spcPct val="0"/>
              </a:spcBef>
              <a:spcAft>
                <a:spcPct val="15000"/>
              </a:spcAft>
              <a:buFontTx/>
              <a:buNone/>
            </a:pPr>
            <a:r>
              <a:rPr lang="en-US" sz="1400" b="1" dirty="0" smtClean="0"/>
              <a:t>Indonesia</a:t>
            </a:r>
          </a:p>
          <a:p>
            <a:pPr marL="114300" lvl="1" indent="-114300" algn="ctr" defTabSz="800100">
              <a:spcBef>
                <a:spcPct val="0"/>
              </a:spcBef>
              <a:spcAft>
                <a:spcPct val="15000"/>
              </a:spcAft>
              <a:buFontTx/>
              <a:buNone/>
            </a:pPr>
            <a:r>
              <a:rPr lang="en-US" sz="1400" b="1" dirty="0" smtClean="0"/>
              <a:t>Myanmar</a:t>
            </a:r>
            <a:endParaRPr lang="en-US" sz="1400" b="1" dirty="0"/>
          </a:p>
        </p:txBody>
      </p:sp>
      <p:sp>
        <p:nvSpPr>
          <p:cNvPr id="30736" name="Rounded Rectangle 39"/>
          <p:cNvSpPr>
            <a:spLocks noChangeArrowheads="1"/>
          </p:cNvSpPr>
          <p:nvPr/>
        </p:nvSpPr>
        <p:spPr bwMode="auto">
          <a:xfrm>
            <a:off x="4581525" y="2736919"/>
            <a:ext cx="1400175" cy="2851081"/>
          </a:xfrm>
          <a:prstGeom prst="roundRect">
            <a:avLst>
              <a:gd name="adj" fmla="val 16667"/>
            </a:avLst>
          </a:prstGeom>
          <a:noFill/>
          <a:ln w="28575" algn="ctr">
            <a:solidFill>
              <a:srgbClr val="014C6D"/>
            </a:solidFill>
            <a:round/>
            <a:headEnd/>
            <a:tailEnd/>
          </a:ln>
        </p:spPr>
        <p:txBody>
          <a:bodyPr/>
          <a:lstStyle/>
          <a:p>
            <a:pPr marL="115888" indent="-115888"/>
            <a:endParaRPr lang="en-US"/>
          </a:p>
        </p:txBody>
      </p:sp>
      <p:sp>
        <p:nvSpPr>
          <p:cNvPr id="30737" name="Rectangle 40"/>
          <p:cNvSpPr>
            <a:spLocks noChangeArrowheads="1"/>
          </p:cNvSpPr>
          <p:nvPr/>
        </p:nvSpPr>
        <p:spPr bwMode="auto">
          <a:xfrm>
            <a:off x="4692778" y="2936401"/>
            <a:ext cx="1288922" cy="1894365"/>
          </a:xfrm>
          <a:prstGeom prst="rect">
            <a:avLst/>
          </a:prstGeom>
          <a:noFill/>
          <a:ln w="9525">
            <a:noFill/>
            <a:miter lim="800000"/>
            <a:headEnd/>
            <a:tailEnd/>
          </a:ln>
        </p:spPr>
        <p:txBody>
          <a:bodyPr wrap="square">
            <a:spAutoFit/>
          </a:bodyPr>
          <a:lstStyle/>
          <a:p>
            <a:pPr algn="ctr" defTabSz="800100">
              <a:lnSpc>
                <a:spcPct val="90000"/>
              </a:lnSpc>
              <a:spcBef>
                <a:spcPct val="0"/>
              </a:spcBef>
              <a:spcAft>
                <a:spcPct val="35000"/>
              </a:spcAft>
              <a:buFontTx/>
              <a:buNone/>
            </a:pPr>
            <a:r>
              <a:rPr lang="en-US" sz="1800" b="1" dirty="0">
                <a:solidFill>
                  <a:srgbClr val="A50021"/>
                </a:solidFill>
              </a:rPr>
              <a:t>SOUTH ASIA</a:t>
            </a:r>
          </a:p>
          <a:p>
            <a:pPr marL="114300" lvl="1" indent="-114300" algn="ctr" defTabSz="800100">
              <a:spcBef>
                <a:spcPct val="0"/>
              </a:spcBef>
              <a:spcAft>
                <a:spcPct val="15000"/>
              </a:spcAft>
              <a:buFontTx/>
              <a:buNone/>
            </a:pPr>
            <a:r>
              <a:rPr lang="en-US" sz="1400" b="1" dirty="0" smtClean="0"/>
              <a:t>India</a:t>
            </a:r>
          </a:p>
          <a:p>
            <a:pPr marL="114300" lvl="1" indent="-114300" algn="ctr" defTabSz="800100">
              <a:spcBef>
                <a:spcPct val="0"/>
              </a:spcBef>
              <a:spcAft>
                <a:spcPct val="15000"/>
              </a:spcAft>
              <a:buFontTx/>
              <a:buNone/>
            </a:pPr>
            <a:r>
              <a:rPr lang="en-US" sz="1400" b="1" dirty="0" smtClean="0"/>
              <a:t>Sri Lanka</a:t>
            </a:r>
          </a:p>
          <a:p>
            <a:pPr marL="114300" lvl="1" indent="-114300" algn="ctr" defTabSz="800100">
              <a:spcBef>
                <a:spcPct val="0"/>
              </a:spcBef>
              <a:spcAft>
                <a:spcPct val="15000"/>
              </a:spcAft>
              <a:buFontTx/>
              <a:buNone/>
            </a:pPr>
            <a:r>
              <a:rPr lang="en-US" sz="1400" b="1" dirty="0" smtClean="0"/>
              <a:t>Bangladesh</a:t>
            </a:r>
          </a:p>
          <a:p>
            <a:pPr marL="114300" lvl="1" indent="-114300" algn="ctr" defTabSz="800100">
              <a:spcBef>
                <a:spcPct val="0"/>
              </a:spcBef>
              <a:spcAft>
                <a:spcPct val="15000"/>
              </a:spcAft>
              <a:buFontTx/>
              <a:buNone/>
            </a:pPr>
            <a:r>
              <a:rPr lang="en-US" sz="1400" b="1" dirty="0" smtClean="0"/>
              <a:t>Nepal</a:t>
            </a:r>
          </a:p>
          <a:p>
            <a:pPr marL="114300" lvl="1" indent="-114300" algn="ctr" defTabSz="800100">
              <a:spcBef>
                <a:spcPct val="0"/>
              </a:spcBef>
              <a:spcAft>
                <a:spcPct val="15000"/>
              </a:spcAft>
              <a:buFontTx/>
              <a:buNone/>
            </a:pPr>
            <a:r>
              <a:rPr lang="en-US" sz="1400" b="1" dirty="0" smtClean="0"/>
              <a:t>Bhutan</a:t>
            </a:r>
          </a:p>
        </p:txBody>
      </p:sp>
      <p:sp>
        <p:nvSpPr>
          <p:cNvPr id="30738" name="Rounded Rectangle 41"/>
          <p:cNvSpPr>
            <a:spLocks noChangeArrowheads="1"/>
          </p:cNvSpPr>
          <p:nvPr/>
        </p:nvSpPr>
        <p:spPr bwMode="auto">
          <a:xfrm>
            <a:off x="5981700" y="2750039"/>
            <a:ext cx="1400175" cy="2844731"/>
          </a:xfrm>
          <a:prstGeom prst="roundRect">
            <a:avLst>
              <a:gd name="adj" fmla="val 16667"/>
            </a:avLst>
          </a:prstGeom>
          <a:noFill/>
          <a:ln w="28575" algn="ctr">
            <a:solidFill>
              <a:srgbClr val="014C6D"/>
            </a:solidFill>
            <a:round/>
            <a:headEnd/>
            <a:tailEnd/>
          </a:ln>
        </p:spPr>
        <p:txBody>
          <a:bodyPr/>
          <a:lstStyle/>
          <a:p>
            <a:pPr marL="115888" indent="-115888"/>
            <a:endParaRPr lang="en-US"/>
          </a:p>
        </p:txBody>
      </p:sp>
      <p:sp>
        <p:nvSpPr>
          <p:cNvPr id="30739" name="Rectangle 42"/>
          <p:cNvSpPr>
            <a:spLocks noChangeArrowheads="1"/>
          </p:cNvSpPr>
          <p:nvPr/>
        </p:nvSpPr>
        <p:spPr bwMode="auto">
          <a:xfrm>
            <a:off x="6143625" y="2943492"/>
            <a:ext cx="1155700" cy="1625830"/>
          </a:xfrm>
          <a:prstGeom prst="rect">
            <a:avLst/>
          </a:prstGeom>
          <a:noFill/>
          <a:ln w="9525">
            <a:noFill/>
            <a:miter lim="800000"/>
            <a:headEnd/>
            <a:tailEnd/>
          </a:ln>
        </p:spPr>
        <p:txBody>
          <a:bodyPr>
            <a:spAutoFit/>
          </a:bodyPr>
          <a:lstStyle/>
          <a:p>
            <a:pPr algn="ctr" defTabSz="755650">
              <a:lnSpc>
                <a:spcPct val="90000"/>
              </a:lnSpc>
              <a:spcBef>
                <a:spcPct val="0"/>
              </a:spcBef>
              <a:spcAft>
                <a:spcPct val="35000"/>
              </a:spcAft>
              <a:buFontTx/>
              <a:buNone/>
            </a:pPr>
            <a:r>
              <a:rPr lang="en-US" sz="1700" b="1" dirty="0">
                <a:solidFill>
                  <a:srgbClr val="A50021"/>
                </a:solidFill>
              </a:rPr>
              <a:t>ECA</a:t>
            </a:r>
          </a:p>
          <a:p>
            <a:pPr marL="114300" lvl="1" indent="-114300" algn="ctr" defTabSz="755650">
              <a:spcBef>
                <a:spcPct val="0"/>
              </a:spcBef>
              <a:spcAft>
                <a:spcPct val="15000"/>
              </a:spcAft>
              <a:buFontTx/>
              <a:buNone/>
            </a:pPr>
            <a:r>
              <a:rPr lang="en-US" sz="1400" b="1" dirty="0"/>
              <a:t>Azerbaijan</a:t>
            </a:r>
          </a:p>
          <a:p>
            <a:pPr marL="114300" lvl="1" indent="-114300" algn="ctr" defTabSz="755650">
              <a:spcBef>
                <a:spcPct val="0"/>
              </a:spcBef>
              <a:spcAft>
                <a:spcPct val="15000"/>
              </a:spcAft>
              <a:buFontTx/>
              <a:buNone/>
            </a:pPr>
            <a:r>
              <a:rPr lang="en-US" sz="1400" b="1" dirty="0" smtClean="0"/>
              <a:t>Belarus</a:t>
            </a:r>
          </a:p>
          <a:p>
            <a:pPr marL="114300" lvl="1" indent="-114300" algn="ctr" defTabSz="755650">
              <a:spcBef>
                <a:spcPct val="0"/>
              </a:spcBef>
              <a:spcAft>
                <a:spcPct val="15000"/>
              </a:spcAft>
              <a:buFontTx/>
              <a:buNone/>
            </a:pPr>
            <a:r>
              <a:rPr lang="en-US" sz="1400" b="1" dirty="0" smtClean="0"/>
              <a:t>Tajikistan</a:t>
            </a:r>
          </a:p>
          <a:p>
            <a:pPr marL="114300" lvl="1" indent="-114300" algn="ctr" defTabSz="755650">
              <a:spcBef>
                <a:spcPct val="0"/>
              </a:spcBef>
              <a:spcAft>
                <a:spcPct val="15000"/>
              </a:spcAft>
              <a:buFontTx/>
              <a:buNone/>
            </a:pPr>
            <a:r>
              <a:rPr lang="en-US" sz="1400" b="1" dirty="0" smtClean="0"/>
              <a:t>Uzbekistan</a:t>
            </a:r>
          </a:p>
          <a:p>
            <a:pPr marL="114300" lvl="1" indent="-114300" algn="ctr" defTabSz="755650">
              <a:spcBef>
                <a:spcPct val="0"/>
              </a:spcBef>
              <a:spcAft>
                <a:spcPct val="15000"/>
              </a:spcAft>
              <a:buFontTx/>
              <a:buNone/>
            </a:pPr>
            <a:r>
              <a:rPr lang="en-US" sz="1400" b="1" dirty="0" smtClean="0"/>
              <a:t>Kyrgyzstan</a:t>
            </a:r>
            <a:endParaRPr lang="en-US" sz="1400" b="1" dirty="0"/>
          </a:p>
        </p:txBody>
      </p:sp>
      <p:sp>
        <p:nvSpPr>
          <p:cNvPr id="30740" name="Rounded Rectangle 43"/>
          <p:cNvSpPr>
            <a:spLocks noChangeArrowheads="1"/>
          </p:cNvSpPr>
          <p:nvPr/>
        </p:nvSpPr>
        <p:spPr bwMode="auto">
          <a:xfrm>
            <a:off x="7562850" y="2736919"/>
            <a:ext cx="1400175" cy="2859019"/>
          </a:xfrm>
          <a:prstGeom prst="roundRect">
            <a:avLst>
              <a:gd name="adj" fmla="val 16667"/>
            </a:avLst>
          </a:prstGeom>
          <a:noFill/>
          <a:ln w="28575" algn="ctr">
            <a:solidFill>
              <a:srgbClr val="014C6D"/>
            </a:solidFill>
            <a:round/>
            <a:headEnd/>
            <a:tailEnd/>
          </a:ln>
        </p:spPr>
        <p:txBody>
          <a:bodyPr/>
          <a:lstStyle/>
          <a:p>
            <a:pPr marL="115888" indent="-115888"/>
            <a:endParaRPr lang="en-US"/>
          </a:p>
        </p:txBody>
      </p:sp>
      <p:sp>
        <p:nvSpPr>
          <p:cNvPr id="30741" name="Rectangle 44"/>
          <p:cNvSpPr>
            <a:spLocks noChangeArrowheads="1"/>
          </p:cNvSpPr>
          <p:nvPr/>
        </p:nvSpPr>
        <p:spPr bwMode="auto">
          <a:xfrm>
            <a:off x="7562850" y="2971189"/>
            <a:ext cx="1371600" cy="2571473"/>
          </a:xfrm>
          <a:prstGeom prst="rect">
            <a:avLst/>
          </a:prstGeom>
          <a:noFill/>
          <a:ln w="9525">
            <a:noFill/>
            <a:miter lim="800000"/>
            <a:headEnd/>
            <a:tailEnd/>
          </a:ln>
        </p:spPr>
        <p:txBody>
          <a:bodyPr>
            <a:spAutoFit/>
          </a:bodyPr>
          <a:lstStyle/>
          <a:p>
            <a:pPr algn="ctr" defTabSz="800100">
              <a:lnSpc>
                <a:spcPct val="90000"/>
              </a:lnSpc>
              <a:spcBef>
                <a:spcPct val="0"/>
              </a:spcBef>
              <a:spcAft>
                <a:spcPct val="35000"/>
              </a:spcAft>
              <a:buFontTx/>
              <a:buNone/>
            </a:pPr>
            <a:r>
              <a:rPr lang="en-US" sz="1800" b="1" dirty="0">
                <a:solidFill>
                  <a:srgbClr val="A50021"/>
                </a:solidFill>
              </a:rPr>
              <a:t>LAC</a:t>
            </a:r>
          </a:p>
          <a:p>
            <a:pPr marL="114300" lvl="1" indent="-114300" algn="ctr" defTabSz="800100">
              <a:spcBef>
                <a:spcPct val="0"/>
              </a:spcBef>
              <a:spcAft>
                <a:spcPct val="15000"/>
              </a:spcAft>
              <a:buFontTx/>
              <a:buNone/>
            </a:pPr>
            <a:r>
              <a:rPr lang="en-US" sz="1400" b="1" dirty="0" smtClean="0"/>
              <a:t>Belize</a:t>
            </a:r>
          </a:p>
          <a:p>
            <a:pPr marL="114300" lvl="1" indent="-114300" algn="ctr" defTabSz="800100">
              <a:spcBef>
                <a:spcPct val="0"/>
              </a:spcBef>
              <a:spcAft>
                <a:spcPct val="15000"/>
              </a:spcAft>
              <a:buFontTx/>
              <a:buNone/>
            </a:pPr>
            <a:r>
              <a:rPr lang="en-US" sz="1400" b="1" dirty="0" smtClean="0"/>
              <a:t>Chile</a:t>
            </a:r>
          </a:p>
          <a:p>
            <a:pPr marL="114300" lvl="1" indent="-114300" algn="ctr" defTabSz="800100">
              <a:spcBef>
                <a:spcPct val="0"/>
              </a:spcBef>
              <a:spcAft>
                <a:spcPct val="15000"/>
              </a:spcAft>
              <a:buFontTx/>
              <a:buNone/>
            </a:pPr>
            <a:r>
              <a:rPr lang="en-US" sz="1400" b="1" dirty="0" smtClean="0"/>
              <a:t>Colombia</a:t>
            </a:r>
          </a:p>
          <a:p>
            <a:pPr marL="114300" lvl="1" indent="-114300" algn="ctr" defTabSz="800100">
              <a:spcBef>
                <a:spcPct val="0"/>
              </a:spcBef>
              <a:spcAft>
                <a:spcPct val="15000"/>
              </a:spcAft>
              <a:buFontTx/>
              <a:buNone/>
            </a:pPr>
            <a:r>
              <a:rPr lang="en-US" sz="1400" b="1" dirty="0" smtClean="0"/>
              <a:t>Costa Rica</a:t>
            </a:r>
          </a:p>
          <a:p>
            <a:pPr marL="114300" lvl="1" indent="-114300" algn="ctr" defTabSz="800100">
              <a:spcBef>
                <a:spcPct val="0"/>
              </a:spcBef>
              <a:spcAft>
                <a:spcPct val="15000"/>
              </a:spcAft>
              <a:buFontTx/>
              <a:buNone/>
            </a:pPr>
            <a:r>
              <a:rPr lang="en-US" sz="1400" b="1" dirty="0" smtClean="0"/>
              <a:t>Dominican Republic</a:t>
            </a:r>
            <a:endParaRPr lang="en-US" sz="1400" b="1" dirty="0"/>
          </a:p>
          <a:p>
            <a:pPr marL="114300" lvl="1" indent="-114300" algn="ctr" defTabSz="800100">
              <a:spcBef>
                <a:spcPct val="0"/>
              </a:spcBef>
              <a:spcAft>
                <a:spcPct val="15000"/>
              </a:spcAft>
              <a:buFontTx/>
              <a:buNone/>
            </a:pPr>
            <a:r>
              <a:rPr lang="en-US" sz="1400" b="1" dirty="0" smtClean="0"/>
              <a:t>Haiti</a:t>
            </a:r>
          </a:p>
          <a:p>
            <a:pPr marL="114300" lvl="1" indent="-114300" algn="ctr" defTabSz="800100">
              <a:spcBef>
                <a:spcPct val="0"/>
              </a:spcBef>
              <a:spcAft>
                <a:spcPct val="15000"/>
              </a:spcAft>
              <a:buFontTx/>
              <a:buNone/>
            </a:pPr>
            <a:r>
              <a:rPr lang="en-US" sz="1400" b="1" dirty="0" smtClean="0"/>
              <a:t>Trinidad and Tobago</a:t>
            </a:r>
            <a:endParaRPr lang="en-US" sz="1400" b="1" dirty="0"/>
          </a:p>
        </p:txBody>
      </p:sp>
      <p:sp>
        <p:nvSpPr>
          <p:cNvPr id="30742" name="Rounded Rectangle 45"/>
          <p:cNvSpPr>
            <a:spLocks noChangeArrowheads="1"/>
          </p:cNvSpPr>
          <p:nvPr/>
        </p:nvSpPr>
        <p:spPr bwMode="auto">
          <a:xfrm>
            <a:off x="189186" y="5741660"/>
            <a:ext cx="1355835" cy="296533"/>
          </a:xfrm>
          <a:prstGeom prst="roundRect">
            <a:avLst>
              <a:gd name="adj" fmla="val 16667"/>
            </a:avLst>
          </a:prstGeom>
          <a:noFill/>
          <a:ln w="19050" algn="ctr">
            <a:solidFill>
              <a:srgbClr val="00783C"/>
            </a:solidFill>
            <a:prstDash val="sysDash"/>
            <a:round/>
            <a:headEnd/>
            <a:tailEnd/>
          </a:ln>
        </p:spPr>
        <p:txBody>
          <a:bodyPr/>
          <a:lstStyle/>
          <a:p>
            <a:pPr marL="115888" indent="-115888"/>
            <a:endParaRPr lang="en-US"/>
          </a:p>
        </p:txBody>
      </p:sp>
      <p:sp>
        <p:nvSpPr>
          <p:cNvPr id="30743" name="TextBox 22"/>
          <p:cNvSpPr txBox="1">
            <a:spLocks noChangeArrowheads="1"/>
          </p:cNvSpPr>
          <p:nvPr/>
        </p:nvSpPr>
        <p:spPr bwMode="auto">
          <a:xfrm>
            <a:off x="313955" y="5711047"/>
            <a:ext cx="1214437" cy="377026"/>
          </a:xfrm>
          <a:prstGeom prst="rect">
            <a:avLst/>
          </a:prstGeom>
          <a:noFill/>
          <a:ln w="9525">
            <a:noFill/>
            <a:miter lim="800000"/>
            <a:headEnd/>
            <a:tailEnd/>
          </a:ln>
        </p:spPr>
        <p:txBody>
          <a:bodyPr wrap="square">
            <a:spAutoFit/>
          </a:bodyPr>
          <a:lstStyle/>
          <a:p>
            <a:pPr>
              <a:buFontTx/>
              <a:buNone/>
            </a:pPr>
            <a:r>
              <a:rPr lang="en-US" sz="1850" b="1" dirty="0" smtClean="0">
                <a:solidFill>
                  <a:srgbClr val="A50021"/>
                </a:solidFill>
              </a:rPr>
              <a:t>Pipeline</a:t>
            </a:r>
            <a:endParaRPr lang="en-US" sz="1850" b="1" dirty="0">
              <a:solidFill>
                <a:srgbClr val="A50021"/>
              </a:solidFill>
            </a:endParaRPr>
          </a:p>
        </p:txBody>
      </p:sp>
      <p:sp>
        <p:nvSpPr>
          <p:cNvPr id="30744" name="Rounded Rectangle 45"/>
          <p:cNvSpPr>
            <a:spLocks noChangeArrowheads="1"/>
          </p:cNvSpPr>
          <p:nvPr/>
        </p:nvSpPr>
        <p:spPr bwMode="auto">
          <a:xfrm>
            <a:off x="1657350" y="5754414"/>
            <a:ext cx="7281698" cy="299545"/>
          </a:xfrm>
          <a:prstGeom prst="roundRect">
            <a:avLst>
              <a:gd name="adj" fmla="val 16667"/>
            </a:avLst>
          </a:prstGeom>
          <a:noFill/>
          <a:ln w="19050" algn="ctr">
            <a:solidFill>
              <a:srgbClr val="00783C"/>
            </a:solidFill>
            <a:prstDash val="sysDash"/>
            <a:round/>
            <a:headEnd/>
            <a:tailEnd/>
          </a:ln>
        </p:spPr>
        <p:txBody>
          <a:bodyPr/>
          <a:lstStyle/>
          <a:p>
            <a:pPr marL="115888" indent="-115888"/>
            <a:endParaRPr lang="en-US"/>
          </a:p>
        </p:txBody>
      </p:sp>
      <p:sp>
        <p:nvSpPr>
          <p:cNvPr id="30745" name="TextBox 24"/>
          <p:cNvSpPr txBox="1">
            <a:spLocks noChangeArrowheads="1"/>
          </p:cNvSpPr>
          <p:nvPr/>
        </p:nvSpPr>
        <p:spPr bwMode="auto">
          <a:xfrm>
            <a:off x="1761007" y="5764908"/>
            <a:ext cx="7632536" cy="323165"/>
          </a:xfrm>
          <a:prstGeom prst="rect">
            <a:avLst/>
          </a:prstGeom>
          <a:noFill/>
          <a:ln w="9525">
            <a:noFill/>
            <a:miter lim="800000"/>
            <a:headEnd/>
            <a:tailEnd/>
          </a:ln>
        </p:spPr>
        <p:txBody>
          <a:bodyPr wrap="square">
            <a:spAutoFit/>
          </a:bodyPr>
          <a:lstStyle/>
          <a:p>
            <a:pPr>
              <a:buFontTx/>
              <a:buNone/>
            </a:pPr>
            <a:r>
              <a:rPr lang="en-US" sz="1500" b="1" dirty="0" smtClean="0"/>
              <a:t>Regional West &amp; Central Africa, South Sudan, Uganda, Pakistan</a:t>
            </a:r>
            <a:endParaRPr lang="en-US" sz="1500" b="1" dirty="0"/>
          </a:p>
        </p:txBody>
      </p:sp>
      <p:sp>
        <p:nvSpPr>
          <p:cNvPr id="27" name="Title 1"/>
          <p:cNvSpPr txBox="1">
            <a:spLocks/>
          </p:cNvSpPr>
          <p:nvPr/>
        </p:nvSpPr>
        <p:spPr bwMode="auto">
          <a:xfrm>
            <a:off x="1490253" y="313073"/>
            <a:ext cx="77724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smtClean="0">
                <a:ln>
                  <a:noFill/>
                </a:ln>
                <a:solidFill>
                  <a:srgbClr val="014C6D"/>
                </a:solidFill>
                <a:effectLst/>
                <a:uLnTx/>
                <a:uFillTx/>
                <a:latin typeface="+mj-lt"/>
                <a:ea typeface="+mj-ea"/>
                <a:cs typeface="+mj-cs"/>
              </a:rPr>
              <a:t>CURRENT GLOBAL PORTFOLIO STCR</a:t>
            </a:r>
          </a:p>
        </p:txBody>
      </p:sp>
    </p:spTree>
    <p:extLst>
      <p:ext uri="{BB962C8B-B14F-4D97-AF65-F5344CB8AC3E}">
        <p14:creationId xmlns:p14="http://schemas.microsoft.com/office/powerpoint/2010/main" xmlns="" val="2791827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2648606" y="788277"/>
          <a:ext cx="14236262" cy="5376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bwMode="auto">
          <a:xfrm>
            <a:off x="942975" y="2028825"/>
            <a:ext cx="666750" cy="733425"/>
          </a:xfrm>
          <a:prstGeom prst="ellipse">
            <a:avLst/>
          </a:prstGeom>
          <a:solidFill>
            <a:srgbClr val="00783C">
              <a:alpha val="97000"/>
            </a:srgbClr>
          </a:solidFill>
          <a:ln>
            <a:solidFill>
              <a:srgbClr val="00783C"/>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marL="115888" indent="-115888">
              <a:defRPr/>
            </a:pPr>
            <a:endParaRPr lang="en-US">
              <a:solidFill>
                <a:schemeClr val="tx1"/>
              </a:solidFill>
              <a:cs typeface="Times New Roman" pitchFamily="18" charset="0"/>
            </a:endParaRPr>
          </a:p>
        </p:txBody>
      </p:sp>
      <p:sp>
        <p:nvSpPr>
          <p:cNvPr id="7" name="TextBox 6"/>
          <p:cNvSpPr txBox="1"/>
          <p:nvPr/>
        </p:nvSpPr>
        <p:spPr>
          <a:xfrm>
            <a:off x="1000125" y="1971675"/>
            <a:ext cx="419100" cy="862013"/>
          </a:xfrm>
          <a:prstGeom prst="rect">
            <a:avLst/>
          </a:prstGeom>
          <a:noFill/>
        </p:spPr>
        <p:txBody>
          <a:bodyPr>
            <a:spAutoFit/>
          </a:bodyPr>
          <a:lstStyle/>
          <a:p>
            <a:pPr>
              <a:buFontTx/>
              <a:buNone/>
              <a:defRPr/>
            </a:pPr>
            <a:r>
              <a:rPr lang="en-US" sz="5000" dirty="0">
                <a:solidFill>
                  <a:schemeClr val="bg1">
                    <a:lumMod val="95000"/>
                  </a:schemeClr>
                </a:solidFill>
              </a:rPr>
              <a:t>1</a:t>
            </a:r>
          </a:p>
        </p:txBody>
      </p:sp>
      <p:sp>
        <p:nvSpPr>
          <p:cNvPr id="8" name="Oval 7"/>
          <p:cNvSpPr/>
          <p:nvPr/>
        </p:nvSpPr>
        <p:spPr bwMode="auto">
          <a:xfrm>
            <a:off x="7815120" y="2082691"/>
            <a:ext cx="666750" cy="733425"/>
          </a:xfrm>
          <a:prstGeom prst="ellipse">
            <a:avLst/>
          </a:prstGeom>
          <a:solidFill>
            <a:srgbClr val="014C6D">
              <a:alpha val="97000"/>
            </a:srgbClr>
          </a:solidFill>
          <a:ln>
            <a:solidFill>
              <a:srgbClr val="014C6D"/>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marL="115888" indent="-115888">
              <a:defRPr/>
            </a:pPr>
            <a:endParaRPr lang="en-US">
              <a:solidFill>
                <a:schemeClr val="tx1"/>
              </a:solidFill>
              <a:cs typeface="Times New Roman" pitchFamily="18" charset="0"/>
            </a:endParaRPr>
          </a:p>
        </p:txBody>
      </p:sp>
      <p:sp>
        <p:nvSpPr>
          <p:cNvPr id="9" name="TextBox 8"/>
          <p:cNvSpPr txBox="1"/>
          <p:nvPr/>
        </p:nvSpPr>
        <p:spPr>
          <a:xfrm>
            <a:off x="7919895" y="1987441"/>
            <a:ext cx="419100" cy="862013"/>
          </a:xfrm>
          <a:prstGeom prst="rect">
            <a:avLst/>
          </a:prstGeom>
          <a:noFill/>
        </p:spPr>
        <p:txBody>
          <a:bodyPr>
            <a:spAutoFit/>
          </a:bodyPr>
          <a:lstStyle/>
          <a:p>
            <a:pPr>
              <a:buFontTx/>
              <a:buNone/>
              <a:defRPr/>
            </a:pPr>
            <a:r>
              <a:rPr lang="en-US" sz="5000" dirty="0">
                <a:solidFill>
                  <a:schemeClr val="bg1">
                    <a:lumMod val="95000"/>
                  </a:schemeClr>
                </a:solidFill>
              </a:rPr>
              <a:t>2</a:t>
            </a:r>
          </a:p>
        </p:txBody>
      </p:sp>
      <p:sp>
        <p:nvSpPr>
          <p:cNvPr id="10" name="Oval 9"/>
          <p:cNvSpPr/>
          <p:nvPr/>
        </p:nvSpPr>
        <p:spPr bwMode="auto">
          <a:xfrm>
            <a:off x="725214" y="5494939"/>
            <a:ext cx="666750" cy="733425"/>
          </a:xfrm>
          <a:prstGeom prst="ellipse">
            <a:avLst/>
          </a:prstGeom>
          <a:solidFill>
            <a:srgbClr val="6698AC">
              <a:alpha val="97000"/>
            </a:srgbClr>
          </a:solidFill>
          <a:ln>
            <a:solidFill>
              <a:srgbClr val="6698AC"/>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marL="115888" indent="-115888">
              <a:defRPr/>
            </a:pPr>
            <a:endParaRPr lang="en-US">
              <a:solidFill>
                <a:schemeClr val="tx1"/>
              </a:solidFill>
              <a:cs typeface="Times New Roman" pitchFamily="18" charset="0"/>
            </a:endParaRPr>
          </a:p>
        </p:txBody>
      </p:sp>
      <p:sp>
        <p:nvSpPr>
          <p:cNvPr id="11" name="TextBox 10"/>
          <p:cNvSpPr txBox="1"/>
          <p:nvPr/>
        </p:nvSpPr>
        <p:spPr>
          <a:xfrm>
            <a:off x="769554" y="5368158"/>
            <a:ext cx="419100" cy="862013"/>
          </a:xfrm>
          <a:prstGeom prst="rect">
            <a:avLst/>
          </a:prstGeom>
          <a:noFill/>
        </p:spPr>
        <p:txBody>
          <a:bodyPr>
            <a:spAutoFit/>
          </a:bodyPr>
          <a:lstStyle/>
          <a:p>
            <a:pPr>
              <a:buFontTx/>
              <a:buNone/>
              <a:defRPr/>
            </a:pPr>
            <a:r>
              <a:rPr lang="en-US" sz="5000" dirty="0">
                <a:solidFill>
                  <a:schemeClr val="bg1">
                    <a:lumMod val="95000"/>
                  </a:schemeClr>
                </a:solidFill>
              </a:rPr>
              <a:t>4</a:t>
            </a:r>
          </a:p>
        </p:txBody>
      </p:sp>
      <p:sp>
        <p:nvSpPr>
          <p:cNvPr id="12" name="Oval 11"/>
          <p:cNvSpPr/>
          <p:nvPr/>
        </p:nvSpPr>
        <p:spPr bwMode="auto">
          <a:xfrm>
            <a:off x="8001682" y="5397718"/>
            <a:ext cx="666750" cy="733425"/>
          </a:xfrm>
          <a:prstGeom prst="ellipse">
            <a:avLst/>
          </a:prstGeom>
          <a:solidFill>
            <a:srgbClr val="A50021">
              <a:alpha val="97000"/>
            </a:srgbClr>
          </a:solidFill>
          <a:ln>
            <a:solidFill>
              <a:srgbClr val="A5002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marL="115888" indent="-115888">
              <a:defRPr/>
            </a:pPr>
            <a:endParaRPr lang="en-US">
              <a:solidFill>
                <a:schemeClr val="tx1"/>
              </a:solidFill>
              <a:cs typeface="Times New Roman" pitchFamily="18" charset="0"/>
            </a:endParaRPr>
          </a:p>
        </p:txBody>
      </p:sp>
      <p:sp>
        <p:nvSpPr>
          <p:cNvPr id="13" name="TextBox 12"/>
          <p:cNvSpPr txBox="1"/>
          <p:nvPr/>
        </p:nvSpPr>
        <p:spPr>
          <a:xfrm>
            <a:off x="8074925" y="5302468"/>
            <a:ext cx="419100" cy="862013"/>
          </a:xfrm>
          <a:prstGeom prst="rect">
            <a:avLst/>
          </a:prstGeom>
          <a:noFill/>
        </p:spPr>
        <p:txBody>
          <a:bodyPr>
            <a:spAutoFit/>
          </a:bodyPr>
          <a:lstStyle/>
          <a:p>
            <a:pPr>
              <a:buFontTx/>
              <a:buNone/>
              <a:defRPr/>
            </a:pPr>
            <a:r>
              <a:rPr lang="en-US" sz="5000" dirty="0">
                <a:solidFill>
                  <a:schemeClr val="bg1">
                    <a:lumMod val="95000"/>
                  </a:schemeClr>
                </a:solidFill>
              </a:rPr>
              <a:t>3</a:t>
            </a:r>
          </a:p>
        </p:txBody>
      </p:sp>
      <p:sp>
        <p:nvSpPr>
          <p:cNvPr id="14" name="Title 1"/>
          <p:cNvSpPr txBox="1">
            <a:spLocks/>
          </p:cNvSpPr>
          <p:nvPr/>
        </p:nvSpPr>
        <p:spPr bwMode="auto">
          <a:xfrm>
            <a:off x="362607" y="193621"/>
            <a:ext cx="8607972"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smtClean="0">
                <a:ln>
                  <a:noFill/>
                </a:ln>
                <a:solidFill>
                  <a:srgbClr val="014C6D"/>
                </a:solidFill>
                <a:effectLst/>
                <a:uLnTx/>
                <a:uFillTx/>
                <a:latin typeface="+mj-lt"/>
                <a:ea typeface="+mj-ea"/>
                <a:cs typeface="+mj-cs"/>
              </a:rPr>
              <a:t>BUSINESS AND DELIVERY MODEL – HOLISTIC</a:t>
            </a:r>
            <a:r>
              <a:rPr kumimoji="0" lang="en-US" sz="2600" b="1" i="0" u="none" strike="noStrike" kern="0" cap="none" spc="0" normalizeH="0" noProof="0" dirty="0" smtClean="0">
                <a:ln>
                  <a:noFill/>
                </a:ln>
                <a:solidFill>
                  <a:srgbClr val="014C6D"/>
                </a:solidFill>
                <a:effectLst/>
                <a:uLnTx/>
                <a:uFillTx/>
                <a:latin typeface="+mj-lt"/>
                <a:ea typeface="+mj-ea"/>
                <a:cs typeface="+mj-cs"/>
              </a:rPr>
              <a:t> APPROACH</a:t>
            </a:r>
            <a:endParaRPr kumimoji="0" lang="en-US" sz="2600" b="1" i="0" u="none" strike="noStrike" kern="0" cap="none" spc="0" normalizeH="0" baseline="0" noProof="0" dirty="0" smtClean="0">
              <a:ln>
                <a:noFill/>
              </a:ln>
              <a:solidFill>
                <a:srgbClr val="014C6D"/>
              </a:solidFill>
              <a:effectLst/>
              <a:uLnTx/>
              <a:uFillTx/>
              <a:latin typeface="+mj-lt"/>
              <a:ea typeface="+mj-ea"/>
              <a:cs typeface="+mj-cs"/>
            </a:endParaRPr>
          </a:p>
        </p:txBody>
      </p:sp>
    </p:spTree>
    <p:extLst>
      <p:ext uri="{BB962C8B-B14F-4D97-AF65-F5344CB8AC3E}">
        <p14:creationId xmlns:p14="http://schemas.microsoft.com/office/powerpoint/2010/main" xmlns="" val="3058881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300">
                <a:solidFill>
                  <a:schemeClr val="tx1"/>
                </a:solidFill>
                <a:latin typeface="Trebuchet MS" pitchFamily="34" charset="0"/>
                <a:cs typeface="Times New Roman" pitchFamily="18" charset="0"/>
              </a:defRPr>
            </a:lvl1pPr>
            <a:lvl2pPr marL="742950" indent="-285750" eaLnBrk="0" hangingPunct="0">
              <a:defRPr sz="1300">
                <a:solidFill>
                  <a:schemeClr val="tx1"/>
                </a:solidFill>
                <a:latin typeface="Trebuchet MS" pitchFamily="34" charset="0"/>
                <a:cs typeface="Times New Roman" pitchFamily="18" charset="0"/>
              </a:defRPr>
            </a:lvl2pPr>
            <a:lvl3pPr marL="1143000" indent="-228600" eaLnBrk="0" hangingPunct="0">
              <a:defRPr sz="1300">
                <a:solidFill>
                  <a:schemeClr val="tx1"/>
                </a:solidFill>
                <a:latin typeface="Trebuchet MS" pitchFamily="34" charset="0"/>
                <a:cs typeface="Times New Roman" pitchFamily="18" charset="0"/>
              </a:defRPr>
            </a:lvl3pPr>
            <a:lvl4pPr marL="1600200" indent="-228600" eaLnBrk="0" hangingPunct="0">
              <a:defRPr sz="1300">
                <a:solidFill>
                  <a:schemeClr val="tx1"/>
                </a:solidFill>
                <a:latin typeface="Trebuchet MS" pitchFamily="34" charset="0"/>
                <a:cs typeface="Times New Roman" pitchFamily="18" charset="0"/>
              </a:defRPr>
            </a:lvl4pPr>
            <a:lvl5pPr marL="2057400" indent="-228600" eaLnBrk="0" hangingPunct="0">
              <a:defRPr sz="1300">
                <a:solidFill>
                  <a:schemeClr val="tx1"/>
                </a:solidFill>
                <a:latin typeface="Trebuchet MS" pitchFamily="34" charset="0"/>
                <a:cs typeface="Times New Roman" pitchFamily="18" charset="0"/>
              </a:defRPr>
            </a:lvl5pPr>
            <a:lvl6pPr marL="2514600" indent="-228600" eaLnBrk="0" fontAlgn="base" hangingPunct="0">
              <a:spcBef>
                <a:spcPct val="50000"/>
              </a:spcBef>
              <a:spcAft>
                <a:spcPct val="0"/>
              </a:spcAft>
              <a:buChar char="•"/>
              <a:defRPr sz="1300">
                <a:solidFill>
                  <a:schemeClr val="tx1"/>
                </a:solidFill>
                <a:latin typeface="Trebuchet MS" pitchFamily="34" charset="0"/>
                <a:cs typeface="Times New Roman" pitchFamily="18" charset="0"/>
              </a:defRPr>
            </a:lvl6pPr>
            <a:lvl7pPr marL="2971800" indent="-228600" eaLnBrk="0" fontAlgn="base" hangingPunct="0">
              <a:spcBef>
                <a:spcPct val="50000"/>
              </a:spcBef>
              <a:spcAft>
                <a:spcPct val="0"/>
              </a:spcAft>
              <a:buChar char="•"/>
              <a:defRPr sz="1300">
                <a:solidFill>
                  <a:schemeClr val="tx1"/>
                </a:solidFill>
                <a:latin typeface="Trebuchet MS" pitchFamily="34" charset="0"/>
                <a:cs typeface="Times New Roman" pitchFamily="18" charset="0"/>
              </a:defRPr>
            </a:lvl7pPr>
            <a:lvl8pPr marL="3429000" indent="-228600" eaLnBrk="0" fontAlgn="base" hangingPunct="0">
              <a:spcBef>
                <a:spcPct val="50000"/>
              </a:spcBef>
              <a:spcAft>
                <a:spcPct val="0"/>
              </a:spcAft>
              <a:buChar char="•"/>
              <a:defRPr sz="1300">
                <a:solidFill>
                  <a:schemeClr val="tx1"/>
                </a:solidFill>
                <a:latin typeface="Trebuchet MS" pitchFamily="34" charset="0"/>
                <a:cs typeface="Times New Roman" pitchFamily="18" charset="0"/>
              </a:defRPr>
            </a:lvl8pPr>
            <a:lvl9pPr marL="3886200" indent="-228600" eaLnBrk="0" fontAlgn="base" hangingPunct="0">
              <a:spcBef>
                <a:spcPct val="50000"/>
              </a:spcBef>
              <a:spcAft>
                <a:spcPct val="0"/>
              </a:spcAft>
              <a:buChar char="•"/>
              <a:defRPr sz="1300">
                <a:solidFill>
                  <a:schemeClr val="tx1"/>
                </a:solidFill>
                <a:latin typeface="Trebuchet MS" pitchFamily="34" charset="0"/>
                <a:cs typeface="Times New Roman" pitchFamily="18" charset="0"/>
              </a:defRPr>
            </a:lvl9pPr>
          </a:lstStyle>
          <a:p>
            <a:pPr eaLnBrk="1" hangingPunct="1"/>
            <a:fld id="{D3BD26D1-6041-44D8-A79D-5F1622106B59}" type="slidenum">
              <a:rPr lang="en-US" sz="1100" smtClean="0">
                <a:solidFill>
                  <a:schemeClr val="bg1"/>
                </a:solidFill>
              </a:rPr>
              <a:pPr eaLnBrk="1" hangingPunct="1"/>
              <a:t>13</a:t>
            </a:fld>
            <a:endParaRPr lang="en-US" sz="1100" smtClean="0">
              <a:solidFill>
                <a:schemeClr val="bg1"/>
              </a:solidFill>
            </a:endParaRPr>
          </a:p>
        </p:txBody>
      </p:sp>
      <p:pic>
        <p:nvPicPr>
          <p:cNvPr id="7171" name="Picture 7" descr="https://encrypted-tbn0.gstatic.com/images?q=tbn:ANd9GcS-EjR_z5lA_IHLjUMfRELpS96PLDS18gnvyUFzcOo-VF97Xdu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64375" y="1344613"/>
            <a:ext cx="1346200" cy="111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2" name="Rounded Rectangle 7"/>
          <p:cNvSpPr>
            <a:spLocks noChangeArrowheads="1"/>
          </p:cNvSpPr>
          <p:nvPr/>
        </p:nvSpPr>
        <p:spPr bwMode="auto">
          <a:xfrm>
            <a:off x="466725" y="593725"/>
            <a:ext cx="8372475" cy="441325"/>
          </a:xfrm>
          <a:prstGeom prst="roundRect">
            <a:avLst>
              <a:gd name="adj" fmla="val 16667"/>
            </a:avLst>
          </a:prstGeom>
          <a:solidFill>
            <a:srgbClr val="006666"/>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p>
            <a:pPr marL="115888" indent="-115888" algn="ctr">
              <a:buFontTx/>
              <a:buNone/>
            </a:pPr>
            <a:r>
              <a:rPr lang="en-US" sz="2100" b="1" dirty="0" smtClean="0">
                <a:solidFill>
                  <a:schemeClr val="bg1"/>
                </a:solidFill>
              </a:rPr>
              <a:t>OUR MODEL BASED ON INTERNATIONAL STANDARDS</a:t>
            </a:r>
            <a:endParaRPr lang="en-US" sz="2100" b="1" dirty="0">
              <a:solidFill>
                <a:schemeClr val="bg1"/>
              </a:solidFill>
            </a:endParaRPr>
          </a:p>
        </p:txBody>
      </p:sp>
      <p:sp>
        <p:nvSpPr>
          <p:cNvPr id="9" name="Rectangle 8"/>
          <p:cNvSpPr/>
          <p:nvPr/>
        </p:nvSpPr>
        <p:spPr>
          <a:xfrm>
            <a:off x="393700" y="1174312"/>
            <a:ext cx="6543675" cy="4416594"/>
          </a:xfrm>
          <a:prstGeom prst="rect">
            <a:avLst/>
          </a:prstGeom>
        </p:spPr>
        <p:txBody>
          <a:bodyPr>
            <a:spAutoFit/>
          </a:bodyPr>
          <a:lstStyle/>
          <a:p>
            <a:pPr>
              <a:defRPr/>
            </a:pPr>
            <a:endParaRPr lang="en-US" sz="2000" b="1" dirty="0">
              <a:solidFill>
                <a:srgbClr val="002060"/>
              </a:solidFill>
              <a:latin typeface="+mn-lt"/>
            </a:endParaRPr>
          </a:p>
          <a:p>
            <a:pPr marL="342900" indent="-342900">
              <a:buFont typeface="Wingdings" pitchFamily="2" charset="2"/>
              <a:buChar char="Ø"/>
              <a:defRPr/>
            </a:pPr>
            <a:r>
              <a:rPr lang="en-US" sz="2200" b="1" dirty="0">
                <a:latin typeface="+mn-lt"/>
              </a:rPr>
              <a:t>UNCITRAL Registry Guide and Legislative Guide on Secured Transactions </a:t>
            </a:r>
            <a:endParaRPr lang="en-US" sz="2200" b="1" dirty="0" smtClean="0">
              <a:latin typeface="+mn-lt"/>
            </a:endParaRPr>
          </a:p>
          <a:p>
            <a:pPr>
              <a:buNone/>
              <a:defRPr/>
            </a:pPr>
            <a:endParaRPr lang="en-US" sz="2200" b="1" dirty="0">
              <a:latin typeface="+mn-lt"/>
            </a:endParaRPr>
          </a:p>
          <a:p>
            <a:pPr marL="342900" indent="-342900">
              <a:buFont typeface="Wingdings" pitchFamily="2" charset="2"/>
              <a:buChar char="Ø"/>
              <a:defRPr/>
            </a:pPr>
            <a:r>
              <a:rPr lang="en-US" sz="2200" b="1" dirty="0">
                <a:latin typeface="+mn-lt"/>
              </a:rPr>
              <a:t>World Bank Principles on Insolvency and Creditors </a:t>
            </a:r>
            <a:r>
              <a:rPr lang="en-US" sz="2200" b="1" dirty="0" smtClean="0">
                <a:latin typeface="+mn-lt"/>
              </a:rPr>
              <a:t>Rights</a:t>
            </a:r>
          </a:p>
          <a:p>
            <a:pPr>
              <a:buNone/>
              <a:defRPr/>
            </a:pPr>
            <a:endParaRPr lang="en-US" sz="2200" b="1" dirty="0">
              <a:latin typeface="+mn-lt"/>
            </a:endParaRPr>
          </a:p>
          <a:p>
            <a:pPr marL="342900" indent="-342900">
              <a:buFont typeface="Wingdings" pitchFamily="2" charset="2"/>
              <a:buChar char="Ø"/>
              <a:defRPr/>
            </a:pPr>
            <a:r>
              <a:rPr lang="en-US" sz="2200" b="1" dirty="0">
                <a:latin typeface="+mn-lt"/>
              </a:rPr>
              <a:t>IFC Guide on Secured Transactions and Collateral Registries</a:t>
            </a:r>
          </a:p>
          <a:p>
            <a:pPr marL="342900" indent="-342900">
              <a:buFont typeface="Wingdings" pitchFamily="2" charset="2"/>
              <a:buChar char="Ø"/>
              <a:defRPr/>
            </a:pPr>
            <a:endParaRPr lang="en-US" sz="2000" b="1" dirty="0">
              <a:solidFill>
                <a:srgbClr val="002060"/>
              </a:solidFill>
              <a:latin typeface="+mn-lt"/>
            </a:endParaRPr>
          </a:p>
        </p:txBody>
      </p:sp>
      <p:pic>
        <p:nvPicPr>
          <p:cNvPr id="7174" name="Picture 2" descr="C:\Users\aalvarez1\Pictures\Logos\IFC_Logo_Eng_Vert.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38975" y="4268404"/>
            <a:ext cx="1285875"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3" descr="C:\Users\aalvarez1\Pictures\Logos\WBglobe-l.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38975" y="2696809"/>
            <a:ext cx="13716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98616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79463" y="568326"/>
            <a:ext cx="7772400" cy="563562"/>
          </a:xfrm>
        </p:spPr>
        <p:txBody>
          <a:bodyPr/>
          <a:lstStyle/>
          <a:p>
            <a:pPr eaLnBrk="1" hangingPunct="1"/>
            <a:r>
              <a:rPr lang="en-US" dirty="0" smtClean="0"/>
              <a:t>SECURED TRANSACTIONS PROGRAM MODEL </a:t>
            </a:r>
          </a:p>
        </p:txBody>
      </p:sp>
      <p:sp>
        <p:nvSpPr>
          <p:cNvPr id="15363" name="Rectangle 3"/>
          <p:cNvSpPr>
            <a:spLocks noChangeArrowheads="1"/>
          </p:cNvSpPr>
          <p:nvPr/>
        </p:nvSpPr>
        <p:spPr bwMode="auto">
          <a:xfrm>
            <a:off x="277813" y="4787900"/>
            <a:ext cx="8653462" cy="1062038"/>
          </a:xfrm>
          <a:prstGeom prst="rect">
            <a:avLst/>
          </a:prstGeom>
          <a:noFill/>
          <a:ln w="28575">
            <a:solidFill>
              <a:srgbClr val="014C6D"/>
            </a:solidFill>
            <a:miter lim="800000"/>
            <a:headEnd/>
            <a:tailEnd/>
          </a:ln>
        </p:spPr>
        <p:txBody>
          <a:bodyPr>
            <a:spAutoFit/>
          </a:bodyPr>
          <a:lstStyle/>
          <a:p>
            <a:pPr indent="-228600">
              <a:buClr>
                <a:srgbClr val="990000"/>
              </a:buClr>
              <a:buFontTx/>
              <a:buNone/>
            </a:pPr>
            <a:r>
              <a:rPr lang="en-US" sz="2100" b="1">
                <a:solidFill>
                  <a:srgbClr val="00783C"/>
                </a:solidFill>
              </a:rPr>
              <a:t>IMPACT / RESULTS: </a:t>
            </a:r>
            <a:r>
              <a:rPr lang="en-US" sz="2100" b="1">
                <a:solidFill>
                  <a:srgbClr val="990000"/>
                </a:solidFill>
              </a:rPr>
              <a:t>(1) </a:t>
            </a:r>
            <a:r>
              <a:rPr lang="en-US" sz="2100">
                <a:solidFill>
                  <a:srgbClr val="002060"/>
                </a:solidFill>
              </a:rPr>
              <a:t>Value of financing facilitated secured with movable property (US$) and; </a:t>
            </a:r>
            <a:r>
              <a:rPr lang="en-US" sz="2100" b="1">
                <a:solidFill>
                  <a:srgbClr val="990000"/>
                </a:solidFill>
              </a:rPr>
              <a:t>(2) </a:t>
            </a:r>
            <a:r>
              <a:rPr lang="en-US" sz="2100">
                <a:solidFill>
                  <a:srgbClr val="002060"/>
                </a:solidFill>
              </a:rPr>
              <a:t>Number of Firms/MSMEs with increased access to credit</a:t>
            </a:r>
          </a:p>
        </p:txBody>
      </p:sp>
      <p:sp>
        <p:nvSpPr>
          <p:cNvPr id="15364" name="Rectangle 3"/>
          <p:cNvSpPr>
            <a:spLocks noChangeArrowheads="1"/>
          </p:cNvSpPr>
          <p:nvPr/>
        </p:nvSpPr>
        <p:spPr bwMode="auto">
          <a:xfrm>
            <a:off x="177800" y="3009900"/>
            <a:ext cx="2060575" cy="1543050"/>
          </a:xfrm>
          <a:prstGeom prst="rect">
            <a:avLst/>
          </a:prstGeom>
          <a:noFill/>
          <a:ln w="28575" algn="ctr">
            <a:solidFill>
              <a:srgbClr val="00783C"/>
            </a:solidFill>
            <a:round/>
            <a:headEnd/>
            <a:tailEnd/>
          </a:ln>
        </p:spPr>
        <p:txBody>
          <a:bodyPr/>
          <a:lstStyle/>
          <a:p>
            <a:pPr marL="115888" indent="-115888"/>
            <a:endParaRPr lang="en-US"/>
          </a:p>
        </p:txBody>
      </p:sp>
      <p:sp>
        <p:nvSpPr>
          <p:cNvPr id="15365" name="Rectangle 4"/>
          <p:cNvSpPr>
            <a:spLocks noChangeArrowheads="1"/>
          </p:cNvSpPr>
          <p:nvPr/>
        </p:nvSpPr>
        <p:spPr bwMode="auto">
          <a:xfrm>
            <a:off x="176213" y="1828800"/>
            <a:ext cx="2060575" cy="1023938"/>
          </a:xfrm>
          <a:prstGeom prst="rect">
            <a:avLst/>
          </a:prstGeom>
          <a:noFill/>
          <a:ln w="28575" algn="ctr">
            <a:solidFill>
              <a:srgbClr val="014C6D"/>
            </a:solidFill>
            <a:round/>
            <a:headEnd/>
            <a:tailEnd/>
          </a:ln>
        </p:spPr>
        <p:txBody>
          <a:bodyPr/>
          <a:lstStyle/>
          <a:p>
            <a:pPr marL="115888" indent="-115888"/>
            <a:endParaRPr lang="en-US"/>
          </a:p>
        </p:txBody>
      </p:sp>
      <p:sp>
        <p:nvSpPr>
          <p:cNvPr id="15366" name="TextBox 5"/>
          <p:cNvSpPr txBox="1">
            <a:spLocks noChangeArrowheads="1"/>
          </p:cNvSpPr>
          <p:nvPr/>
        </p:nvSpPr>
        <p:spPr bwMode="auto">
          <a:xfrm>
            <a:off x="161925" y="2101850"/>
            <a:ext cx="2047875" cy="400050"/>
          </a:xfrm>
          <a:prstGeom prst="rect">
            <a:avLst/>
          </a:prstGeom>
          <a:noFill/>
          <a:ln w="9525">
            <a:noFill/>
            <a:miter lim="800000"/>
            <a:headEnd/>
            <a:tailEnd/>
          </a:ln>
        </p:spPr>
        <p:txBody>
          <a:bodyPr>
            <a:spAutoFit/>
          </a:bodyPr>
          <a:lstStyle/>
          <a:p>
            <a:pPr algn="ctr">
              <a:buFontTx/>
              <a:buNone/>
            </a:pPr>
            <a:r>
              <a:rPr lang="en-US" sz="2000" b="1">
                <a:solidFill>
                  <a:srgbClr val="A50021"/>
                </a:solidFill>
              </a:rPr>
              <a:t>Clients</a:t>
            </a:r>
          </a:p>
        </p:txBody>
      </p:sp>
      <p:sp>
        <p:nvSpPr>
          <p:cNvPr id="15367" name="Rectangle 6"/>
          <p:cNvSpPr>
            <a:spLocks noChangeArrowheads="1"/>
          </p:cNvSpPr>
          <p:nvPr/>
        </p:nvSpPr>
        <p:spPr bwMode="auto">
          <a:xfrm>
            <a:off x="185738" y="3367088"/>
            <a:ext cx="2079625" cy="954087"/>
          </a:xfrm>
          <a:prstGeom prst="rect">
            <a:avLst/>
          </a:prstGeom>
          <a:noFill/>
          <a:ln w="9525">
            <a:noFill/>
            <a:miter lim="800000"/>
            <a:headEnd/>
            <a:tailEnd/>
          </a:ln>
        </p:spPr>
        <p:txBody>
          <a:bodyPr>
            <a:spAutoFit/>
          </a:bodyPr>
          <a:lstStyle/>
          <a:p>
            <a:pPr>
              <a:buFontTx/>
              <a:buNone/>
            </a:pPr>
            <a:r>
              <a:rPr lang="en-US" sz="1400"/>
              <a:t>Governments (Central Banks, Ministry of Finance/Economy/ Justice/Trade)</a:t>
            </a:r>
            <a:endParaRPr lang="en-US"/>
          </a:p>
        </p:txBody>
      </p:sp>
      <p:sp>
        <p:nvSpPr>
          <p:cNvPr id="15368" name="Rectangle 7"/>
          <p:cNvSpPr>
            <a:spLocks noChangeArrowheads="1"/>
          </p:cNvSpPr>
          <p:nvPr/>
        </p:nvSpPr>
        <p:spPr bwMode="auto">
          <a:xfrm>
            <a:off x="2427288" y="1830388"/>
            <a:ext cx="2060575" cy="1023937"/>
          </a:xfrm>
          <a:prstGeom prst="rect">
            <a:avLst/>
          </a:prstGeom>
          <a:noFill/>
          <a:ln w="28575" algn="ctr">
            <a:solidFill>
              <a:srgbClr val="014C6D"/>
            </a:solidFill>
            <a:round/>
            <a:headEnd/>
            <a:tailEnd/>
          </a:ln>
        </p:spPr>
        <p:txBody>
          <a:bodyPr/>
          <a:lstStyle/>
          <a:p>
            <a:pPr marL="115888" indent="-115888"/>
            <a:endParaRPr lang="en-US"/>
          </a:p>
        </p:txBody>
      </p:sp>
      <p:sp>
        <p:nvSpPr>
          <p:cNvPr id="15369" name="Rectangle 8"/>
          <p:cNvSpPr>
            <a:spLocks noChangeArrowheads="1"/>
          </p:cNvSpPr>
          <p:nvPr/>
        </p:nvSpPr>
        <p:spPr bwMode="auto">
          <a:xfrm>
            <a:off x="2449513" y="3009900"/>
            <a:ext cx="2060575" cy="1543050"/>
          </a:xfrm>
          <a:prstGeom prst="rect">
            <a:avLst/>
          </a:prstGeom>
          <a:noFill/>
          <a:ln w="28575" algn="ctr">
            <a:solidFill>
              <a:srgbClr val="00783C"/>
            </a:solidFill>
            <a:round/>
            <a:headEnd/>
            <a:tailEnd/>
          </a:ln>
        </p:spPr>
        <p:txBody>
          <a:bodyPr/>
          <a:lstStyle/>
          <a:p>
            <a:pPr marL="115888" indent="-115888"/>
            <a:endParaRPr lang="en-US"/>
          </a:p>
        </p:txBody>
      </p:sp>
      <p:sp>
        <p:nvSpPr>
          <p:cNvPr id="15370" name="TextBox 9"/>
          <p:cNvSpPr txBox="1">
            <a:spLocks noChangeArrowheads="1"/>
          </p:cNvSpPr>
          <p:nvPr/>
        </p:nvSpPr>
        <p:spPr bwMode="auto">
          <a:xfrm>
            <a:off x="2417763" y="2135188"/>
            <a:ext cx="2046287" cy="400050"/>
          </a:xfrm>
          <a:prstGeom prst="rect">
            <a:avLst/>
          </a:prstGeom>
          <a:noFill/>
          <a:ln w="9525">
            <a:noFill/>
            <a:miter lim="800000"/>
            <a:headEnd/>
            <a:tailEnd/>
          </a:ln>
        </p:spPr>
        <p:txBody>
          <a:bodyPr>
            <a:spAutoFit/>
          </a:bodyPr>
          <a:lstStyle/>
          <a:p>
            <a:pPr algn="ctr">
              <a:buFontTx/>
              <a:buNone/>
            </a:pPr>
            <a:r>
              <a:rPr lang="en-US" sz="2000" b="1">
                <a:solidFill>
                  <a:srgbClr val="A50021"/>
                </a:solidFill>
              </a:rPr>
              <a:t>Beneficiaries</a:t>
            </a:r>
          </a:p>
        </p:txBody>
      </p:sp>
      <p:sp>
        <p:nvSpPr>
          <p:cNvPr id="15371" name="Rectangle 10"/>
          <p:cNvSpPr>
            <a:spLocks noChangeArrowheads="1"/>
          </p:cNvSpPr>
          <p:nvPr/>
        </p:nvSpPr>
        <p:spPr bwMode="auto">
          <a:xfrm>
            <a:off x="2505075" y="3270250"/>
            <a:ext cx="2039938" cy="954088"/>
          </a:xfrm>
          <a:prstGeom prst="rect">
            <a:avLst/>
          </a:prstGeom>
          <a:noFill/>
          <a:ln w="9525">
            <a:noFill/>
            <a:miter lim="800000"/>
            <a:headEnd/>
            <a:tailEnd/>
          </a:ln>
        </p:spPr>
        <p:txBody>
          <a:bodyPr>
            <a:spAutoFit/>
          </a:bodyPr>
          <a:lstStyle/>
          <a:p>
            <a:pPr>
              <a:buFontTx/>
              <a:buNone/>
            </a:pPr>
            <a:r>
              <a:rPr lang="en-US" sz="1400"/>
              <a:t>Financial Institutions, NBFIs, Firms (mostly MSMEs), Households and Consumers</a:t>
            </a:r>
            <a:endParaRPr lang="en-US"/>
          </a:p>
        </p:txBody>
      </p:sp>
      <p:sp>
        <p:nvSpPr>
          <p:cNvPr id="15372" name="Rectangle 11"/>
          <p:cNvSpPr>
            <a:spLocks noChangeArrowheads="1"/>
          </p:cNvSpPr>
          <p:nvPr/>
        </p:nvSpPr>
        <p:spPr bwMode="auto">
          <a:xfrm>
            <a:off x="4665663" y="1824038"/>
            <a:ext cx="2060575" cy="1023937"/>
          </a:xfrm>
          <a:prstGeom prst="rect">
            <a:avLst/>
          </a:prstGeom>
          <a:noFill/>
          <a:ln w="28575" algn="ctr">
            <a:solidFill>
              <a:srgbClr val="014C6D"/>
            </a:solidFill>
            <a:round/>
            <a:headEnd/>
            <a:tailEnd/>
          </a:ln>
        </p:spPr>
        <p:txBody>
          <a:bodyPr/>
          <a:lstStyle/>
          <a:p>
            <a:pPr marL="115888" indent="-115888"/>
            <a:endParaRPr lang="en-US"/>
          </a:p>
        </p:txBody>
      </p:sp>
      <p:sp>
        <p:nvSpPr>
          <p:cNvPr id="15373" name="Rectangle 12"/>
          <p:cNvSpPr>
            <a:spLocks noChangeArrowheads="1"/>
          </p:cNvSpPr>
          <p:nvPr/>
        </p:nvSpPr>
        <p:spPr bwMode="auto">
          <a:xfrm>
            <a:off x="4672013" y="3008313"/>
            <a:ext cx="2062162" cy="1541462"/>
          </a:xfrm>
          <a:prstGeom prst="rect">
            <a:avLst/>
          </a:prstGeom>
          <a:noFill/>
          <a:ln w="28575" algn="ctr">
            <a:solidFill>
              <a:srgbClr val="00783C"/>
            </a:solidFill>
            <a:round/>
            <a:headEnd/>
            <a:tailEnd/>
          </a:ln>
        </p:spPr>
        <p:txBody>
          <a:bodyPr/>
          <a:lstStyle/>
          <a:p>
            <a:pPr marL="115888" indent="-115888"/>
            <a:endParaRPr lang="en-US"/>
          </a:p>
        </p:txBody>
      </p:sp>
      <p:sp>
        <p:nvSpPr>
          <p:cNvPr id="15374" name="TextBox 13"/>
          <p:cNvSpPr txBox="1">
            <a:spLocks noChangeArrowheads="1"/>
          </p:cNvSpPr>
          <p:nvPr/>
        </p:nvSpPr>
        <p:spPr bwMode="auto">
          <a:xfrm>
            <a:off x="4716463" y="2178050"/>
            <a:ext cx="2047875" cy="400050"/>
          </a:xfrm>
          <a:prstGeom prst="rect">
            <a:avLst/>
          </a:prstGeom>
          <a:noFill/>
          <a:ln w="9525">
            <a:noFill/>
            <a:miter lim="800000"/>
            <a:headEnd/>
            <a:tailEnd/>
          </a:ln>
        </p:spPr>
        <p:txBody>
          <a:bodyPr>
            <a:spAutoFit/>
          </a:bodyPr>
          <a:lstStyle/>
          <a:p>
            <a:pPr algn="ctr">
              <a:buFontTx/>
              <a:buNone/>
            </a:pPr>
            <a:r>
              <a:rPr lang="en-US" sz="2000" b="1">
                <a:solidFill>
                  <a:srgbClr val="A50021"/>
                </a:solidFill>
              </a:rPr>
              <a:t>Funding Model</a:t>
            </a:r>
          </a:p>
        </p:txBody>
      </p:sp>
      <p:sp>
        <p:nvSpPr>
          <p:cNvPr id="15375" name="Rectangle 14"/>
          <p:cNvSpPr>
            <a:spLocks noChangeArrowheads="1"/>
          </p:cNvSpPr>
          <p:nvPr/>
        </p:nvSpPr>
        <p:spPr bwMode="auto">
          <a:xfrm>
            <a:off x="4837113" y="3273425"/>
            <a:ext cx="1828800" cy="738188"/>
          </a:xfrm>
          <a:prstGeom prst="rect">
            <a:avLst/>
          </a:prstGeom>
          <a:noFill/>
          <a:ln w="9525">
            <a:noFill/>
            <a:miter lim="800000"/>
            <a:headEnd/>
            <a:tailEnd/>
          </a:ln>
        </p:spPr>
        <p:txBody>
          <a:bodyPr>
            <a:spAutoFit/>
          </a:bodyPr>
          <a:lstStyle/>
          <a:p>
            <a:pPr>
              <a:buFontTx/>
              <a:buNone/>
            </a:pPr>
            <a:r>
              <a:rPr lang="en-US" sz="1400" dirty="0" smtClean="0"/>
              <a:t>WBG/IFC </a:t>
            </a:r>
            <a:r>
              <a:rPr lang="en-US" sz="1400" dirty="0"/>
              <a:t>funds, Pooled donor funds, client contributions</a:t>
            </a:r>
            <a:endParaRPr lang="en-US" dirty="0"/>
          </a:p>
        </p:txBody>
      </p:sp>
      <p:sp>
        <p:nvSpPr>
          <p:cNvPr id="15376" name="Rectangle 15"/>
          <p:cNvSpPr>
            <a:spLocks noChangeArrowheads="1"/>
          </p:cNvSpPr>
          <p:nvPr/>
        </p:nvSpPr>
        <p:spPr bwMode="auto">
          <a:xfrm>
            <a:off x="6924675" y="1822450"/>
            <a:ext cx="2060575" cy="1023938"/>
          </a:xfrm>
          <a:prstGeom prst="rect">
            <a:avLst/>
          </a:prstGeom>
          <a:noFill/>
          <a:ln w="28575" algn="ctr">
            <a:solidFill>
              <a:srgbClr val="014C6D"/>
            </a:solidFill>
            <a:round/>
            <a:headEnd/>
            <a:tailEnd/>
          </a:ln>
        </p:spPr>
        <p:txBody>
          <a:bodyPr/>
          <a:lstStyle/>
          <a:p>
            <a:pPr marL="115888" indent="-115888"/>
            <a:endParaRPr lang="en-US"/>
          </a:p>
        </p:txBody>
      </p:sp>
      <p:sp>
        <p:nvSpPr>
          <p:cNvPr id="15377" name="Rectangle 16"/>
          <p:cNvSpPr>
            <a:spLocks noChangeArrowheads="1"/>
          </p:cNvSpPr>
          <p:nvPr/>
        </p:nvSpPr>
        <p:spPr bwMode="auto">
          <a:xfrm>
            <a:off x="6913563" y="2998788"/>
            <a:ext cx="2060575" cy="1543050"/>
          </a:xfrm>
          <a:prstGeom prst="rect">
            <a:avLst/>
          </a:prstGeom>
          <a:noFill/>
          <a:ln w="28575" algn="ctr">
            <a:solidFill>
              <a:srgbClr val="00783C"/>
            </a:solidFill>
            <a:round/>
            <a:headEnd/>
            <a:tailEnd/>
          </a:ln>
        </p:spPr>
        <p:txBody>
          <a:bodyPr/>
          <a:lstStyle/>
          <a:p>
            <a:pPr marL="115888" indent="-115888"/>
            <a:endParaRPr lang="en-US"/>
          </a:p>
        </p:txBody>
      </p:sp>
      <p:sp>
        <p:nvSpPr>
          <p:cNvPr id="15378" name="TextBox 17"/>
          <p:cNvSpPr txBox="1">
            <a:spLocks noChangeArrowheads="1"/>
          </p:cNvSpPr>
          <p:nvPr/>
        </p:nvSpPr>
        <p:spPr bwMode="auto">
          <a:xfrm>
            <a:off x="6883400" y="2184400"/>
            <a:ext cx="2047875" cy="400050"/>
          </a:xfrm>
          <a:prstGeom prst="rect">
            <a:avLst/>
          </a:prstGeom>
          <a:noFill/>
          <a:ln w="9525">
            <a:noFill/>
            <a:miter lim="800000"/>
            <a:headEnd/>
            <a:tailEnd/>
          </a:ln>
        </p:spPr>
        <p:txBody>
          <a:bodyPr>
            <a:spAutoFit/>
          </a:bodyPr>
          <a:lstStyle/>
          <a:p>
            <a:pPr algn="ctr">
              <a:buFontTx/>
              <a:buNone/>
            </a:pPr>
            <a:r>
              <a:rPr lang="en-US" sz="2000" b="1">
                <a:solidFill>
                  <a:srgbClr val="A50021"/>
                </a:solidFill>
              </a:rPr>
              <a:t>Value Added</a:t>
            </a:r>
          </a:p>
        </p:txBody>
      </p:sp>
      <p:sp>
        <p:nvSpPr>
          <p:cNvPr id="15379" name="Rectangle 18"/>
          <p:cNvSpPr>
            <a:spLocks noChangeArrowheads="1"/>
          </p:cNvSpPr>
          <p:nvPr/>
        </p:nvSpPr>
        <p:spPr bwMode="auto">
          <a:xfrm>
            <a:off x="6938963" y="3046413"/>
            <a:ext cx="1973262" cy="1384300"/>
          </a:xfrm>
          <a:prstGeom prst="rect">
            <a:avLst/>
          </a:prstGeom>
          <a:noFill/>
          <a:ln w="9525">
            <a:noFill/>
            <a:miter lim="800000"/>
            <a:headEnd/>
            <a:tailEnd/>
          </a:ln>
        </p:spPr>
        <p:txBody>
          <a:bodyPr>
            <a:spAutoFit/>
          </a:bodyPr>
          <a:lstStyle/>
          <a:p>
            <a:pPr>
              <a:buFontTx/>
              <a:buNone/>
            </a:pPr>
            <a:r>
              <a:rPr lang="en-US" sz="1400"/>
              <a:t>In house expertise, global local presence, developed methodology and M&amp;E standards, demonstrated impact.</a:t>
            </a:r>
          </a:p>
        </p:txBody>
      </p:sp>
    </p:spTree>
    <p:extLst>
      <p:ext uri="{BB962C8B-B14F-4D97-AF65-F5344CB8AC3E}">
        <p14:creationId xmlns:p14="http://schemas.microsoft.com/office/powerpoint/2010/main" xmlns="" val="665047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kern="0" dirty="0">
                <a:solidFill>
                  <a:srgbClr val="014C6D"/>
                </a:solidFill>
                <a:latin typeface="Trebuchet MS" pitchFamily="34" charset="0"/>
                <a:cs typeface="Times New Roman" pitchFamily="18" charset="0"/>
              </a:rPr>
              <a:t>Potential effect of intervention</a:t>
            </a:r>
          </a:p>
        </p:txBody>
      </p:sp>
      <p:sp>
        <p:nvSpPr>
          <p:cNvPr id="3" name="Text Placeholder 2"/>
          <p:cNvSpPr>
            <a:spLocks noGrp="1"/>
          </p:cNvSpPr>
          <p:nvPr>
            <p:ph sz="quarter" idx="12"/>
          </p:nvPr>
        </p:nvSpPr>
        <p:spPr>
          <a:xfrm>
            <a:off x="323850" y="968351"/>
            <a:ext cx="5014058" cy="4752975"/>
          </a:xfrm>
        </p:spPr>
        <p:txBody>
          <a:bodyPr/>
          <a:lstStyle/>
          <a:p>
            <a:r>
              <a:rPr lang="en-US" sz="1800" dirty="0" smtClean="0"/>
              <a:t>The benefits of secured transactions reform would include: </a:t>
            </a:r>
          </a:p>
          <a:p>
            <a:pPr marL="285750" indent="-285750">
              <a:buFont typeface="Arial" panose="020B0604020202020204" pitchFamily="34" charset="0"/>
              <a:buChar char="•"/>
            </a:pPr>
            <a:endParaRPr lang="en-US" sz="1800" dirty="0"/>
          </a:p>
          <a:p>
            <a:pPr marL="860425" indent="-285750">
              <a:buFont typeface="Arial" panose="020B0604020202020204" pitchFamily="34" charset="0"/>
              <a:buChar char="•"/>
            </a:pPr>
            <a:r>
              <a:rPr lang="en-US" sz="1800" dirty="0" smtClean="0"/>
              <a:t>Improved legislative framework governing secured transactions which is more transparent, efficient and comprehensive;</a:t>
            </a:r>
          </a:p>
          <a:p>
            <a:pPr marL="860425" indent="-285750">
              <a:buFont typeface="Arial" panose="020B0604020202020204" pitchFamily="34" charset="0"/>
              <a:buChar char="•"/>
            </a:pPr>
            <a:r>
              <a:rPr lang="en-US" sz="1800" dirty="0" smtClean="0"/>
              <a:t>New registry with robust platforms, proper capacity and wide usage; </a:t>
            </a:r>
          </a:p>
          <a:p>
            <a:pPr marL="860425" indent="-285750">
              <a:buFont typeface="Arial" panose="020B0604020202020204" pitchFamily="34" charset="0"/>
              <a:buChar char="•"/>
            </a:pPr>
            <a:r>
              <a:rPr lang="en-US" sz="1800" dirty="0" smtClean="0"/>
              <a:t>Increased capacity of financial institutions to design and offer new products where movable assets are used as collateral. </a:t>
            </a:r>
          </a:p>
          <a:p>
            <a:pPr marL="285750" indent="-285750">
              <a:buFont typeface="Arial" panose="020B0604020202020204" pitchFamily="34" charset="0"/>
              <a:buChar char="•"/>
            </a:pPr>
            <a:endParaRPr lang="en-US" sz="1800" dirty="0"/>
          </a:p>
          <a:p>
            <a:r>
              <a:rPr lang="en-US" sz="1800" u="sng" dirty="0" smtClean="0"/>
              <a:t>The end result would be greater access to credit to SMEs; more jobs created and increased competition in the financial marketplace. </a:t>
            </a:r>
          </a:p>
        </p:txBody>
      </p:sp>
      <p:sp>
        <p:nvSpPr>
          <p:cNvPr id="4" name="Slide Number Placeholder 3"/>
          <p:cNvSpPr>
            <a:spLocks noGrp="1"/>
          </p:cNvSpPr>
          <p:nvPr>
            <p:ph type="sldNum" sz="quarter" idx="4294967295"/>
          </p:nvPr>
        </p:nvSpPr>
        <p:spPr>
          <a:xfrm>
            <a:off x="7259638" y="6435725"/>
            <a:ext cx="1884362" cy="279400"/>
          </a:xfrm>
        </p:spPr>
        <p:txBody>
          <a:bodyPr/>
          <a:lstStyle/>
          <a:p>
            <a:pPr>
              <a:defRPr/>
            </a:pPr>
            <a:fld id="{4E51201F-0AB9-4B41-A9C5-47BD40AFE65F}" type="slidenum">
              <a:rPr lang="en-US" smtClean="0">
                <a:solidFill>
                  <a:srgbClr val="FFFFFF"/>
                </a:solidFill>
              </a:rPr>
              <a:pPr>
                <a:defRPr/>
              </a:pPr>
              <a:t>15</a:t>
            </a:fld>
            <a:endParaRPr lang="en-US">
              <a:solidFill>
                <a:srgbClr val="FFFFFF"/>
              </a:solidFill>
            </a:endParaRPr>
          </a:p>
        </p:txBody>
      </p:sp>
      <p:pic>
        <p:nvPicPr>
          <p:cNvPr id="10242" name="Picture 2" descr="http://www.bridge-recruitment.co.uk/wp-content/uploads/job_growth.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72405" y="1025430"/>
            <a:ext cx="3115327" cy="1914993"/>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descr="http://www.gradlinkuk.com/news/20807379512ec7a14ffbdfc87a5850477984e9139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72405" y="3589081"/>
            <a:ext cx="3200368" cy="21322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78799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8"/>
          <p:cNvSpPr>
            <a:spLocks noChangeArrowheads="1"/>
          </p:cNvSpPr>
          <p:nvPr/>
        </p:nvSpPr>
        <p:spPr bwMode="auto">
          <a:xfrm>
            <a:off x="385763" y="1025525"/>
            <a:ext cx="1443037" cy="361950"/>
          </a:xfrm>
          <a:prstGeom prst="rect">
            <a:avLst/>
          </a:prstGeom>
          <a:noFill/>
          <a:ln w="28575">
            <a:noFill/>
            <a:miter lim="800000"/>
            <a:headEnd/>
            <a:tailEnd/>
          </a:ln>
          <a:effectLst/>
        </p:spPr>
        <p:txBody>
          <a:bodyPr anchor="ctr"/>
          <a:lstStyle/>
          <a:p>
            <a:pPr algn="ctr" eaLnBrk="0" hangingPunct="0">
              <a:spcBef>
                <a:spcPct val="20000"/>
              </a:spcBef>
              <a:buFontTx/>
              <a:buNone/>
              <a:defRPr/>
            </a:pPr>
            <a:r>
              <a:rPr lang="en-US" sz="1600" b="1" dirty="0">
                <a:solidFill>
                  <a:srgbClr val="00783C"/>
                </a:solidFill>
                <a:latin typeface="+mn-lt"/>
              </a:rPr>
              <a:t>Toolkits</a:t>
            </a:r>
          </a:p>
        </p:txBody>
      </p:sp>
      <p:sp>
        <p:nvSpPr>
          <p:cNvPr id="11" name="Rectangle 98"/>
          <p:cNvSpPr>
            <a:spLocks noChangeArrowheads="1"/>
          </p:cNvSpPr>
          <p:nvPr/>
        </p:nvSpPr>
        <p:spPr bwMode="auto">
          <a:xfrm>
            <a:off x="3965575" y="1135063"/>
            <a:ext cx="2057400" cy="346075"/>
          </a:xfrm>
          <a:prstGeom prst="rect">
            <a:avLst/>
          </a:prstGeom>
          <a:noFill/>
          <a:ln w="28575">
            <a:noFill/>
            <a:miter lim="800000"/>
            <a:headEnd/>
            <a:tailEnd/>
          </a:ln>
          <a:effectLst/>
        </p:spPr>
        <p:txBody>
          <a:bodyPr anchor="ctr"/>
          <a:lstStyle/>
          <a:p>
            <a:pPr algn="ctr" eaLnBrk="0" hangingPunct="0">
              <a:spcBef>
                <a:spcPct val="20000"/>
              </a:spcBef>
              <a:buFontTx/>
              <a:buNone/>
              <a:defRPr/>
            </a:pPr>
            <a:r>
              <a:rPr lang="en-US" sz="1600" b="1" dirty="0">
                <a:solidFill>
                  <a:srgbClr val="00783C"/>
                </a:solidFill>
                <a:latin typeface="+mn-lt"/>
              </a:rPr>
              <a:t>Impact evaluation</a:t>
            </a:r>
          </a:p>
        </p:txBody>
      </p:sp>
      <p:sp>
        <p:nvSpPr>
          <p:cNvPr id="14" name="Rectangle 98"/>
          <p:cNvSpPr>
            <a:spLocks noChangeArrowheads="1"/>
          </p:cNvSpPr>
          <p:nvPr/>
        </p:nvSpPr>
        <p:spPr bwMode="auto">
          <a:xfrm>
            <a:off x="6448425" y="1387475"/>
            <a:ext cx="1952625" cy="409575"/>
          </a:xfrm>
          <a:prstGeom prst="rect">
            <a:avLst/>
          </a:prstGeom>
          <a:noFill/>
          <a:ln w="28575">
            <a:noFill/>
            <a:miter lim="800000"/>
            <a:headEnd/>
            <a:tailEnd/>
          </a:ln>
          <a:effectLst/>
        </p:spPr>
        <p:txBody>
          <a:bodyPr anchor="ctr"/>
          <a:lstStyle/>
          <a:p>
            <a:pPr algn="ctr" eaLnBrk="0" hangingPunct="0">
              <a:spcBef>
                <a:spcPct val="20000"/>
              </a:spcBef>
              <a:buFontTx/>
              <a:buNone/>
              <a:defRPr/>
            </a:pPr>
            <a:r>
              <a:rPr lang="en-US" sz="1600" b="1" dirty="0">
                <a:solidFill>
                  <a:srgbClr val="00783C"/>
                </a:solidFill>
                <a:latin typeface="+mn-lt"/>
              </a:rPr>
              <a:t>Network Building</a:t>
            </a:r>
          </a:p>
        </p:txBody>
      </p:sp>
      <p:pic>
        <p:nvPicPr>
          <p:cNvPr id="17413" name="Picture 12"/>
          <p:cNvPicPr>
            <a:picLocks noChangeAspect="1" noChangeArrowheads="1"/>
          </p:cNvPicPr>
          <p:nvPr/>
        </p:nvPicPr>
        <p:blipFill>
          <a:blip r:embed="rId2" cstate="print"/>
          <a:srcRect/>
          <a:stretch>
            <a:fillRect/>
          </a:stretch>
        </p:blipFill>
        <p:spPr bwMode="auto">
          <a:xfrm>
            <a:off x="6410325" y="1922463"/>
            <a:ext cx="1914525" cy="1247775"/>
          </a:xfrm>
          <a:prstGeom prst="rect">
            <a:avLst/>
          </a:prstGeom>
          <a:noFill/>
          <a:ln w="9525">
            <a:noFill/>
            <a:miter lim="800000"/>
            <a:headEnd/>
            <a:tailEnd/>
          </a:ln>
        </p:spPr>
      </p:pic>
      <p:pic>
        <p:nvPicPr>
          <p:cNvPr id="17414" name="Picture 15"/>
          <p:cNvPicPr>
            <a:picLocks noChangeAspect="1" noChangeArrowheads="1"/>
          </p:cNvPicPr>
          <p:nvPr/>
        </p:nvPicPr>
        <p:blipFill>
          <a:blip r:embed="rId3" cstate="print"/>
          <a:srcRect/>
          <a:stretch>
            <a:fillRect/>
          </a:stretch>
        </p:blipFill>
        <p:spPr bwMode="auto">
          <a:xfrm>
            <a:off x="1924050" y="4975225"/>
            <a:ext cx="2895600" cy="628650"/>
          </a:xfrm>
          <a:prstGeom prst="rect">
            <a:avLst/>
          </a:prstGeom>
          <a:noFill/>
          <a:ln w="9525">
            <a:noFill/>
            <a:miter lim="800000"/>
            <a:headEnd/>
            <a:tailEnd/>
          </a:ln>
        </p:spPr>
      </p:pic>
      <p:pic>
        <p:nvPicPr>
          <p:cNvPr id="17415" name="Picture 2"/>
          <p:cNvPicPr>
            <a:picLocks noChangeAspect="1" noChangeArrowheads="1"/>
          </p:cNvPicPr>
          <p:nvPr/>
        </p:nvPicPr>
        <p:blipFill>
          <a:blip r:embed="rId4" cstate="print"/>
          <a:srcRect/>
          <a:stretch>
            <a:fillRect/>
          </a:stretch>
        </p:blipFill>
        <p:spPr bwMode="auto">
          <a:xfrm>
            <a:off x="252413" y="4303713"/>
            <a:ext cx="1560512" cy="1671637"/>
          </a:xfrm>
          <a:prstGeom prst="rect">
            <a:avLst/>
          </a:prstGeom>
          <a:noFill/>
          <a:ln w="9525">
            <a:noFill/>
            <a:miter lim="800000"/>
            <a:headEnd/>
            <a:tailEnd/>
          </a:ln>
        </p:spPr>
      </p:pic>
      <p:pic>
        <p:nvPicPr>
          <p:cNvPr id="17416" name="Picture 21" descr="http://www.ifc.org/ifcext/fias.nsf/AttachmentsByTitle/PublicationMT_SecuredTransactionsSystemscover/$FILE/SecuredTransactionsSystemscoverpts.jpg">
            <a:hlinkClick r:id="rId5"/>
          </p:cNvPr>
          <p:cNvPicPr>
            <a:picLocks noChangeAspect="1" noChangeArrowheads="1"/>
          </p:cNvPicPr>
          <p:nvPr/>
        </p:nvPicPr>
        <p:blipFill>
          <a:blip r:embed="rId6" cstate="print"/>
          <a:srcRect/>
          <a:stretch>
            <a:fillRect/>
          </a:stretch>
        </p:blipFill>
        <p:spPr bwMode="auto">
          <a:xfrm>
            <a:off x="387350" y="1546225"/>
            <a:ext cx="1598613" cy="2079625"/>
          </a:xfrm>
          <a:prstGeom prst="rect">
            <a:avLst/>
          </a:prstGeom>
          <a:noFill/>
          <a:ln w="9525">
            <a:noFill/>
            <a:miter lim="800000"/>
            <a:headEnd/>
            <a:tailEnd/>
          </a:ln>
        </p:spPr>
      </p:pic>
      <p:sp>
        <p:nvSpPr>
          <p:cNvPr id="21" name="Rectangle 98"/>
          <p:cNvSpPr>
            <a:spLocks noChangeArrowheads="1"/>
          </p:cNvSpPr>
          <p:nvPr/>
        </p:nvSpPr>
        <p:spPr bwMode="auto">
          <a:xfrm>
            <a:off x="7254875" y="3463925"/>
            <a:ext cx="1443038" cy="361950"/>
          </a:xfrm>
          <a:prstGeom prst="rect">
            <a:avLst/>
          </a:prstGeom>
          <a:noFill/>
          <a:ln w="28575">
            <a:noFill/>
            <a:miter lim="800000"/>
            <a:headEnd/>
            <a:tailEnd/>
          </a:ln>
          <a:effectLst/>
        </p:spPr>
        <p:txBody>
          <a:bodyPr anchor="ctr"/>
          <a:lstStyle/>
          <a:p>
            <a:pPr algn="ctr" eaLnBrk="0" hangingPunct="0">
              <a:spcBef>
                <a:spcPct val="20000"/>
              </a:spcBef>
              <a:buFontTx/>
              <a:buNone/>
              <a:defRPr/>
            </a:pPr>
            <a:r>
              <a:rPr lang="en-US" sz="1600" b="1" dirty="0">
                <a:solidFill>
                  <a:srgbClr val="00783C"/>
                </a:solidFill>
                <a:latin typeface="+mn-lt"/>
              </a:rPr>
              <a:t>Publications</a:t>
            </a:r>
          </a:p>
        </p:txBody>
      </p:sp>
      <p:sp>
        <p:nvSpPr>
          <p:cNvPr id="22" name="Rectangle 5"/>
          <p:cNvSpPr txBox="1">
            <a:spLocks noChangeArrowheads="1"/>
          </p:cNvSpPr>
          <p:nvPr/>
        </p:nvSpPr>
        <p:spPr bwMode="auto">
          <a:xfrm>
            <a:off x="0" y="0"/>
            <a:ext cx="9144000" cy="1087438"/>
          </a:xfrm>
          <a:prstGeom prst="rect">
            <a:avLst/>
          </a:prstGeom>
          <a:noFill/>
          <a:ln w="9525">
            <a:noFill/>
            <a:miter lim="800000"/>
            <a:headEnd/>
            <a:tailEnd/>
          </a:ln>
        </p:spPr>
        <p:txBody>
          <a:bodyPr anchor="ctr"/>
          <a:lstStyle/>
          <a:p>
            <a:pPr algn="ctr">
              <a:spcBef>
                <a:spcPct val="0"/>
              </a:spcBef>
              <a:buFontTx/>
              <a:buNone/>
              <a:defRPr/>
            </a:pPr>
            <a:r>
              <a:rPr lang="en-US" sz="2600" b="1" kern="0" dirty="0">
                <a:solidFill>
                  <a:srgbClr val="014C6D"/>
                </a:solidFill>
                <a:latin typeface="+mj-lt"/>
                <a:ea typeface="+mj-ea"/>
                <a:cs typeface="+mj-cs"/>
              </a:rPr>
              <a:t>Program Highlights- Knowledge Management</a:t>
            </a:r>
            <a:endParaRPr lang="en-US" sz="3000" b="1" kern="0" dirty="0">
              <a:solidFill>
                <a:srgbClr val="536739"/>
              </a:solidFill>
              <a:latin typeface="+mj-lt"/>
              <a:ea typeface="+mj-ea"/>
              <a:cs typeface="+mj-cs"/>
            </a:endParaRPr>
          </a:p>
        </p:txBody>
      </p:sp>
      <p:sp>
        <p:nvSpPr>
          <p:cNvPr id="24" name="Rectangle 98"/>
          <p:cNvSpPr>
            <a:spLocks noChangeArrowheads="1"/>
          </p:cNvSpPr>
          <p:nvPr/>
        </p:nvSpPr>
        <p:spPr bwMode="auto">
          <a:xfrm>
            <a:off x="2341563" y="4456113"/>
            <a:ext cx="2057400" cy="347662"/>
          </a:xfrm>
          <a:prstGeom prst="rect">
            <a:avLst/>
          </a:prstGeom>
          <a:noFill/>
          <a:ln w="28575">
            <a:noFill/>
            <a:miter lim="800000"/>
            <a:headEnd/>
            <a:tailEnd/>
          </a:ln>
          <a:effectLst/>
        </p:spPr>
        <p:txBody>
          <a:bodyPr anchor="ctr"/>
          <a:lstStyle/>
          <a:p>
            <a:pPr algn="ctr" eaLnBrk="0" hangingPunct="0">
              <a:spcBef>
                <a:spcPct val="20000"/>
              </a:spcBef>
              <a:buFontTx/>
              <a:buNone/>
              <a:defRPr/>
            </a:pPr>
            <a:r>
              <a:rPr lang="en-US" sz="1600" b="1" dirty="0">
                <a:solidFill>
                  <a:srgbClr val="00783C"/>
                </a:solidFill>
                <a:latin typeface="+mn-lt"/>
              </a:rPr>
              <a:t>Knowledge Sharing</a:t>
            </a:r>
          </a:p>
        </p:txBody>
      </p:sp>
      <p:sp>
        <p:nvSpPr>
          <p:cNvPr id="25" name="Rectangle 98"/>
          <p:cNvSpPr>
            <a:spLocks noChangeArrowheads="1"/>
          </p:cNvSpPr>
          <p:nvPr/>
        </p:nvSpPr>
        <p:spPr bwMode="auto">
          <a:xfrm>
            <a:off x="2320925" y="1366838"/>
            <a:ext cx="1441450" cy="363537"/>
          </a:xfrm>
          <a:prstGeom prst="rect">
            <a:avLst/>
          </a:prstGeom>
          <a:noFill/>
          <a:ln w="28575">
            <a:noFill/>
            <a:miter lim="800000"/>
            <a:headEnd/>
            <a:tailEnd/>
          </a:ln>
          <a:effectLst/>
        </p:spPr>
        <p:txBody>
          <a:bodyPr anchor="ctr"/>
          <a:lstStyle/>
          <a:p>
            <a:pPr algn="ctr" eaLnBrk="0" hangingPunct="0">
              <a:spcBef>
                <a:spcPct val="20000"/>
              </a:spcBef>
              <a:buFontTx/>
              <a:buNone/>
              <a:defRPr/>
            </a:pPr>
            <a:r>
              <a:rPr lang="en-US" sz="1600" b="1" dirty="0">
                <a:solidFill>
                  <a:srgbClr val="00783C"/>
                </a:solidFill>
                <a:latin typeface="+mn-lt"/>
              </a:rPr>
              <a:t>Surveys</a:t>
            </a:r>
          </a:p>
        </p:txBody>
      </p:sp>
      <p:sp>
        <p:nvSpPr>
          <p:cNvPr id="26" name="Rectangle 98"/>
          <p:cNvSpPr>
            <a:spLocks noChangeArrowheads="1"/>
          </p:cNvSpPr>
          <p:nvPr/>
        </p:nvSpPr>
        <p:spPr bwMode="auto">
          <a:xfrm>
            <a:off x="438150" y="3867150"/>
            <a:ext cx="1443038" cy="363538"/>
          </a:xfrm>
          <a:prstGeom prst="rect">
            <a:avLst/>
          </a:prstGeom>
          <a:noFill/>
          <a:ln w="28575">
            <a:noFill/>
            <a:miter lim="800000"/>
            <a:headEnd/>
            <a:tailEnd/>
          </a:ln>
          <a:effectLst/>
        </p:spPr>
        <p:txBody>
          <a:bodyPr anchor="ctr"/>
          <a:lstStyle/>
          <a:p>
            <a:pPr algn="ctr" eaLnBrk="0" hangingPunct="0">
              <a:spcBef>
                <a:spcPct val="20000"/>
              </a:spcBef>
              <a:buFontTx/>
              <a:buNone/>
              <a:defRPr/>
            </a:pPr>
            <a:r>
              <a:rPr lang="en-US" sz="1600" b="1" dirty="0">
                <a:solidFill>
                  <a:srgbClr val="00783C"/>
                </a:solidFill>
                <a:latin typeface="+mn-lt"/>
              </a:rPr>
              <a:t>Factsheets</a:t>
            </a:r>
          </a:p>
        </p:txBody>
      </p:sp>
      <p:sp>
        <p:nvSpPr>
          <p:cNvPr id="27" name="Rectangle 98"/>
          <p:cNvSpPr>
            <a:spLocks noChangeArrowheads="1"/>
          </p:cNvSpPr>
          <p:nvPr/>
        </p:nvSpPr>
        <p:spPr bwMode="auto">
          <a:xfrm>
            <a:off x="4748213" y="4076700"/>
            <a:ext cx="2057400" cy="347663"/>
          </a:xfrm>
          <a:prstGeom prst="rect">
            <a:avLst/>
          </a:prstGeom>
          <a:noFill/>
          <a:ln w="28575">
            <a:noFill/>
            <a:miter lim="800000"/>
            <a:headEnd/>
            <a:tailEnd/>
          </a:ln>
          <a:effectLst/>
        </p:spPr>
        <p:txBody>
          <a:bodyPr anchor="ctr"/>
          <a:lstStyle/>
          <a:p>
            <a:pPr algn="ctr" eaLnBrk="0" hangingPunct="0">
              <a:spcBef>
                <a:spcPct val="20000"/>
              </a:spcBef>
              <a:buFontTx/>
              <a:buNone/>
              <a:defRPr/>
            </a:pPr>
            <a:r>
              <a:rPr lang="en-US" sz="1600" b="1" dirty="0">
                <a:solidFill>
                  <a:srgbClr val="00783C"/>
                </a:solidFill>
                <a:latin typeface="+mn-lt"/>
              </a:rPr>
              <a:t>Events – Peer learning</a:t>
            </a:r>
          </a:p>
        </p:txBody>
      </p:sp>
      <p:pic>
        <p:nvPicPr>
          <p:cNvPr id="17423" name="Picture 19"/>
          <p:cNvPicPr>
            <a:picLocks noChangeAspect="1" noChangeArrowheads="1"/>
          </p:cNvPicPr>
          <p:nvPr/>
        </p:nvPicPr>
        <p:blipFill>
          <a:blip r:embed="rId7" cstate="print"/>
          <a:srcRect/>
          <a:stretch>
            <a:fillRect/>
          </a:stretch>
        </p:blipFill>
        <p:spPr bwMode="auto">
          <a:xfrm>
            <a:off x="4194175" y="1608138"/>
            <a:ext cx="1701800" cy="2206625"/>
          </a:xfrm>
          <a:prstGeom prst="rect">
            <a:avLst/>
          </a:prstGeom>
          <a:noFill/>
          <a:ln w="9525">
            <a:noFill/>
            <a:miter lim="800000"/>
            <a:headEnd/>
            <a:tailEnd/>
          </a:ln>
        </p:spPr>
      </p:pic>
      <p:pic>
        <p:nvPicPr>
          <p:cNvPr id="17424" name="Picture 21"/>
          <p:cNvPicPr>
            <a:picLocks noChangeAspect="1" noChangeArrowheads="1"/>
          </p:cNvPicPr>
          <p:nvPr/>
        </p:nvPicPr>
        <p:blipFill>
          <a:blip r:embed="rId8" cstate="print"/>
          <a:srcRect/>
          <a:stretch>
            <a:fillRect/>
          </a:stretch>
        </p:blipFill>
        <p:spPr bwMode="auto">
          <a:xfrm>
            <a:off x="7031038" y="3798888"/>
            <a:ext cx="1797050" cy="2176462"/>
          </a:xfrm>
          <a:prstGeom prst="rect">
            <a:avLst/>
          </a:prstGeom>
          <a:noFill/>
          <a:ln w="9525">
            <a:noFill/>
            <a:miter lim="800000"/>
            <a:headEnd/>
            <a:tailEnd/>
          </a:ln>
        </p:spPr>
      </p:pic>
      <p:pic>
        <p:nvPicPr>
          <p:cNvPr id="17425" name="Picture 22"/>
          <p:cNvPicPr>
            <a:picLocks noChangeAspect="1" noChangeArrowheads="1"/>
          </p:cNvPicPr>
          <p:nvPr/>
        </p:nvPicPr>
        <p:blipFill>
          <a:blip r:embed="rId9" cstate="print"/>
          <a:srcRect/>
          <a:stretch>
            <a:fillRect/>
          </a:stretch>
        </p:blipFill>
        <p:spPr bwMode="auto">
          <a:xfrm>
            <a:off x="2228850" y="1708150"/>
            <a:ext cx="1728788" cy="2470150"/>
          </a:xfrm>
          <a:prstGeom prst="rect">
            <a:avLst/>
          </a:prstGeom>
          <a:noFill/>
          <a:ln w="9525">
            <a:noFill/>
            <a:miter lim="800000"/>
            <a:headEnd/>
            <a:tailEnd/>
          </a:ln>
        </p:spPr>
      </p:pic>
      <p:pic>
        <p:nvPicPr>
          <p:cNvPr id="17426" name="Picture 19"/>
          <p:cNvPicPr>
            <a:picLocks noChangeAspect="1" noChangeArrowheads="1"/>
          </p:cNvPicPr>
          <p:nvPr/>
        </p:nvPicPr>
        <p:blipFill>
          <a:blip r:embed="rId10" cstate="print"/>
          <a:srcRect/>
          <a:stretch>
            <a:fillRect/>
          </a:stretch>
        </p:blipFill>
        <p:spPr bwMode="auto">
          <a:xfrm>
            <a:off x="4999038" y="4559300"/>
            <a:ext cx="1827212" cy="1400175"/>
          </a:xfrm>
          <a:prstGeom prst="rect">
            <a:avLst/>
          </a:prstGeom>
          <a:noFill/>
          <a:ln w="9525">
            <a:noFill/>
            <a:miter lim="800000"/>
            <a:headEnd/>
            <a:tailEnd/>
          </a:ln>
        </p:spPr>
      </p:pic>
    </p:spTree>
    <p:extLst>
      <p:ext uri="{BB962C8B-B14F-4D97-AF65-F5344CB8AC3E}">
        <p14:creationId xmlns:p14="http://schemas.microsoft.com/office/powerpoint/2010/main" xmlns="" val="3436696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0" y="5867182"/>
            <a:ext cx="9144000" cy="181053"/>
          </a:xfrm>
          <a:prstGeom prst="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indent="-115888">
              <a:spcBef>
                <a:spcPct val="50000"/>
              </a:spcBef>
              <a:buFontTx/>
              <a:buChar char="•"/>
            </a:pPr>
            <a:endParaRPr lang="en-US" sz="1300" b="0" smtClean="0">
              <a:solidFill>
                <a:prstClr val="black"/>
              </a:solidFill>
            </a:endParaRPr>
          </a:p>
        </p:txBody>
      </p:sp>
      <p:sp>
        <p:nvSpPr>
          <p:cNvPr id="14" name="Rectangle 13"/>
          <p:cNvSpPr/>
          <p:nvPr/>
        </p:nvSpPr>
        <p:spPr bwMode="auto">
          <a:xfrm>
            <a:off x="0" y="73421"/>
            <a:ext cx="9144000" cy="281683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indent="-115888">
              <a:spcBef>
                <a:spcPct val="50000"/>
              </a:spcBef>
              <a:buFontTx/>
              <a:buChar char="•"/>
            </a:pPr>
            <a:endParaRPr lang="en-US" sz="1300" b="0" smtClean="0">
              <a:solidFill>
                <a:prstClr val="black"/>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16687" y="771255"/>
            <a:ext cx="1027313" cy="2334801"/>
          </a:xfrm>
          <a:prstGeom prst="rect">
            <a:avLst/>
          </a:prstGeom>
        </p:spPr>
      </p:pic>
      <p:sp>
        <p:nvSpPr>
          <p:cNvPr id="13" name="Rectangle 12"/>
          <p:cNvSpPr/>
          <p:nvPr/>
        </p:nvSpPr>
        <p:spPr bwMode="auto">
          <a:xfrm>
            <a:off x="0" y="2978386"/>
            <a:ext cx="9144000" cy="2888795"/>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indent="-115888">
              <a:spcBef>
                <a:spcPct val="50000"/>
              </a:spcBef>
              <a:buFontTx/>
              <a:buChar char="•"/>
            </a:pPr>
            <a:endParaRPr lang="en-US" sz="1300" b="0" smtClean="0">
              <a:solidFill>
                <a:prstClr val="black"/>
              </a:solidFill>
            </a:endParaRPr>
          </a:p>
        </p:txBody>
      </p:sp>
      <p:sp>
        <p:nvSpPr>
          <p:cNvPr id="7" name="Title 6"/>
          <p:cNvSpPr>
            <a:spLocks noGrp="1"/>
          </p:cNvSpPr>
          <p:nvPr>
            <p:ph type="title"/>
          </p:nvPr>
        </p:nvSpPr>
        <p:spPr>
          <a:xfrm>
            <a:off x="349898" y="1257946"/>
            <a:ext cx="8794102" cy="1759975"/>
          </a:xfrm>
          <a:effectLst>
            <a:outerShdw blurRad="50800" dist="38100" dir="2700000" algn="tl" rotWithShape="0">
              <a:prstClr val="black">
                <a:alpha val="40000"/>
              </a:prstClr>
            </a:outerShdw>
          </a:effectLst>
        </p:spPr>
        <p:txBody>
          <a:bodyPr anchor="ctr">
            <a:normAutofit/>
          </a:bodyPr>
          <a:lstStyle/>
          <a:p>
            <a:r>
              <a:rPr lang="de-DE" sz="2800" dirty="0" smtClean="0">
                <a:solidFill>
                  <a:srgbClr val="0070C0"/>
                </a:solidFill>
                <a:latin typeface="Trebuchet MS" panose="020B0603020202020204" pitchFamily="34" charset="0"/>
              </a:rPr>
              <a:t> Preliminary Findings – Global Registry Survey!</a:t>
            </a:r>
            <a:endParaRPr lang="en-US" sz="2800" dirty="0">
              <a:solidFill>
                <a:srgbClr val="0070C0"/>
              </a:solidFill>
              <a:latin typeface="Trebuchet MS" panose="020B0603020202020204" pitchFamily="34" charset="0"/>
            </a:endParaRPr>
          </a:p>
        </p:txBody>
      </p:sp>
      <p:pic>
        <p:nvPicPr>
          <p:cNvPr id="9" name="Picture 8" descr="http://blog.copdfoundation.org/wp-content/uploads/2012/09/C-Users-sschlegel-Pictures-Question-Mark-Man.jpg"/>
          <p:cNvPicPr>
            <a:picLocks noChangeAspect="1" noChangeArrowheads="1"/>
          </p:cNvPicPr>
          <p:nvPr/>
        </p:nvPicPr>
        <p:blipFill>
          <a:blip r:embed="rId3" cstate="print"/>
          <a:srcRect/>
          <a:stretch>
            <a:fillRect/>
          </a:stretch>
        </p:blipFill>
        <p:spPr bwMode="auto">
          <a:xfrm>
            <a:off x="1838433" y="3583655"/>
            <a:ext cx="2121971" cy="2121971"/>
          </a:xfrm>
          <a:prstGeom prst="rect">
            <a:avLst/>
          </a:prstGeom>
          <a:noFill/>
        </p:spPr>
      </p:pic>
      <p:sp>
        <p:nvSpPr>
          <p:cNvPr id="12" name="TextBox 11"/>
          <p:cNvSpPr txBox="1"/>
          <p:nvPr/>
        </p:nvSpPr>
        <p:spPr>
          <a:xfrm>
            <a:off x="4311979" y="3242089"/>
            <a:ext cx="3721678" cy="584775"/>
          </a:xfrm>
          <a:prstGeom prst="rect">
            <a:avLst/>
          </a:prstGeom>
          <a:noFill/>
        </p:spPr>
        <p:txBody>
          <a:bodyPr wrap="square" rtlCol="0">
            <a:spAutoFit/>
          </a:bodyPr>
          <a:lstStyle/>
          <a:p>
            <a:pPr algn="ctr" fontAlgn="auto">
              <a:spcBef>
                <a:spcPts val="0"/>
              </a:spcBef>
              <a:spcAft>
                <a:spcPts val="0"/>
              </a:spcAft>
            </a:pPr>
            <a:r>
              <a:rPr lang="en-US" dirty="0">
                <a:solidFill>
                  <a:prstClr val="white"/>
                </a:solidFill>
                <a:cs typeface="Arial" pitchFamily="34" charset="0"/>
              </a:rPr>
              <a:t>http://globalpractices.worldbank.org/finance/Pages/en/AllGSGs.aspx</a:t>
            </a:r>
          </a:p>
        </p:txBody>
      </p:sp>
      <p:pic>
        <p:nvPicPr>
          <p:cNvPr id="10" name="Picture 2"/>
          <p:cNvPicPr>
            <a:picLocks noChangeAspect="1" noChangeArrowheads="1"/>
          </p:cNvPicPr>
          <p:nvPr/>
        </p:nvPicPr>
        <p:blipFill>
          <a:blip r:embed="rId4" cstate="print"/>
          <a:srcRect/>
          <a:stretch>
            <a:fillRect/>
          </a:stretch>
        </p:blipFill>
        <p:spPr bwMode="auto">
          <a:xfrm>
            <a:off x="6286708" y="3968954"/>
            <a:ext cx="1170384" cy="155918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5" cstate="print"/>
          <a:stretch>
            <a:fillRect/>
          </a:stretch>
        </p:blipFill>
        <p:spPr>
          <a:xfrm>
            <a:off x="4863435" y="3968953"/>
            <a:ext cx="1197968" cy="155918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71235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021" y="575802"/>
            <a:ext cx="7772400" cy="563562"/>
          </a:xfrm>
        </p:spPr>
        <p:txBody>
          <a:bodyPr/>
          <a:lstStyle/>
          <a:p>
            <a:r>
              <a:rPr lang="en-US" dirty="0" smtClean="0"/>
              <a:t>LAO PDR – XAO BAN GROUP ( Yogurt Lady)</a:t>
            </a:r>
            <a:endParaRPr lang="en-US" dirty="0"/>
          </a:p>
        </p:txBody>
      </p:sp>
      <p:sp>
        <p:nvSpPr>
          <p:cNvPr id="4" name="Slide Number Placeholder 3"/>
          <p:cNvSpPr>
            <a:spLocks noGrp="1"/>
          </p:cNvSpPr>
          <p:nvPr>
            <p:ph type="sldNum" sz="quarter" idx="12"/>
          </p:nvPr>
        </p:nvSpPr>
        <p:spPr/>
        <p:txBody>
          <a:bodyPr/>
          <a:lstStyle/>
          <a:p>
            <a:pPr>
              <a:defRPr/>
            </a:pPr>
            <a:fld id="{F8855915-EC26-4A88-953D-D6CDF0C82EFB}" type="slidenum">
              <a:rPr lang="en-US" smtClean="0"/>
              <a:pPr>
                <a:defRPr/>
              </a:pPr>
              <a:t>2</a:t>
            </a:fld>
            <a:endParaRPr lang="en-US"/>
          </a:p>
        </p:txBody>
      </p:sp>
      <p:sp>
        <p:nvSpPr>
          <p:cNvPr id="6" name="Content Placeholder 5"/>
          <p:cNvSpPr>
            <a:spLocks noGrp="1"/>
          </p:cNvSpPr>
          <p:nvPr>
            <p:ph idx="1"/>
          </p:nvPr>
        </p:nvSpPr>
        <p:spPr/>
        <p:txBody>
          <a:bodyPr/>
          <a:lstStyle/>
          <a:p>
            <a:r>
              <a:rPr lang="en-US" dirty="0" smtClean="0"/>
              <a:t>Insert Lao video.</a:t>
            </a:r>
            <a:endParaRPr lang="en-US" dirty="0"/>
          </a:p>
        </p:txBody>
      </p:sp>
    </p:spTree>
    <p:extLst>
      <p:ext uri="{BB962C8B-B14F-4D97-AF65-F5344CB8AC3E}">
        <p14:creationId xmlns:p14="http://schemas.microsoft.com/office/powerpoint/2010/main" xmlns="" val="2255485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63525" y="1084263"/>
            <a:ext cx="4103523" cy="4038600"/>
          </a:xfrm>
        </p:spPr>
        <p:txBody>
          <a:bodyPr/>
          <a:lstStyle/>
          <a:p>
            <a:pPr eaLnBrk="1" hangingPunct="1"/>
            <a:r>
              <a:rPr lang="en-US" sz="4000" dirty="0">
                <a:solidFill>
                  <a:srgbClr val="002060"/>
                </a:solidFill>
              </a:rPr>
              <a:t>1. </a:t>
            </a:r>
            <a:r>
              <a:rPr lang="en-US" sz="4000" dirty="0" smtClean="0">
                <a:solidFill>
                  <a:srgbClr val="002060"/>
                </a:solidFill>
              </a:rPr>
              <a:t>Why Does the World Bank Group Focus on Secured Transactions Reform?</a:t>
            </a:r>
            <a:endParaRPr lang="en-US" sz="4000" dirty="0">
              <a:solidFill>
                <a:srgbClr val="002060"/>
              </a:solidFill>
            </a:endParaRPr>
          </a:p>
        </p:txBody>
      </p:sp>
      <p:sp>
        <p:nvSpPr>
          <p:cNvPr id="4" name="Slide Number Placeholder 8"/>
          <p:cNvSpPr>
            <a:spLocks noGrp="1"/>
          </p:cNvSpPr>
          <p:nvPr>
            <p:ph type="sldNum" sz="quarter" idx="12"/>
          </p:nvPr>
        </p:nvSpPr>
        <p:spPr>
          <a:xfrm>
            <a:off x="4223871" y="6418613"/>
            <a:ext cx="1884363" cy="279400"/>
          </a:xfrm>
        </p:spPr>
        <p:txBody>
          <a:bodyPr/>
          <a:lstStyle/>
          <a:p>
            <a:pPr>
              <a:defRPr/>
            </a:pPr>
            <a:fld id="{839604E7-34CD-42CA-AB5B-BF6B761CFEE2}" type="slidenum">
              <a:rPr lang="en-US" smtClean="0"/>
              <a:pPr>
                <a:defRPr/>
              </a:pPr>
              <a:t>3</a:t>
            </a:fld>
            <a:endParaRPr lang="en-US"/>
          </a:p>
        </p:txBody>
      </p:sp>
      <p:pic>
        <p:nvPicPr>
          <p:cNvPr id="1026" name="Picture 2" descr="https://www.betterment.com/wp-content/uploads/2014/01/Mind-the-Gap-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28021" y="1611086"/>
            <a:ext cx="3668486" cy="29347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5184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825FE3-ECDA-4A91-A3FC-9FAE3D549AC8}" type="slidenum">
              <a:rPr lang="en-US" smtClean="0"/>
              <a:pPr>
                <a:defRPr/>
              </a:pPr>
              <a:t>4</a:t>
            </a:fld>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64142" y="693683"/>
            <a:ext cx="3733472" cy="47611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1"/>
          <p:cNvSpPr txBox="1">
            <a:spLocks/>
          </p:cNvSpPr>
          <p:nvPr/>
        </p:nvSpPr>
        <p:spPr>
          <a:xfrm>
            <a:off x="219075" y="1550988"/>
            <a:ext cx="4226801" cy="2847591"/>
          </a:xfrm>
          <a:prstGeom prst="rect">
            <a:avLst/>
          </a:prstGeom>
        </p:spPr>
        <p:txBody>
          <a:bodyPr/>
          <a:lstStyle>
            <a:lvl1pPr algn="ctr" rtl="0" eaLnBrk="0" fontAlgn="base" hangingPunct="0">
              <a:spcBef>
                <a:spcPct val="0"/>
              </a:spcBef>
              <a:spcAft>
                <a:spcPct val="0"/>
              </a:spcAft>
              <a:defRPr sz="2600" b="1">
                <a:solidFill>
                  <a:srgbClr val="014C6D"/>
                </a:solidFill>
                <a:latin typeface="+mj-lt"/>
                <a:ea typeface="+mj-ea"/>
                <a:cs typeface="+mj-cs"/>
              </a:defRPr>
            </a:lvl1pPr>
            <a:lvl2pPr algn="ctr" rtl="0" eaLnBrk="0" fontAlgn="base" hangingPunct="0">
              <a:spcBef>
                <a:spcPct val="0"/>
              </a:spcBef>
              <a:spcAft>
                <a:spcPct val="0"/>
              </a:spcAft>
              <a:defRPr sz="2600" b="1">
                <a:solidFill>
                  <a:srgbClr val="014C6D"/>
                </a:solidFill>
                <a:latin typeface="Trebuchet MS" pitchFamily="34" charset="0"/>
              </a:defRPr>
            </a:lvl2pPr>
            <a:lvl3pPr algn="ctr" rtl="0" eaLnBrk="0" fontAlgn="base" hangingPunct="0">
              <a:spcBef>
                <a:spcPct val="0"/>
              </a:spcBef>
              <a:spcAft>
                <a:spcPct val="0"/>
              </a:spcAft>
              <a:defRPr sz="2600" b="1">
                <a:solidFill>
                  <a:srgbClr val="014C6D"/>
                </a:solidFill>
                <a:latin typeface="Trebuchet MS" pitchFamily="34" charset="0"/>
              </a:defRPr>
            </a:lvl3pPr>
            <a:lvl4pPr algn="ctr" rtl="0" eaLnBrk="0" fontAlgn="base" hangingPunct="0">
              <a:spcBef>
                <a:spcPct val="0"/>
              </a:spcBef>
              <a:spcAft>
                <a:spcPct val="0"/>
              </a:spcAft>
              <a:defRPr sz="2600" b="1">
                <a:solidFill>
                  <a:srgbClr val="014C6D"/>
                </a:solidFill>
                <a:latin typeface="Trebuchet MS" pitchFamily="34" charset="0"/>
              </a:defRPr>
            </a:lvl4pPr>
            <a:lvl5pPr algn="ctr" rtl="0" eaLnBrk="0" fontAlgn="base" hangingPunct="0">
              <a:spcBef>
                <a:spcPct val="0"/>
              </a:spcBef>
              <a:spcAft>
                <a:spcPct val="0"/>
              </a:spcAft>
              <a:defRPr sz="2600" b="1">
                <a:solidFill>
                  <a:srgbClr val="014C6D"/>
                </a:solidFill>
                <a:latin typeface="Trebuchet MS" pitchFamily="34"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eaLnBrk="1" hangingPunct="1">
              <a:buNone/>
            </a:pPr>
            <a:r>
              <a:rPr lang="en-US" sz="4000" dirty="0" smtClean="0">
                <a:solidFill>
                  <a:srgbClr val="002060"/>
                </a:solidFill>
              </a:rPr>
              <a:t>1. </a:t>
            </a:r>
            <a:r>
              <a:rPr lang="en-US" sz="4000" dirty="0">
                <a:solidFill>
                  <a:srgbClr val="002060"/>
                </a:solidFill>
              </a:rPr>
              <a:t>Why is IFC Focusing in this Area?: Clear Market Failure</a:t>
            </a:r>
          </a:p>
        </p:txBody>
      </p:sp>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56" y="663427"/>
            <a:ext cx="9144000" cy="61945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txBox="1">
            <a:spLocks/>
          </p:cNvSpPr>
          <p:nvPr/>
        </p:nvSpPr>
        <p:spPr>
          <a:xfrm>
            <a:off x="219075" y="130121"/>
            <a:ext cx="4750296" cy="563562"/>
          </a:xfrm>
          <a:prstGeom prst="rect">
            <a:avLst/>
          </a:prstGeom>
        </p:spPr>
        <p:txBody>
          <a:bodyPr/>
          <a:lstStyle>
            <a:lvl1pPr algn="ctr" rtl="0" eaLnBrk="0" fontAlgn="base" hangingPunct="0">
              <a:spcBef>
                <a:spcPct val="0"/>
              </a:spcBef>
              <a:spcAft>
                <a:spcPct val="0"/>
              </a:spcAft>
              <a:defRPr sz="2600" b="1">
                <a:solidFill>
                  <a:srgbClr val="014C6D"/>
                </a:solidFill>
                <a:latin typeface="+mj-lt"/>
                <a:ea typeface="+mj-ea"/>
                <a:cs typeface="+mj-cs"/>
              </a:defRPr>
            </a:lvl1pPr>
            <a:lvl2pPr algn="ctr" rtl="0" eaLnBrk="0" fontAlgn="base" hangingPunct="0">
              <a:spcBef>
                <a:spcPct val="0"/>
              </a:spcBef>
              <a:spcAft>
                <a:spcPct val="0"/>
              </a:spcAft>
              <a:defRPr sz="2600" b="1">
                <a:solidFill>
                  <a:srgbClr val="014C6D"/>
                </a:solidFill>
                <a:latin typeface="Trebuchet MS" pitchFamily="34" charset="0"/>
              </a:defRPr>
            </a:lvl2pPr>
            <a:lvl3pPr algn="ctr" rtl="0" eaLnBrk="0" fontAlgn="base" hangingPunct="0">
              <a:spcBef>
                <a:spcPct val="0"/>
              </a:spcBef>
              <a:spcAft>
                <a:spcPct val="0"/>
              </a:spcAft>
              <a:defRPr sz="2600" b="1">
                <a:solidFill>
                  <a:srgbClr val="014C6D"/>
                </a:solidFill>
                <a:latin typeface="Trebuchet MS" pitchFamily="34" charset="0"/>
              </a:defRPr>
            </a:lvl3pPr>
            <a:lvl4pPr algn="ctr" rtl="0" eaLnBrk="0" fontAlgn="base" hangingPunct="0">
              <a:spcBef>
                <a:spcPct val="0"/>
              </a:spcBef>
              <a:spcAft>
                <a:spcPct val="0"/>
              </a:spcAft>
              <a:defRPr sz="2600" b="1">
                <a:solidFill>
                  <a:srgbClr val="014C6D"/>
                </a:solidFill>
                <a:latin typeface="Trebuchet MS" pitchFamily="34" charset="0"/>
              </a:defRPr>
            </a:lvl4pPr>
            <a:lvl5pPr algn="ctr" rtl="0" eaLnBrk="0" fontAlgn="base" hangingPunct="0">
              <a:spcBef>
                <a:spcPct val="0"/>
              </a:spcBef>
              <a:spcAft>
                <a:spcPct val="0"/>
              </a:spcAft>
              <a:defRPr sz="2600" b="1">
                <a:solidFill>
                  <a:srgbClr val="014C6D"/>
                </a:solidFill>
                <a:latin typeface="Trebuchet MS" pitchFamily="34"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lgn="l">
              <a:buNone/>
            </a:pPr>
            <a:r>
              <a:rPr lang="en-US" sz="2800" dirty="0" smtClean="0"/>
              <a:t>SME FINANCE GAP</a:t>
            </a:r>
            <a:endParaRPr lang="en-US" sz="2800" dirty="0"/>
          </a:p>
        </p:txBody>
      </p:sp>
      <p:sp>
        <p:nvSpPr>
          <p:cNvPr id="3" name="Rectangle 2"/>
          <p:cNvSpPr/>
          <p:nvPr/>
        </p:nvSpPr>
        <p:spPr bwMode="auto">
          <a:xfrm>
            <a:off x="219075" y="1115521"/>
            <a:ext cx="3675008" cy="965527"/>
          </a:xfrm>
          <a:prstGeom prst="rect">
            <a:avLst/>
          </a:prstGeom>
          <a:noFill/>
          <a:ln w="25400" cap="flat" cmpd="sng" algn="ctr">
            <a:solidFill>
              <a:srgbClr val="00783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50000"/>
              </a:spcBef>
              <a:spcAft>
                <a:spcPct val="0"/>
              </a:spcAft>
              <a:buClrTx/>
              <a:buSzTx/>
              <a:buNone/>
              <a:tabLst/>
            </a:pPr>
            <a:r>
              <a:rPr kumimoji="0" lang="en-US" sz="1500" b="1" i="0" u="none" strike="noStrike" cap="none" normalizeH="0" baseline="0" dirty="0" smtClean="0">
                <a:ln>
                  <a:noFill/>
                </a:ln>
                <a:solidFill>
                  <a:schemeClr val="tx1"/>
                </a:solidFill>
                <a:effectLst/>
              </a:rPr>
              <a:t>400 million SMEs in developing world</a:t>
            </a:r>
          </a:p>
          <a:p>
            <a:pPr marR="0" algn="l" defTabSz="914400" rtl="0" eaLnBrk="1" fontAlgn="base" latinLnBrk="0" hangingPunct="1">
              <a:lnSpc>
                <a:spcPct val="100000"/>
              </a:lnSpc>
              <a:spcBef>
                <a:spcPct val="50000"/>
              </a:spcBef>
              <a:spcAft>
                <a:spcPct val="0"/>
              </a:spcAft>
              <a:buClrTx/>
              <a:buSzTx/>
              <a:buNone/>
              <a:tabLst/>
            </a:pPr>
            <a:r>
              <a:rPr lang="en-US" sz="1500" b="1" dirty="0" smtClean="0"/>
              <a:t>50% </a:t>
            </a:r>
            <a:r>
              <a:rPr lang="en-US" sz="1500" b="1" dirty="0" err="1" smtClean="0"/>
              <a:t>unserved</a:t>
            </a:r>
            <a:r>
              <a:rPr lang="en-US" sz="1500" b="1" dirty="0" smtClean="0"/>
              <a:t> or underserved</a:t>
            </a:r>
          </a:p>
          <a:p>
            <a:pPr marR="0" algn="l" defTabSz="914400" rtl="0" eaLnBrk="1" fontAlgn="base" latinLnBrk="0" hangingPunct="1">
              <a:lnSpc>
                <a:spcPct val="100000"/>
              </a:lnSpc>
              <a:spcBef>
                <a:spcPct val="50000"/>
              </a:spcBef>
              <a:spcAft>
                <a:spcPct val="0"/>
              </a:spcAft>
              <a:buClrTx/>
              <a:buSzTx/>
              <a:buNone/>
              <a:tabLst/>
            </a:pPr>
            <a:r>
              <a:rPr kumimoji="0" lang="en-US" sz="1500" b="1" i="0" u="none" strike="noStrike" cap="none" normalizeH="0" baseline="0" dirty="0" smtClean="0">
                <a:ln>
                  <a:noFill/>
                </a:ln>
                <a:solidFill>
                  <a:schemeClr val="tx1"/>
                </a:solidFill>
                <a:effectLst/>
              </a:rPr>
              <a:t>14%</a:t>
            </a:r>
            <a:r>
              <a:rPr kumimoji="0" lang="en-US" sz="1500" b="1" i="0" u="none" strike="noStrike" cap="none" normalizeH="0" dirty="0" smtClean="0">
                <a:ln>
                  <a:noFill/>
                </a:ln>
                <a:solidFill>
                  <a:schemeClr val="tx1"/>
                </a:solidFill>
                <a:effectLst/>
              </a:rPr>
              <a:t> with loan or line of credit</a:t>
            </a:r>
            <a:endParaRPr kumimoji="0" lang="en-US" sz="15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xmlns="" val="754088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1027"/>
          <p:cNvSpPr>
            <a:spLocks noGrp="1" noChangeArrowheads="1"/>
          </p:cNvSpPr>
          <p:nvPr>
            <p:ph type="title"/>
          </p:nvPr>
        </p:nvSpPr>
        <p:spPr>
          <a:xfrm>
            <a:off x="683568" y="111125"/>
            <a:ext cx="8212782" cy="963613"/>
          </a:xfrm>
        </p:spPr>
        <p:txBody>
          <a:bodyPr/>
          <a:lstStyle/>
          <a:p>
            <a:pPr eaLnBrk="1" hangingPunct="1"/>
            <a:r>
              <a:rPr lang="en-US" dirty="0" smtClean="0"/>
              <a:t>COLLATERAL GAP</a:t>
            </a:r>
          </a:p>
        </p:txBody>
      </p:sp>
      <p:sp>
        <p:nvSpPr>
          <p:cNvPr id="20" name="Rectangle 19"/>
          <p:cNvSpPr/>
          <p:nvPr/>
        </p:nvSpPr>
        <p:spPr>
          <a:xfrm>
            <a:off x="5881852" y="6173733"/>
            <a:ext cx="2790825" cy="261937"/>
          </a:xfrm>
          <a:prstGeom prst="rect">
            <a:avLst/>
          </a:prstGeom>
        </p:spPr>
        <p:txBody>
          <a:bodyPr>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buFontTx/>
              <a:buNone/>
              <a:defRPr/>
            </a:pPr>
            <a:r>
              <a:rPr lang="en-US" sz="1100" dirty="0" smtClean="0">
                <a:solidFill>
                  <a:schemeClr val="bg1"/>
                </a:solidFill>
                <a:latin typeface="+mn-lt"/>
              </a:rPr>
              <a:t>Source: World Bank Enterprise Surveys</a:t>
            </a:r>
            <a:endParaRPr lang="en-US" sz="1100" dirty="0">
              <a:solidFill>
                <a:schemeClr val="bg1"/>
              </a:solidFill>
              <a:latin typeface="+mn-lt"/>
            </a:endParaRPr>
          </a:p>
        </p:txBody>
      </p:sp>
      <p:sp>
        <p:nvSpPr>
          <p:cNvPr id="9225" name="Rectangle 1029"/>
          <p:cNvSpPr>
            <a:spLocks noChangeArrowheads="1"/>
          </p:cNvSpPr>
          <p:nvPr/>
        </p:nvSpPr>
        <p:spPr bwMode="auto">
          <a:xfrm>
            <a:off x="252549" y="978944"/>
            <a:ext cx="8643801" cy="744537"/>
          </a:xfrm>
          <a:prstGeom prst="rect">
            <a:avLst/>
          </a:prstGeom>
          <a:noFill/>
          <a:ln w="9525">
            <a:noFill/>
            <a:miter lim="800000"/>
            <a:headEnd/>
            <a:tailEnd/>
          </a:ln>
        </p:spPr>
        <p:txBody>
          <a:bodyPr/>
          <a:lstStyle/>
          <a:p>
            <a:pPr algn="ctr">
              <a:lnSpc>
                <a:spcPct val="115000"/>
              </a:lnSpc>
              <a:spcBef>
                <a:spcPct val="75000"/>
              </a:spcBef>
              <a:buClr>
                <a:schemeClr val="tx1"/>
              </a:buClr>
              <a:buFontTx/>
              <a:buNone/>
            </a:pPr>
            <a:r>
              <a:rPr lang="en-US" sz="2200" b="1" dirty="0">
                <a:solidFill>
                  <a:srgbClr val="A50021"/>
                </a:solidFill>
                <a:cs typeface="Arial" pitchFamily="34" charset="0"/>
              </a:rPr>
              <a:t>Mismatch between assets owned by companies and collateral required</a:t>
            </a:r>
          </a:p>
        </p:txBody>
      </p:sp>
      <p:graphicFrame>
        <p:nvGraphicFramePr>
          <p:cNvPr id="10" name="Chart 9"/>
          <p:cNvGraphicFramePr/>
          <p:nvPr>
            <p:extLst>
              <p:ext uri="{D42A27DB-BD31-4B8C-83A1-F6EECF244321}">
                <p14:modId xmlns:p14="http://schemas.microsoft.com/office/powerpoint/2010/main" xmlns="" val="410131132"/>
              </p:ext>
            </p:extLst>
          </p:nvPr>
        </p:nvGraphicFramePr>
        <p:xfrm>
          <a:off x="630621" y="2321474"/>
          <a:ext cx="3389586" cy="35748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xmlns="" val="2512660690"/>
              </p:ext>
            </p:extLst>
          </p:nvPr>
        </p:nvGraphicFramePr>
        <p:xfrm>
          <a:off x="4729656" y="1654629"/>
          <a:ext cx="4257590" cy="44308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bwMode="auto">
          <a:xfrm rot="5400000">
            <a:off x="2068730" y="906025"/>
            <a:ext cx="457200" cy="2373697"/>
          </a:xfrm>
          <a:prstGeom prst="rect">
            <a:avLst/>
          </a:prstGeom>
          <a:noFill/>
          <a:ln w="9525" cap="flat" cmpd="sng" algn="ctr">
            <a:noFill/>
            <a:prstDash val="solid"/>
            <a:round/>
            <a:headEnd type="none" w="med" len="med"/>
            <a:tailEnd type="none" w="med" len="med"/>
          </a:ln>
          <a:effectLst/>
        </p:spPr>
        <p:txBody>
          <a:bodyPr vert="vert270"/>
          <a:lstStyle/>
          <a:p>
            <a:pPr algn="ctr" eaLnBrk="0" hangingPunct="0">
              <a:buFontTx/>
              <a:buNone/>
              <a:defRPr/>
            </a:pPr>
            <a:r>
              <a:rPr lang="en-US" sz="1600" b="1" dirty="0">
                <a:ea typeface="ヒラギノ角ゴ Pro W3" pitchFamily="1" charset="-128"/>
                <a:cs typeface="Arial" charset="0"/>
              </a:rPr>
              <a:t>Capital Stock of Firms</a:t>
            </a:r>
            <a:endParaRPr lang="en-US" sz="1600" b="1" dirty="0">
              <a:latin typeface="Arial" charset="0"/>
              <a:ea typeface="ヒラギノ角ゴ Pro W3" pitchFamily="1" charset="-128"/>
              <a:cs typeface="Arial" charset="0"/>
            </a:endParaRPr>
          </a:p>
        </p:txBody>
      </p:sp>
      <p:sp>
        <p:nvSpPr>
          <p:cNvPr id="13" name="Rectangle 12"/>
          <p:cNvSpPr/>
          <p:nvPr/>
        </p:nvSpPr>
        <p:spPr bwMode="auto">
          <a:xfrm rot="5400000">
            <a:off x="6645823" y="865134"/>
            <a:ext cx="457200" cy="2552700"/>
          </a:xfrm>
          <a:prstGeom prst="rect">
            <a:avLst/>
          </a:prstGeom>
          <a:noFill/>
          <a:ln w="9525" cap="flat" cmpd="sng" algn="ctr">
            <a:noFill/>
            <a:prstDash val="solid"/>
            <a:round/>
            <a:headEnd type="none" w="med" len="med"/>
            <a:tailEnd type="none" w="med" len="med"/>
          </a:ln>
          <a:effectLst/>
        </p:spPr>
        <p:txBody>
          <a:bodyPr vert="vert270"/>
          <a:lstStyle/>
          <a:p>
            <a:pPr algn="ctr" eaLnBrk="0" hangingPunct="0">
              <a:buFontTx/>
              <a:buNone/>
              <a:defRPr/>
            </a:pPr>
            <a:r>
              <a:rPr lang="en-US" sz="1600" b="1" dirty="0">
                <a:latin typeface="Arial" charset="0"/>
                <a:ea typeface="ヒラギノ角ゴ Pro W3" pitchFamily="1" charset="-128"/>
                <a:cs typeface="Arial" charset="0"/>
              </a:rPr>
              <a:t>Collateral Taken by FIs</a:t>
            </a:r>
          </a:p>
        </p:txBody>
      </p:sp>
    </p:spTree>
    <p:extLst>
      <p:ext uri="{BB962C8B-B14F-4D97-AF65-F5344CB8AC3E}">
        <p14:creationId xmlns:p14="http://schemas.microsoft.com/office/powerpoint/2010/main" xmlns="" val="4032549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14300" y="380774"/>
            <a:ext cx="9029700" cy="563562"/>
          </a:xfrm>
        </p:spPr>
        <p:txBody>
          <a:bodyPr/>
          <a:lstStyle/>
          <a:p>
            <a:r>
              <a:rPr lang="en-US" dirty="0" smtClean="0"/>
              <a:t>ACCESS </a:t>
            </a:r>
            <a:r>
              <a:rPr lang="en-US" dirty="0"/>
              <a:t>TO </a:t>
            </a:r>
            <a:r>
              <a:rPr lang="en-US" dirty="0" smtClean="0"/>
              <a:t>CREDIT CONSTRAINTS</a:t>
            </a:r>
            <a:endParaRPr lang="en-US" dirty="0"/>
          </a:p>
        </p:txBody>
      </p:sp>
      <p:pic>
        <p:nvPicPr>
          <p:cNvPr id="12292" name="Picture 8"/>
          <p:cNvPicPr>
            <a:picLocks noChangeAspect="1" noChangeArrowheads="1"/>
          </p:cNvPicPr>
          <p:nvPr/>
        </p:nvPicPr>
        <p:blipFill>
          <a:blip r:embed="rId2" cstate="print"/>
          <a:srcRect/>
          <a:stretch>
            <a:fillRect/>
          </a:stretch>
        </p:blipFill>
        <p:spPr bwMode="auto">
          <a:xfrm>
            <a:off x="114300" y="1369830"/>
            <a:ext cx="4445418" cy="3742101"/>
          </a:xfrm>
          <a:prstGeom prst="rect">
            <a:avLst/>
          </a:prstGeom>
          <a:noFill/>
          <a:ln w="12700">
            <a:solidFill>
              <a:schemeClr val="tx1"/>
            </a:solidFill>
            <a:miter lim="800000"/>
            <a:headEnd/>
            <a:tailEnd/>
          </a:ln>
        </p:spPr>
      </p:pic>
      <p:pic>
        <p:nvPicPr>
          <p:cNvPr id="12293" name="Picture 9"/>
          <p:cNvPicPr>
            <a:picLocks noChangeAspect="1" noChangeArrowheads="1"/>
          </p:cNvPicPr>
          <p:nvPr/>
        </p:nvPicPr>
        <p:blipFill>
          <a:blip r:embed="rId3" cstate="print"/>
          <a:srcRect/>
          <a:stretch>
            <a:fillRect/>
          </a:stretch>
        </p:blipFill>
        <p:spPr bwMode="auto">
          <a:xfrm>
            <a:off x="4704355" y="1369829"/>
            <a:ext cx="4038600" cy="3742101"/>
          </a:xfrm>
          <a:prstGeom prst="rect">
            <a:avLst/>
          </a:prstGeom>
          <a:noFill/>
          <a:ln w="12700">
            <a:solidFill>
              <a:schemeClr val="tx1"/>
            </a:solidFill>
            <a:miter lim="800000"/>
            <a:headEnd/>
            <a:tailEnd/>
          </a:ln>
        </p:spPr>
      </p:pic>
    </p:spTree>
    <p:extLst>
      <p:ext uri="{BB962C8B-B14F-4D97-AF65-F5344CB8AC3E}">
        <p14:creationId xmlns:p14="http://schemas.microsoft.com/office/powerpoint/2010/main" xmlns="" val="1624991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19075" y="1550988"/>
            <a:ext cx="4543425" cy="2352675"/>
          </a:xfrm>
        </p:spPr>
        <p:txBody>
          <a:bodyPr/>
          <a:lstStyle/>
          <a:p>
            <a:pPr eaLnBrk="1" hangingPunct="1"/>
            <a:r>
              <a:rPr lang="en-US" sz="4000" dirty="0" smtClean="0">
                <a:solidFill>
                  <a:srgbClr val="002060"/>
                </a:solidFill>
              </a:rPr>
              <a:t>2. Potential Impact of Secured Transactions Reforms in Access to Credit</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13299" y="425669"/>
            <a:ext cx="4046921" cy="54233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71864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nvPr>
        </p:nvGraphicFramePr>
        <p:xfrm>
          <a:off x="821530" y="1432720"/>
          <a:ext cx="7631113" cy="3036886"/>
        </p:xfrm>
        <a:graphic>
          <a:graphicData uri="http://schemas.openxmlformats.org/drawingml/2006/table">
            <a:tbl>
              <a:tblPr firstRow="1" bandRow="1">
                <a:tableStyleId>{5C22544A-7EE6-4342-B048-85BDC9FD1C3A}</a:tableStyleId>
              </a:tblPr>
              <a:tblGrid>
                <a:gridCol w="3579055"/>
                <a:gridCol w="4052058"/>
              </a:tblGrid>
              <a:tr h="467752">
                <a:tc>
                  <a:txBody>
                    <a:bodyPr/>
                    <a:lstStyle/>
                    <a:p>
                      <a:pPr algn="ctr"/>
                      <a:r>
                        <a:rPr lang="en-US" sz="2200" dirty="0" smtClean="0">
                          <a:solidFill>
                            <a:schemeClr val="bg1"/>
                          </a:solidFill>
                          <a:latin typeface="+mn-lt"/>
                          <a:cs typeface="Times New Roman" pitchFamily="18" charset="0"/>
                        </a:rPr>
                        <a:t>Variable</a:t>
                      </a:r>
                      <a:endParaRPr lang="en-US" sz="2200" dirty="0">
                        <a:solidFill>
                          <a:schemeClr val="bg1"/>
                        </a:solidFill>
                        <a:latin typeface="+mn-lt"/>
                        <a:cs typeface="Times New Roman" pitchFamily="18" charset="0"/>
                      </a:endParaRPr>
                    </a:p>
                  </a:txBody>
                  <a:tcPr marL="91447" marR="91447" marT="45724" marB="45724">
                    <a:solidFill>
                      <a:srgbClr val="006666"/>
                    </a:solidFill>
                  </a:tcPr>
                </a:tc>
                <a:tc>
                  <a:txBody>
                    <a:bodyPr/>
                    <a:lstStyle/>
                    <a:p>
                      <a:pPr algn="ctr"/>
                      <a:r>
                        <a:rPr lang="en-US" sz="2200" dirty="0" smtClean="0">
                          <a:solidFill>
                            <a:schemeClr val="bg1"/>
                          </a:solidFill>
                          <a:latin typeface="+mn-lt"/>
                          <a:cs typeface="Times New Roman" pitchFamily="18" charset="0"/>
                        </a:rPr>
                        <a:t>Effect</a:t>
                      </a:r>
                      <a:endParaRPr lang="en-US" sz="2200" dirty="0">
                        <a:solidFill>
                          <a:schemeClr val="bg1"/>
                        </a:solidFill>
                        <a:latin typeface="+mn-lt"/>
                        <a:cs typeface="Times New Roman" pitchFamily="18" charset="0"/>
                      </a:endParaRPr>
                    </a:p>
                  </a:txBody>
                  <a:tcPr marL="91447" marR="91447" marT="45724" marB="45724">
                    <a:solidFill>
                      <a:srgbClr val="006666"/>
                    </a:solidFill>
                  </a:tcPr>
                </a:tc>
              </a:tr>
              <a:tr h="457241">
                <a:tc>
                  <a:txBody>
                    <a:bodyPr/>
                    <a:lstStyle/>
                    <a:p>
                      <a:r>
                        <a:rPr lang="en-US" sz="2000" b="1" dirty="0" smtClean="0">
                          <a:solidFill>
                            <a:schemeClr val="tx1"/>
                          </a:solidFill>
                          <a:latin typeface="+mn-lt"/>
                          <a:cs typeface="Times New Roman" pitchFamily="18" charset="0"/>
                        </a:rPr>
                        <a:t>Access to finance</a:t>
                      </a:r>
                      <a:endParaRPr lang="en-US" sz="2000" b="1" dirty="0">
                        <a:solidFill>
                          <a:schemeClr val="tx1"/>
                        </a:solidFill>
                        <a:latin typeface="+mn-lt"/>
                        <a:cs typeface="Times New Roman" pitchFamily="18" charset="0"/>
                      </a:endParaRPr>
                    </a:p>
                  </a:txBody>
                  <a:tcPr marL="91447" marR="91447" marT="45724" marB="45724"/>
                </a:tc>
                <a:tc>
                  <a:txBody>
                    <a:bodyPr/>
                    <a:lstStyle/>
                    <a:p>
                      <a:r>
                        <a:rPr lang="en-US" sz="2000" dirty="0" smtClean="0">
                          <a:solidFill>
                            <a:schemeClr val="tx1"/>
                          </a:solidFill>
                          <a:latin typeface="+mn-lt"/>
                          <a:cs typeface="Times New Roman" pitchFamily="18" charset="0"/>
                        </a:rPr>
                        <a:t>     8   percentage points</a:t>
                      </a:r>
                      <a:endParaRPr lang="en-US" sz="2000" dirty="0">
                        <a:solidFill>
                          <a:schemeClr val="tx1"/>
                        </a:solidFill>
                        <a:latin typeface="+mn-lt"/>
                        <a:cs typeface="Times New Roman" pitchFamily="18" charset="0"/>
                      </a:endParaRPr>
                    </a:p>
                  </a:txBody>
                  <a:tcPr marL="91447" marR="91447" marT="45724" marB="45724"/>
                </a:tc>
              </a:tr>
              <a:tr h="457241">
                <a:tc>
                  <a:txBody>
                    <a:bodyPr/>
                    <a:lstStyle/>
                    <a:p>
                      <a:r>
                        <a:rPr lang="en-US" sz="2000" b="1" dirty="0" smtClean="0">
                          <a:solidFill>
                            <a:schemeClr val="tx1"/>
                          </a:solidFill>
                          <a:latin typeface="+mn-lt"/>
                          <a:cs typeface="Times New Roman" pitchFamily="18" charset="0"/>
                        </a:rPr>
                        <a:t>Access to a loan</a:t>
                      </a:r>
                      <a:endParaRPr lang="en-US" sz="2000" b="1" dirty="0">
                        <a:solidFill>
                          <a:schemeClr val="tx1"/>
                        </a:solidFill>
                        <a:latin typeface="+mn-lt"/>
                        <a:cs typeface="Times New Roman" pitchFamily="18" charset="0"/>
                      </a:endParaRPr>
                    </a:p>
                  </a:txBody>
                  <a:tcPr marL="91447" marR="91447" marT="45724" marB="45724"/>
                </a:tc>
                <a:tc>
                  <a:txBody>
                    <a:bodyPr/>
                    <a:lstStyle/>
                    <a:p>
                      <a:r>
                        <a:rPr lang="en-US" sz="2000" dirty="0" smtClean="0">
                          <a:solidFill>
                            <a:schemeClr val="tx1"/>
                          </a:solidFill>
                          <a:latin typeface="+mn-lt"/>
                          <a:cs typeface="Times New Roman" pitchFamily="18" charset="0"/>
                        </a:rPr>
                        <a:t>     7   percentage points</a:t>
                      </a:r>
                      <a:endParaRPr lang="en-US" sz="2000" dirty="0">
                        <a:solidFill>
                          <a:schemeClr val="tx1"/>
                        </a:solidFill>
                        <a:latin typeface="+mn-lt"/>
                        <a:cs typeface="Times New Roman" pitchFamily="18" charset="0"/>
                      </a:endParaRPr>
                    </a:p>
                  </a:txBody>
                  <a:tcPr marL="91447" marR="91447" marT="45724" marB="45724"/>
                </a:tc>
              </a:tr>
              <a:tr h="725279">
                <a:tc>
                  <a:txBody>
                    <a:bodyPr/>
                    <a:lstStyle/>
                    <a:p>
                      <a:r>
                        <a:rPr lang="en-US" sz="2000" b="1" dirty="0" smtClean="0">
                          <a:solidFill>
                            <a:schemeClr val="tx1"/>
                          </a:solidFill>
                          <a:latin typeface="+mn-lt"/>
                          <a:cs typeface="Times New Roman" pitchFamily="18" charset="0"/>
                        </a:rPr>
                        <a:t>%</a:t>
                      </a:r>
                      <a:r>
                        <a:rPr lang="en-US" sz="2000" b="1" baseline="0" dirty="0" smtClean="0">
                          <a:solidFill>
                            <a:schemeClr val="tx1"/>
                          </a:solidFill>
                          <a:latin typeface="+mn-lt"/>
                          <a:cs typeface="Times New Roman" pitchFamily="18" charset="0"/>
                        </a:rPr>
                        <a:t> of working capital financed by banks</a:t>
                      </a:r>
                      <a:endParaRPr lang="en-US" sz="2000" b="1" dirty="0">
                        <a:solidFill>
                          <a:schemeClr val="tx1"/>
                        </a:solidFill>
                        <a:latin typeface="+mn-lt"/>
                        <a:cs typeface="Times New Roman" pitchFamily="18" charset="0"/>
                      </a:endParaRPr>
                    </a:p>
                  </a:txBody>
                  <a:tcPr marL="91447" marR="91447" marT="45724" marB="45724"/>
                </a:tc>
                <a:tc>
                  <a:txBody>
                    <a:bodyPr/>
                    <a:lstStyle/>
                    <a:p>
                      <a:r>
                        <a:rPr lang="en-US" sz="2000" dirty="0" smtClean="0">
                          <a:solidFill>
                            <a:schemeClr val="tx1"/>
                          </a:solidFill>
                          <a:latin typeface="+mn-lt"/>
                          <a:cs typeface="Times New Roman" pitchFamily="18" charset="0"/>
                        </a:rPr>
                        <a:t>     10 percentage</a:t>
                      </a:r>
                      <a:r>
                        <a:rPr lang="en-US" sz="2000" baseline="0" dirty="0" smtClean="0">
                          <a:solidFill>
                            <a:schemeClr val="tx1"/>
                          </a:solidFill>
                          <a:latin typeface="+mn-lt"/>
                          <a:cs typeface="Times New Roman" pitchFamily="18" charset="0"/>
                        </a:rPr>
                        <a:t> points</a:t>
                      </a:r>
                      <a:endParaRPr lang="en-US" sz="2000" dirty="0">
                        <a:solidFill>
                          <a:schemeClr val="tx1"/>
                        </a:solidFill>
                        <a:latin typeface="+mn-lt"/>
                        <a:cs typeface="Times New Roman" pitchFamily="18" charset="0"/>
                      </a:endParaRPr>
                    </a:p>
                  </a:txBody>
                  <a:tcPr marL="91447" marR="91447" marT="45724" marB="45724"/>
                </a:tc>
              </a:tr>
              <a:tr h="472571">
                <a:tc>
                  <a:txBody>
                    <a:bodyPr/>
                    <a:lstStyle/>
                    <a:p>
                      <a:r>
                        <a:rPr lang="en-US" sz="2000" b="1" dirty="0" smtClean="0">
                          <a:solidFill>
                            <a:schemeClr val="tx1"/>
                          </a:solidFill>
                          <a:latin typeface="+mn-lt"/>
                          <a:cs typeface="Times New Roman" pitchFamily="18" charset="0"/>
                        </a:rPr>
                        <a:t>Interest</a:t>
                      </a:r>
                      <a:r>
                        <a:rPr lang="en-US" sz="2000" b="1" baseline="0" dirty="0" smtClean="0">
                          <a:solidFill>
                            <a:schemeClr val="tx1"/>
                          </a:solidFill>
                          <a:latin typeface="+mn-lt"/>
                          <a:cs typeface="Times New Roman" pitchFamily="18" charset="0"/>
                        </a:rPr>
                        <a:t> rates</a:t>
                      </a:r>
                      <a:endParaRPr lang="en-US" sz="2000" b="1" dirty="0">
                        <a:solidFill>
                          <a:schemeClr val="tx1"/>
                        </a:solidFill>
                        <a:latin typeface="+mn-lt"/>
                        <a:cs typeface="Times New Roman" pitchFamily="18" charset="0"/>
                      </a:endParaRPr>
                    </a:p>
                  </a:txBody>
                  <a:tcPr marL="91447" marR="91447" marT="45724" marB="45724"/>
                </a:tc>
                <a:tc>
                  <a:txBody>
                    <a:bodyPr/>
                    <a:lstStyle/>
                    <a:p>
                      <a:r>
                        <a:rPr lang="en-US" sz="2000" dirty="0" smtClean="0">
                          <a:solidFill>
                            <a:schemeClr val="tx1"/>
                          </a:solidFill>
                          <a:latin typeface="+mn-lt"/>
                          <a:cs typeface="Times New Roman" pitchFamily="18" charset="0"/>
                        </a:rPr>
                        <a:t>     3   percentage</a:t>
                      </a:r>
                      <a:r>
                        <a:rPr lang="en-US" sz="2000" baseline="0" dirty="0" smtClean="0">
                          <a:solidFill>
                            <a:schemeClr val="tx1"/>
                          </a:solidFill>
                          <a:latin typeface="+mn-lt"/>
                          <a:cs typeface="Times New Roman" pitchFamily="18" charset="0"/>
                        </a:rPr>
                        <a:t> points</a:t>
                      </a:r>
                      <a:endParaRPr lang="en-US" sz="2000" dirty="0">
                        <a:solidFill>
                          <a:schemeClr val="tx1"/>
                        </a:solidFill>
                        <a:latin typeface="+mn-lt"/>
                        <a:cs typeface="Times New Roman" pitchFamily="18" charset="0"/>
                      </a:endParaRPr>
                    </a:p>
                  </a:txBody>
                  <a:tcPr marL="91447" marR="91447" marT="45724" marB="45724"/>
                </a:tc>
              </a:tr>
              <a:tr h="456802">
                <a:tc>
                  <a:txBody>
                    <a:bodyPr/>
                    <a:lstStyle/>
                    <a:p>
                      <a:r>
                        <a:rPr lang="en-US" sz="2000" b="1" dirty="0" smtClean="0">
                          <a:solidFill>
                            <a:schemeClr val="tx1"/>
                          </a:solidFill>
                          <a:latin typeface="+mn-lt"/>
                          <a:cs typeface="Times New Roman" pitchFamily="18" charset="0"/>
                        </a:rPr>
                        <a:t>Loan</a:t>
                      </a:r>
                      <a:r>
                        <a:rPr lang="en-US" sz="2000" b="1" baseline="0" dirty="0" smtClean="0">
                          <a:solidFill>
                            <a:schemeClr val="tx1"/>
                          </a:solidFill>
                          <a:latin typeface="+mn-lt"/>
                          <a:cs typeface="Times New Roman" pitchFamily="18" charset="0"/>
                        </a:rPr>
                        <a:t> m</a:t>
                      </a:r>
                      <a:r>
                        <a:rPr lang="en-US" sz="2000" b="1" dirty="0" smtClean="0">
                          <a:solidFill>
                            <a:schemeClr val="tx1"/>
                          </a:solidFill>
                          <a:latin typeface="+mn-lt"/>
                          <a:cs typeface="Times New Roman" pitchFamily="18" charset="0"/>
                        </a:rPr>
                        <a:t>aturity</a:t>
                      </a:r>
                      <a:endParaRPr lang="en-US" sz="2000" b="1" dirty="0">
                        <a:solidFill>
                          <a:schemeClr val="tx1"/>
                        </a:solidFill>
                        <a:latin typeface="+mn-lt"/>
                        <a:cs typeface="Times New Roman" pitchFamily="18" charset="0"/>
                      </a:endParaRPr>
                    </a:p>
                  </a:txBody>
                  <a:tcPr marL="91447" marR="91447" marT="45724" marB="45724"/>
                </a:tc>
                <a:tc>
                  <a:txBody>
                    <a:bodyPr/>
                    <a:lstStyle/>
                    <a:p>
                      <a:r>
                        <a:rPr lang="en-US" sz="2000" dirty="0" smtClean="0">
                          <a:solidFill>
                            <a:schemeClr val="tx1"/>
                          </a:solidFill>
                          <a:latin typeface="+mn-lt"/>
                          <a:cs typeface="Times New Roman" pitchFamily="18" charset="0"/>
                        </a:rPr>
                        <a:t>     6   months</a:t>
                      </a:r>
                      <a:endParaRPr lang="en-US" sz="2000" dirty="0">
                        <a:solidFill>
                          <a:schemeClr val="tx1"/>
                        </a:solidFill>
                        <a:latin typeface="+mn-lt"/>
                        <a:cs typeface="Times New Roman" pitchFamily="18" charset="0"/>
                      </a:endParaRPr>
                    </a:p>
                  </a:txBody>
                  <a:tcPr marL="91447" marR="91447" marT="45724" marB="45724"/>
                </a:tc>
              </a:tr>
            </a:tbl>
          </a:graphicData>
        </a:graphic>
      </p:graphicFrame>
      <p:sp>
        <p:nvSpPr>
          <p:cNvPr id="13" name="Up Arrow 12"/>
          <p:cNvSpPr/>
          <p:nvPr/>
        </p:nvSpPr>
        <p:spPr>
          <a:xfrm>
            <a:off x="7597775" y="2012293"/>
            <a:ext cx="152400"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Up Arrow 13"/>
          <p:cNvSpPr/>
          <p:nvPr/>
        </p:nvSpPr>
        <p:spPr>
          <a:xfrm>
            <a:off x="7581900" y="2483616"/>
            <a:ext cx="152400"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Up Arrow 14"/>
          <p:cNvSpPr/>
          <p:nvPr/>
        </p:nvSpPr>
        <p:spPr>
          <a:xfrm>
            <a:off x="7581900" y="3085170"/>
            <a:ext cx="152400"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Up Arrow 15"/>
          <p:cNvSpPr/>
          <p:nvPr/>
        </p:nvSpPr>
        <p:spPr>
          <a:xfrm>
            <a:off x="7597775" y="4120329"/>
            <a:ext cx="152400"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Down Arrow 16"/>
          <p:cNvSpPr/>
          <p:nvPr/>
        </p:nvSpPr>
        <p:spPr>
          <a:xfrm>
            <a:off x="7581900" y="3689571"/>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438" name="Slide Number Placeholder 9"/>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300">
                <a:solidFill>
                  <a:schemeClr val="tx1"/>
                </a:solidFill>
                <a:latin typeface="Trebuchet MS" pitchFamily="34" charset="0"/>
                <a:cs typeface="Times New Roman" pitchFamily="18" charset="0"/>
              </a:defRPr>
            </a:lvl1pPr>
            <a:lvl2pPr marL="742950" indent="-285750" eaLnBrk="0" hangingPunct="0">
              <a:defRPr sz="1300">
                <a:solidFill>
                  <a:schemeClr val="tx1"/>
                </a:solidFill>
                <a:latin typeface="Trebuchet MS" pitchFamily="34" charset="0"/>
                <a:cs typeface="Times New Roman" pitchFamily="18" charset="0"/>
              </a:defRPr>
            </a:lvl2pPr>
            <a:lvl3pPr marL="1143000" indent="-228600" eaLnBrk="0" hangingPunct="0">
              <a:defRPr sz="1300">
                <a:solidFill>
                  <a:schemeClr val="tx1"/>
                </a:solidFill>
                <a:latin typeface="Trebuchet MS" pitchFamily="34" charset="0"/>
                <a:cs typeface="Times New Roman" pitchFamily="18" charset="0"/>
              </a:defRPr>
            </a:lvl3pPr>
            <a:lvl4pPr marL="1600200" indent="-228600" eaLnBrk="0" hangingPunct="0">
              <a:defRPr sz="1300">
                <a:solidFill>
                  <a:schemeClr val="tx1"/>
                </a:solidFill>
                <a:latin typeface="Trebuchet MS" pitchFamily="34" charset="0"/>
                <a:cs typeface="Times New Roman" pitchFamily="18" charset="0"/>
              </a:defRPr>
            </a:lvl4pPr>
            <a:lvl5pPr marL="2057400" indent="-228600" eaLnBrk="0" hangingPunct="0">
              <a:defRPr sz="1300">
                <a:solidFill>
                  <a:schemeClr val="tx1"/>
                </a:solidFill>
                <a:latin typeface="Trebuchet MS" pitchFamily="34" charset="0"/>
                <a:cs typeface="Times New Roman" pitchFamily="18" charset="0"/>
              </a:defRPr>
            </a:lvl5pPr>
            <a:lvl6pPr marL="2514600" indent="-228600" eaLnBrk="0" fontAlgn="base" hangingPunct="0">
              <a:spcBef>
                <a:spcPct val="50000"/>
              </a:spcBef>
              <a:spcAft>
                <a:spcPct val="0"/>
              </a:spcAft>
              <a:buChar char="•"/>
              <a:defRPr sz="1300">
                <a:solidFill>
                  <a:schemeClr val="tx1"/>
                </a:solidFill>
                <a:latin typeface="Trebuchet MS" pitchFamily="34" charset="0"/>
                <a:cs typeface="Times New Roman" pitchFamily="18" charset="0"/>
              </a:defRPr>
            </a:lvl6pPr>
            <a:lvl7pPr marL="2971800" indent="-228600" eaLnBrk="0" fontAlgn="base" hangingPunct="0">
              <a:spcBef>
                <a:spcPct val="50000"/>
              </a:spcBef>
              <a:spcAft>
                <a:spcPct val="0"/>
              </a:spcAft>
              <a:buChar char="•"/>
              <a:defRPr sz="1300">
                <a:solidFill>
                  <a:schemeClr val="tx1"/>
                </a:solidFill>
                <a:latin typeface="Trebuchet MS" pitchFamily="34" charset="0"/>
                <a:cs typeface="Times New Roman" pitchFamily="18" charset="0"/>
              </a:defRPr>
            </a:lvl7pPr>
            <a:lvl8pPr marL="3429000" indent="-228600" eaLnBrk="0" fontAlgn="base" hangingPunct="0">
              <a:spcBef>
                <a:spcPct val="50000"/>
              </a:spcBef>
              <a:spcAft>
                <a:spcPct val="0"/>
              </a:spcAft>
              <a:buChar char="•"/>
              <a:defRPr sz="1300">
                <a:solidFill>
                  <a:schemeClr val="tx1"/>
                </a:solidFill>
                <a:latin typeface="Trebuchet MS" pitchFamily="34" charset="0"/>
                <a:cs typeface="Times New Roman" pitchFamily="18" charset="0"/>
              </a:defRPr>
            </a:lvl8pPr>
            <a:lvl9pPr marL="3886200" indent="-228600" eaLnBrk="0" fontAlgn="base" hangingPunct="0">
              <a:spcBef>
                <a:spcPct val="50000"/>
              </a:spcBef>
              <a:spcAft>
                <a:spcPct val="0"/>
              </a:spcAft>
              <a:buChar char="•"/>
              <a:defRPr sz="1300">
                <a:solidFill>
                  <a:schemeClr val="tx1"/>
                </a:solidFill>
                <a:latin typeface="Trebuchet MS" pitchFamily="34" charset="0"/>
                <a:cs typeface="Times New Roman" pitchFamily="18" charset="0"/>
              </a:defRPr>
            </a:lvl9pPr>
          </a:lstStyle>
          <a:p>
            <a:pPr eaLnBrk="1" hangingPunct="1"/>
            <a:fld id="{5E505CCF-4C45-42B1-9C02-54F122C0428B}" type="slidenum">
              <a:rPr lang="en-US" sz="1100" smtClean="0">
                <a:solidFill>
                  <a:schemeClr val="bg1"/>
                </a:solidFill>
              </a:rPr>
              <a:pPr eaLnBrk="1" hangingPunct="1"/>
              <a:t>8</a:t>
            </a:fld>
            <a:endParaRPr lang="en-US" sz="1100" smtClean="0">
              <a:solidFill>
                <a:schemeClr val="bg1"/>
              </a:solidFill>
            </a:endParaRPr>
          </a:p>
        </p:txBody>
      </p:sp>
      <p:sp>
        <p:nvSpPr>
          <p:cNvPr id="17440" name="Rectangle 10"/>
          <p:cNvSpPr>
            <a:spLocks noChangeArrowheads="1"/>
          </p:cNvSpPr>
          <p:nvPr/>
        </p:nvSpPr>
        <p:spPr bwMode="auto">
          <a:xfrm>
            <a:off x="473075" y="4681263"/>
            <a:ext cx="8418513"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Tx/>
              <a:buNone/>
            </a:pPr>
            <a:r>
              <a:rPr lang="en-US" sz="1800" b="1" dirty="0"/>
              <a:t>Study also provides evidence that the </a:t>
            </a:r>
            <a:r>
              <a:rPr lang="en-US" sz="1800" b="1" dirty="0">
                <a:solidFill>
                  <a:srgbClr val="A50021"/>
                </a:solidFill>
              </a:rPr>
              <a:t>impact of the introduction of movable registries on firms’ access to finance is larger among smaller firms</a:t>
            </a:r>
            <a:r>
              <a:rPr lang="en-US" sz="1800" b="1" dirty="0"/>
              <a:t>, who also report a reduction in subjective, perception-based measure of finance obstacles.</a:t>
            </a:r>
            <a:endParaRPr lang="en-US" sz="1800" dirty="0"/>
          </a:p>
        </p:txBody>
      </p:sp>
      <p:sp>
        <p:nvSpPr>
          <p:cNvPr id="11" name="Rounded Rectangle 10"/>
          <p:cNvSpPr/>
          <p:nvPr/>
        </p:nvSpPr>
        <p:spPr>
          <a:xfrm>
            <a:off x="415131" y="168493"/>
            <a:ext cx="8534400" cy="998155"/>
          </a:xfrm>
          <a:prstGeom prst="round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Tx/>
              <a:buNone/>
              <a:defRPr/>
            </a:pPr>
            <a:r>
              <a:rPr lang="en-US" sz="2000" b="1" kern="0" dirty="0">
                <a:solidFill>
                  <a:schemeClr val="bg1"/>
                </a:solidFill>
              </a:rPr>
              <a:t>Collateral Registries for Movable Assets: </a:t>
            </a:r>
            <a:br>
              <a:rPr lang="en-US" sz="2000" b="1" kern="0" dirty="0">
                <a:solidFill>
                  <a:schemeClr val="bg1"/>
                </a:solidFill>
              </a:rPr>
            </a:br>
            <a:r>
              <a:rPr lang="en-US" sz="2000" b="1" kern="0" dirty="0">
                <a:solidFill>
                  <a:schemeClr val="bg1"/>
                </a:solidFill>
              </a:rPr>
              <a:t>Does their Introduction Spur Firms’ Access to Finance?</a:t>
            </a:r>
            <a:br>
              <a:rPr lang="en-US" sz="2000" b="1" kern="0" dirty="0">
                <a:solidFill>
                  <a:schemeClr val="bg1"/>
                </a:solidFill>
              </a:rPr>
            </a:br>
            <a:r>
              <a:rPr lang="en-US" sz="1800" kern="0" dirty="0">
                <a:solidFill>
                  <a:schemeClr val="bg1"/>
                </a:solidFill>
              </a:rPr>
              <a:t>by</a:t>
            </a:r>
            <a:r>
              <a:rPr lang="en-US" sz="1800" b="1" kern="0" dirty="0">
                <a:solidFill>
                  <a:schemeClr val="bg1"/>
                </a:solidFill>
              </a:rPr>
              <a:t> </a:t>
            </a:r>
            <a:r>
              <a:rPr lang="en-US" sz="1800" kern="0" dirty="0" err="1">
                <a:solidFill>
                  <a:schemeClr val="bg1"/>
                </a:solidFill>
              </a:rPr>
              <a:t>Inessa</a:t>
            </a:r>
            <a:r>
              <a:rPr lang="en-US" sz="1800" kern="0" dirty="0">
                <a:solidFill>
                  <a:schemeClr val="bg1"/>
                </a:solidFill>
              </a:rPr>
              <a:t> Love, Sole </a:t>
            </a:r>
            <a:r>
              <a:rPr lang="en-US" sz="1800" kern="0" dirty="0" err="1">
                <a:solidFill>
                  <a:schemeClr val="bg1"/>
                </a:solidFill>
              </a:rPr>
              <a:t>Martínez</a:t>
            </a:r>
            <a:r>
              <a:rPr lang="en-US" sz="1800" kern="0" dirty="0">
                <a:solidFill>
                  <a:schemeClr val="bg1"/>
                </a:solidFill>
              </a:rPr>
              <a:t> </a:t>
            </a:r>
            <a:r>
              <a:rPr lang="en-US" sz="1800" kern="0" dirty="0" err="1">
                <a:solidFill>
                  <a:schemeClr val="bg1"/>
                </a:solidFill>
              </a:rPr>
              <a:t>Pería</a:t>
            </a:r>
            <a:r>
              <a:rPr lang="en-US" sz="1800" kern="0" dirty="0">
                <a:solidFill>
                  <a:schemeClr val="bg1"/>
                </a:solidFill>
              </a:rPr>
              <a:t> and </a:t>
            </a:r>
            <a:r>
              <a:rPr lang="en-US" sz="1800" kern="0" dirty="0" err="1">
                <a:solidFill>
                  <a:schemeClr val="bg1"/>
                </a:solidFill>
              </a:rPr>
              <a:t>Sandeep</a:t>
            </a:r>
            <a:r>
              <a:rPr lang="en-US" sz="1800" kern="0" dirty="0">
                <a:solidFill>
                  <a:schemeClr val="bg1"/>
                </a:solidFill>
              </a:rPr>
              <a:t> Singh</a:t>
            </a:r>
            <a:endParaRPr lang="en-US" sz="1800" b="1" dirty="0">
              <a:solidFill>
                <a:schemeClr val="bg1"/>
              </a:solidFill>
            </a:endParaRPr>
          </a:p>
        </p:txBody>
      </p:sp>
      <p:pic>
        <p:nvPicPr>
          <p:cNvPr id="12" name="Picture 5" descr="C:\Users\aalvarez1\Pictures\Logos\wbcube-l.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3585" y="168493"/>
            <a:ext cx="1182688" cy="9997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80206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5113" y="152400"/>
            <a:ext cx="8878887" cy="523875"/>
          </a:xfrm>
          <a:prstGeom prst="rect">
            <a:avLst/>
          </a:prstGeom>
        </p:spPr>
        <p:txBody>
          <a:bodyPr wrap="none">
            <a:spAutoFit/>
          </a:bodyPr>
          <a:lstStyle/>
          <a:p>
            <a:pPr>
              <a:defRPr/>
            </a:pPr>
            <a:r>
              <a:rPr lang="en-US" sz="2800" dirty="0">
                <a:solidFill>
                  <a:schemeClr val="bg1"/>
                </a:solidFill>
              </a:rPr>
              <a:t>BENEFITS OF A SOLID SECURED TRANSACTIONS SYSTEM</a:t>
            </a:r>
            <a:endParaRPr lang="en-US" sz="2800" dirty="0">
              <a:solidFill>
                <a:schemeClr val="bg1"/>
              </a:solidFill>
              <a:latin typeface="+mj-lt"/>
            </a:endParaRPr>
          </a:p>
        </p:txBody>
      </p:sp>
      <p:graphicFrame>
        <p:nvGraphicFramePr>
          <p:cNvPr id="6" name="Diagram 5"/>
          <p:cNvGraphicFramePr/>
          <p:nvPr/>
        </p:nvGraphicFramePr>
        <p:xfrm>
          <a:off x="-238125" y="1323974"/>
          <a:ext cx="9324975" cy="4633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9" name="Rectangle 1027"/>
          <p:cNvSpPr>
            <a:spLocks noGrp="1" noChangeArrowheads="1"/>
          </p:cNvSpPr>
          <p:nvPr>
            <p:ph type="title"/>
          </p:nvPr>
        </p:nvSpPr>
        <p:spPr>
          <a:xfrm>
            <a:off x="139700" y="376238"/>
            <a:ext cx="8915400" cy="963612"/>
          </a:xfrm>
        </p:spPr>
        <p:txBody>
          <a:bodyPr/>
          <a:lstStyle/>
          <a:p>
            <a:pPr eaLnBrk="1" hangingPunct="1"/>
            <a:r>
              <a:rPr lang="en-US" cap="all" dirty="0" smtClean="0"/>
              <a:t>Benefits of a Solid Secured Transactions System</a:t>
            </a:r>
          </a:p>
        </p:txBody>
      </p:sp>
      <p:sp>
        <p:nvSpPr>
          <p:cNvPr id="11270" name="Rectangle 6"/>
          <p:cNvSpPr>
            <a:spLocks noChangeArrowheads="1"/>
          </p:cNvSpPr>
          <p:nvPr/>
        </p:nvSpPr>
        <p:spPr bwMode="auto">
          <a:xfrm>
            <a:off x="390525" y="1466850"/>
            <a:ext cx="114300" cy="200025"/>
          </a:xfrm>
          <a:prstGeom prst="rect">
            <a:avLst/>
          </a:prstGeom>
          <a:solidFill>
            <a:schemeClr val="bg1"/>
          </a:solidFill>
          <a:ln w="9525" algn="ctr">
            <a:noFill/>
            <a:round/>
            <a:headEnd/>
            <a:tailEnd/>
          </a:ln>
        </p:spPr>
        <p:txBody>
          <a:bodyPr/>
          <a:lstStyle/>
          <a:p>
            <a:pPr marL="115888" indent="-115888"/>
            <a:endParaRPr lang="en-US"/>
          </a:p>
        </p:txBody>
      </p:sp>
      <p:sp>
        <p:nvSpPr>
          <p:cNvPr id="11271" name="Rectangle 8"/>
          <p:cNvSpPr>
            <a:spLocks noChangeArrowheads="1"/>
          </p:cNvSpPr>
          <p:nvPr/>
        </p:nvSpPr>
        <p:spPr bwMode="auto">
          <a:xfrm>
            <a:off x="428625" y="4962525"/>
            <a:ext cx="114300" cy="200025"/>
          </a:xfrm>
          <a:prstGeom prst="rect">
            <a:avLst/>
          </a:prstGeom>
          <a:solidFill>
            <a:schemeClr val="bg1"/>
          </a:solidFill>
          <a:ln w="9525" algn="ctr">
            <a:noFill/>
            <a:round/>
            <a:headEnd/>
            <a:tailEnd/>
          </a:ln>
        </p:spPr>
        <p:txBody>
          <a:bodyPr/>
          <a:lstStyle/>
          <a:p>
            <a:pPr marL="115888" indent="-115888"/>
            <a:endParaRPr lang="en-US"/>
          </a:p>
        </p:txBody>
      </p:sp>
      <p:sp>
        <p:nvSpPr>
          <p:cNvPr id="9" name="Slide Number Placeholder 8"/>
          <p:cNvSpPr>
            <a:spLocks noGrp="1"/>
          </p:cNvSpPr>
          <p:nvPr>
            <p:ph type="sldNum" sz="quarter" idx="12"/>
          </p:nvPr>
        </p:nvSpPr>
        <p:spPr/>
        <p:txBody>
          <a:bodyPr/>
          <a:lstStyle/>
          <a:p>
            <a:pPr>
              <a:defRPr/>
            </a:pPr>
            <a:fld id="{839604E7-34CD-42CA-AB5B-BF6B761CFEE2}" type="slidenum">
              <a:rPr lang="en-US" smtClean="0"/>
              <a:pPr>
                <a:defRPr/>
              </a:pPr>
              <a:t>9</a:t>
            </a:fld>
            <a:endParaRPr lang="en-US"/>
          </a:p>
        </p:txBody>
      </p:sp>
    </p:spTree>
    <p:extLst>
      <p:ext uri="{BB962C8B-B14F-4D97-AF65-F5344CB8AC3E}">
        <p14:creationId xmlns:p14="http://schemas.microsoft.com/office/powerpoint/2010/main" xmlns="" val="649654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BG-Fixed_Logo">
  <a:themeElements>
    <a:clrScheme name="World Bank">
      <a:dk1>
        <a:srgbClr val="002345"/>
      </a:dk1>
      <a:lt1>
        <a:sysClr val="window" lastClr="FFFFFF"/>
      </a:lt1>
      <a:dk2>
        <a:srgbClr val="000000"/>
      </a:dk2>
      <a:lt2>
        <a:srgbClr val="00ADE4"/>
      </a:lt2>
      <a:accent1>
        <a:srgbClr val="021F43"/>
      </a:accent1>
      <a:accent2>
        <a:srgbClr val="139AF0"/>
      </a:accent2>
      <a:accent3>
        <a:srgbClr val="7F7F7F"/>
      </a:accent3>
      <a:accent4>
        <a:srgbClr val="00AB51"/>
      </a:accent4>
      <a:accent5>
        <a:srgbClr val="009CA7"/>
      </a:accent5>
      <a:accent6>
        <a:srgbClr val="872B90"/>
      </a:accent6>
      <a:hlink>
        <a:srgbClr val="139AF0"/>
      </a:hlink>
      <a:folHlink>
        <a:srgbClr val="128F9C"/>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BG Slide">
  <a:themeElements>
    <a:clrScheme name="Benutzerdefiniert 53">
      <a:dk1>
        <a:sysClr val="windowText" lastClr="000000"/>
      </a:dk1>
      <a:lt1>
        <a:sysClr val="window" lastClr="FFFFFF"/>
      </a:lt1>
      <a:dk2>
        <a:srgbClr val="002345"/>
      </a:dk2>
      <a:lt2>
        <a:srgbClr val="FFFFFF"/>
      </a:lt2>
      <a:accent1>
        <a:srgbClr val="002345"/>
      </a:accent1>
      <a:accent2>
        <a:srgbClr val="00ADE4"/>
      </a:accent2>
      <a:accent3>
        <a:srgbClr val="FF6600"/>
      </a:accent3>
      <a:accent4>
        <a:srgbClr val="31859C"/>
      </a:accent4>
      <a:accent5>
        <a:srgbClr val="660066"/>
      </a:accent5>
      <a:accent6>
        <a:srgbClr val="BEDA00"/>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23054</TotalTime>
  <Words>963</Words>
  <Application>Microsoft Office PowerPoint</Application>
  <PresentationFormat>On-screen Show (4:3)</PresentationFormat>
  <Paragraphs>199</Paragraphs>
  <Slides>17</Slides>
  <Notes>4</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Default Design</vt:lpstr>
      <vt:lpstr>WBG-Fixed_Logo</vt:lpstr>
      <vt:lpstr>WBG Slide</vt:lpstr>
      <vt:lpstr>Slide 1</vt:lpstr>
      <vt:lpstr>LAO PDR – XAO BAN GROUP ( Yogurt Lady)</vt:lpstr>
      <vt:lpstr>1. Why Does the World Bank Group Focus on Secured Transactions Reform?</vt:lpstr>
      <vt:lpstr>Slide 4</vt:lpstr>
      <vt:lpstr>COLLATERAL GAP</vt:lpstr>
      <vt:lpstr>ACCESS TO CREDIT CONSTRAINTS</vt:lpstr>
      <vt:lpstr>2. Potential Impact of Secured Transactions Reforms in Access to Credit</vt:lpstr>
      <vt:lpstr>Slide 8</vt:lpstr>
      <vt:lpstr>Benefits of a Solid Secured Transactions System</vt:lpstr>
      <vt:lpstr>3. Secured Transactions Programs: Business and Delivery Model</vt:lpstr>
      <vt:lpstr>Slide 11</vt:lpstr>
      <vt:lpstr>Slide 12</vt:lpstr>
      <vt:lpstr>Slide 13</vt:lpstr>
      <vt:lpstr>SECURED TRANSACTIONS PROGRAM MODEL </vt:lpstr>
      <vt:lpstr>Potential effect of intervention</vt:lpstr>
      <vt:lpstr>Slide 16</vt:lpstr>
      <vt:lpstr> Preliminary Findings – Global Registry Survey!</vt:lpstr>
    </vt:vector>
  </TitlesOfParts>
  <Company>CVI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Gralla</dc:creator>
  <cp:lastModifiedBy>Cheri L Myers</cp:lastModifiedBy>
  <cp:revision>963</cp:revision>
  <dcterms:created xsi:type="dcterms:W3CDTF">2007-03-26T18:34:25Z</dcterms:created>
  <dcterms:modified xsi:type="dcterms:W3CDTF">2016-06-17T13:13:50Z</dcterms:modified>
</cp:coreProperties>
</file>