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56" r:id="rId2"/>
    <p:sldId id="267" r:id="rId3"/>
    <p:sldId id="292" r:id="rId4"/>
    <p:sldId id="300" r:id="rId5"/>
    <p:sldId id="296" r:id="rId6"/>
    <p:sldId id="268" r:id="rId7"/>
    <p:sldId id="258" r:id="rId8"/>
    <p:sldId id="259" r:id="rId9"/>
    <p:sldId id="260" r:id="rId10"/>
    <p:sldId id="261" r:id="rId11"/>
    <p:sldId id="269" r:id="rId12"/>
    <p:sldId id="262" r:id="rId13"/>
    <p:sldId id="263" r:id="rId14"/>
    <p:sldId id="264" r:id="rId15"/>
    <p:sldId id="265" r:id="rId16"/>
    <p:sldId id="294" r:id="rId17"/>
    <p:sldId id="293" r:id="rId18"/>
    <p:sldId id="295" r:id="rId19"/>
    <p:sldId id="270" r:id="rId20"/>
    <p:sldId id="297" r:id="rId21"/>
    <p:sldId id="266" r:id="rId22"/>
    <p:sldId id="271" r:id="rId23"/>
    <p:sldId id="272" r:id="rId24"/>
    <p:sldId id="273" r:id="rId25"/>
    <p:sldId id="298" r:id="rId26"/>
    <p:sldId id="274" r:id="rId27"/>
    <p:sldId id="275" r:id="rId28"/>
    <p:sldId id="277" r:id="rId29"/>
    <p:sldId id="299" r:id="rId30"/>
    <p:sldId id="276" r:id="rId31"/>
    <p:sldId id="301" r:id="rId32"/>
    <p:sldId id="302" r:id="rId33"/>
    <p:sldId id="303" r:id="rId34"/>
    <p:sldId id="304" r:id="rId35"/>
    <p:sldId id="305" r:id="rId36"/>
    <p:sldId id="306" r:id="rId37"/>
    <p:sldId id="307" r:id="rId38"/>
    <p:sldId id="308" r:id="rId39"/>
    <p:sldId id="309" r:id="rId40"/>
    <p:sldId id="279" r:id="rId41"/>
    <p:sldId id="311" r:id="rId42"/>
    <p:sldId id="290" r:id="rId43"/>
    <p:sldId id="281" r:id="rId44"/>
    <p:sldId id="282" r:id="rId45"/>
    <p:sldId id="283" r:id="rId46"/>
    <p:sldId id="284" r:id="rId47"/>
    <p:sldId id="285" r:id="rId48"/>
    <p:sldId id="286" r:id="rId49"/>
    <p:sldId id="287" r:id="rId50"/>
    <p:sldId id="288" r:id="rId51"/>
    <p:sldId id="289" r:id="rId52"/>
    <p:sldId id="312" r:id="rId53"/>
    <p:sldId id="313" r:id="rId54"/>
    <p:sldId id="314" r:id="rId55"/>
    <p:sldId id="31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1D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8" autoAdjust="0"/>
  </p:normalViewPr>
  <p:slideViewPr>
    <p:cSldViewPr>
      <p:cViewPr>
        <p:scale>
          <a:sx n="76" d="100"/>
          <a:sy n="76" d="100"/>
        </p:scale>
        <p:origin x="-978"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E32C287-3FFD-4B6C-A6D5-F4F41BFE0082}" type="datetimeFigureOut">
              <a:rPr lang="en-US"/>
              <a:pPr>
                <a:defRPr/>
              </a:pPr>
              <a:t>04/27/2012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E5655B-0E0D-46F2-AA90-92594D25BF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57B8C276-AEA6-49E8-B620-D4503E0E5949}" type="datetime1">
              <a:rPr lang="en-US"/>
              <a:pPr>
                <a:defRPr/>
              </a:pPr>
              <a:t>04/27/2012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2A033AC4-22AE-4CAC-BFF2-269487AA02A2}"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252FCE20-8628-4675-B00D-5D396D828FA3}" type="datetime1">
              <a:rPr lang="en-US"/>
              <a:pPr>
                <a:defRPr/>
              </a:pPr>
              <a:t>04/27/2012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8FC6D04-D7B9-4D08-B600-E0B842CE3FDF}"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266C792A-5447-4290-978B-5E35FC34A1C1}" type="datetime1">
              <a:rPr lang="en-US"/>
              <a:pPr>
                <a:defRPr/>
              </a:pPr>
              <a:t>04/27/2012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7FAE386-8B17-4225-B3DA-CF0067E48AC5}"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68DF86B-F1C4-4A59-932B-B5816A2D5E23}" type="datetime1">
              <a:rPr lang="en-US"/>
              <a:pPr>
                <a:defRPr/>
              </a:pPr>
              <a:t>04/27/2012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9987727-029D-4643-9D65-43297D802E3E}"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15467D02-D9B5-45B4-A9CE-1E546B0B0A2E}" type="datetime1">
              <a:rPr lang="en-US"/>
              <a:pPr>
                <a:defRPr/>
              </a:pPr>
              <a:t>04/27/2012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FF5E0337-E7E7-4D07-9E83-967FDDF98A34}"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1EDE3C49-7AED-4D21-B35F-09594A668FF1}" type="datetime1">
              <a:rPr lang="en-US"/>
              <a:pPr>
                <a:defRPr/>
              </a:pPr>
              <a:t>04/27/2012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5494C26-5AAA-4F1C-881A-588A8B5058EE}"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0399FEA7-0697-48A2-9927-A7B0D341A624}" type="datetime1">
              <a:rPr lang="en-US"/>
              <a:pPr>
                <a:defRPr/>
              </a:pPr>
              <a:t>04/27/2012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6C7A28F1-C797-411C-895A-0F8B75AEAC97}"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F1EE236E-9E6F-4347-A706-A82759CC545B}" type="datetime1">
              <a:rPr lang="en-US"/>
              <a:pPr>
                <a:defRPr/>
              </a:pPr>
              <a:t>04/27/2012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94336E9-29FB-4738-9797-EDD708B1F643}"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DACE2252-CE97-4C01-9FE3-076D6CBA3C24}" type="datetime1">
              <a:rPr lang="en-US"/>
              <a:pPr>
                <a:defRPr/>
              </a:pPr>
              <a:t>04/27/2012</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C4E8650E-44BD-4AFC-8B79-59EBFEE2E250}"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C4B4C97F-E71E-4566-9BB0-BF5676F8FC8D}" type="datetime1">
              <a:rPr lang="en-US"/>
              <a:pPr>
                <a:defRPr/>
              </a:pPr>
              <a:t>04/27/2012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5C93338-C44F-40E4-BE3B-86662C237313}"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09F12E9F-63ED-4189-A1BA-A95E645618EA}" type="datetime1">
              <a:rPr lang="en-US"/>
              <a:pPr>
                <a:defRPr/>
              </a:pPr>
              <a:t>04/27/2012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0DE4DE9-EA8C-4E35-BDEF-34FA1D553F07}"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4000">
              <a:srgbClr val="C0DDE1"/>
            </a:gs>
            <a:gs pos="59000">
              <a:srgbClr val="71DAFF"/>
            </a:gs>
            <a:gs pos="29000">
              <a:srgbClr val="00B0F0"/>
            </a:gs>
            <a:gs pos="95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82F9A5B7-7FE1-4129-9213-A1574B4D43E0}" type="datetime1">
              <a:rPr lang="en-US"/>
              <a:pPr>
                <a:defRPr/>
              </a:pPr>
              <a:t>04/27/2012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21BA2CF9-FF64-40E1-A42E-310AA488D89A}"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5" r:id="rId4"/>
    <p:sldLayoutId id="2147483759" r:id="rId5"/>
    <p:sldLayoutId id="2147483754" r:id="rId6"/>
    <p:sldLayoutId id="2147483753" r:id="rId7"/>
    <p:sldLayoutId id="2147483760" r:id="rId8"/>
    <p:sldLayoutId id="2147483752" r:id="rId9"/>
    <p:sldLayoutId id="2147483751" r:id="rId10"/>
    <p:sldLayoutId id="2147483750" r:id="rId11"/>
  </p:sldLayoutIdLst>
  <p:transition spd="slow">
    <p:fade/>
  </p:transition>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aca.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229600" cy="1470025"/>
          </a:xfrm>
        </p:spPr>
        <p:txBody>
          <a:bodyPr/>
          <a:lstStyle/>
          <a:p>
            <a:pPr algn="ctr" eaLnBrk="1" fontAlgn="auto" hangingPunct="1">
              <a:spcAft>
                <a:spcPts val="0"/>
              </a:spcAft>
              <a:defRPr/>
            </a:pPr>
            <a:r>
              <a:rPr lang="en-US" sz="8000" dirty="0" smtClean="0">
                <a:solidFill>
                  <a:schemeClr val="accent5">
                    <a:lumMod val="40000"/>
                    <a:lumOff val="60000"/>
                  </a:schemeClr>
                </a:solidFill>
              </a:rPr>
              <a:t>New UCC Forms</a:t>
            </a:r>
            <a:endParaRPr lang="en-US" sz="8000" dirty="0">
              <a:solidFill>
                <a:schemeClr val="accent5">
                  <a:lumMod val="40000"/>
                  <a:lumOff val="60000"/>
                </a:schemeClr>
              </a:solidFill>
            </a:endParaRPr>
          </a:p>
        </p:txBody>
      </p:sp>
      <p:sp>
        <p:nvSpPr>
          <p:cNvPr id="3" name="Subtitle 2"/>
          <p:cNvSpPr>
            <a:spLocks noGrp="1"/>
          </p:cNvSpPr>
          <p:nvPr>
            <p:ph type="subTitle" idx="1"/>
          </p:nvPr>
        </p:nvSpPr>
        <p:spPr>
          <a:xfrm>
            <a:off x="1295400" y="3505200"/>
            <a:ext cx="6400800" cy="1600200"/>
          </a:xfrm>
        </p:spPr>
        <p:txBody>
          <a:bodyPr>
            <a:normAutofit/>
          </a:bodyPr>
          <a:lstStyle/>
          <a:p>
            <a:pPr algn="ctr" eaLnBrk="1" fontAlgn="auto" hangingPunct="1">
              <a:spcAft>
                <a:spcPts val="0"/>
              </a:spcAft>
              <a:buFont typeface="Wingdings 2"/>
              <a:buNone/>
              <a:defRPr/>
            </a:pPr>
            <a:r>
              <a:rPr lang="en-US" sz="3200" dirty="0" smtClean="0"/>
              <a:t>For use under the 2010 Amendments </a:t>
            </a:r>
          </a:p>
          <a:p>
            <a:pPr algn="ctr" eaLnBrk="1" fontAlgn="auto" hangingPunct="1">
              <a:spcAft>
                <a:spcPts val="0"/>
              </a:spcAft>
              <a:buFont typeface="Wingdings 2"/>
              <a:buNone/>
              <a:defRPr/>
            </a:pPr>
            <a:r>
              <a:rPr lang="en-US" sz="3200" dirty="0" smtClean="0"/>
              <a:t>effective July 1, 2013</a:t>
            </a:r>
            <a:endParaRPr lang="en-US" sz="3200" dirty="0"/>
          </a:p>
        </p:txBody>
      </p:sp>
      <p:sp>
        <p:nvSpPr>
          <p:cNvPr id="5" name="TextBox 4"/>
          <p:cNvSpPr txBox="1"/>
          <p:nvPr/>
        </p:nvSpPr>
        <p:spPr>
          <a:xfrm>
            <a:off x="5029200" y="685800"/>
            <a:ext cx="3352800" cy="400050"/>
          </a:xfrm>
          <a:prstGeom prst="rect">
            <a:avLst/>
          </a:prstGeom>
          <a:noFill/>
        </p:spPr>
        <p:txBody>
          <a:bodyPr>
            <a:spAutoFit/>
          </a:bodyPr>
          <a:lstStyle/>
          <a:p>
            <a:pPr fontAlgn="auto">
              <a:spcBef>
                <a:spcPts val="0"/>
              </a:spcBef>
              <a:spcAft>
                <a:spcPts val="0"/>
              </a:spcAft>
              <a:defRPr/>
            </a:pPr>
            <a:r>
              <a:rPr lang="en-US" sz="2000" b="1" dirty="0">
                <a:solidFill>
                  <a:schemeClr val="tx2"/>
                </a:solidFill>
                <a:latin typeface="+mj-lt"/>
              </a:rPr>
              <a:t>Williamsburg, Virginia   2012</a:t>
            </a:r>
          </a:p>
        </p:txBody>
      </p:sp>
      <p:pic>
        <p:nvPicPr>
          <p:cNvPr id="14340" name="Picture 5"/>
          <p:cNvPicPr>
            <a:picLocks noChangeAspect="1"/>
          </p:cNvPicPr>
          <p:nvPr/>
        </p:nvPicPr>
        <p:blipFill>
          <a:blip r:embed="rId2"/>
          <a:srcRect/>
          <a:stretch>
            <a:fillRect/>
          </a:stretch>
        </p:blipFill>
        <p:spPr bwMode="auto">
          <a:xfrm>
            <a:off x="838200" y="100013"/>
            <a:ext cx="3097213" cy="952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1359A64-8666-4104-B05B-D9467DF33E73}" type="slidenum">
              <a:rPr lang="en-US"/>
              <a:pPr>
                <a:defRPr/>
              </a:pPr>
              <a:t>1</a:t>
            </a:fld>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t>
            </a:r>
            <a:endParaRPr lang="en-US" dirty="0"/>
          </a:p>
        </p:txBody>
      </p:sp>
      <p:sp>
        <p:nvSpPr>
          <p:cNvPr id="24578" name="Content Placeholder 2"/>
          <p:cNvSpPr>
            <a:spLocks noGrp="1"/>
          </p:cNvSpPr>
          <p:nvPr>
            <p:ph idx="1"/>
          </p:nvPr>
        </p:nvSpPr>
        <p:spPr/>
        <p:txBody>
          <a:bodyPr anchor="b"/>
          <a:lstStyle/>
          <a:p>
            <a:pPr eaLnBrk="1" hangingPunct="1"/>
            <a:r>
              <a:rPr lang="en-US" sz="2800" smtClean="0"/>
              <a:t>Relocated UCC1Ad items to UCC1 to increase frequency of single page filings </a:t>
            </a:r>
          </a:p>
          <a:p>
            <a:pPr lvl="1" eaLnBrk="1" hangingPunct="1"/>
            <a:r>
              <a:rPr lang="en-US" sz="2400" smtClean="0"/>
              <a:t>New item 5 replaces old item 17 of UCC1Ad</a:t>
            </a:r>
          </a:p>
          <a:p>
            <a:pPr lvl="1" eaLnBrk="1" hangingPunct="1"/>
            <a:r>
              <a:rPr lang="en-US" sz="2400" smtClean="0"/>
              <a:t>Moved public finance, manufactured home, and transmitting utilities actions from item 18 of UCC1Ad to UCC1 Item 6a</a:t>
            </a:r>
          </a:p>
          <a:p>
            <a:pPr eaLnBrk="1" hangingPunct="1"/>
            <a:r>
              <a:rPr lang="en-US" sz="2800" smtClean="0"/>
              <a:t>New 6b parsed out of old item 5 “Alternative Designation” </a:t>
            </a:r>
          </a:p>
        </p:txBody>
      </p:sp>
      <p:pic>
        <p:nvPicPr>
          <p:cNvPr id="24579" name="Picture 2"/>
          <p:cNvPicPr>
            <a:picLocks noChangeAspect="1" noChangeArrowheads="1"/>
          </p:cNvPicPr>
          <p:nvPr/>
        </p:nvPicPr>
        <p:blipFill>
          <a:blip r:embed="rId2"/>
          <a:srcRect/>
          <a:stretch>
            <a:fillRect/>
          </a:stretch>
        </p:blipFill>
        <p:spPr bwMode="auto">
          <a:xfrm>
            <a:off x="0" y="1143000"/>
            <a:ext cx="9144000" cy="17097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0C655E3-A787-44DC-BBBB-DAF7FB0C232A}" type="slidenum">
              <a:rPr lang="en-US"/>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UCC1Ad</a:t>
            </a:r>
            <a:endParaRPr lang="en-US" sz="5400" dirty="0">
              <a:effectLst>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AEE35858-88DE-41E5-800E-9D6DC67F5952}" type="slidenum">
              <a:rPr lang="en-US"/>
              <a:pPr>
                <a:defRPr/>
              </a:pPr>
              <a:t>11</a:t>
            </a:fld>
            <a:endParaRPr lang="en-US"/>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UCC1Ad</a:t>
            </a:r>
            <a:endParaRPr lang="en-US" dirty="0"/>
          </a:p>
        </p:txBody>
      </p:sp>
      <p:graphicFrame>
        <p:nvGraphicFramePr>
          <p:cNvPr id="7217" name="Object 49"/>
          <p:cNvGraphicFramePr>
            <a:graphicFrameLocks noChangeAspect="1"/>
          </p:cNvGraphicFramePr>
          <p:nvPr/>
        </p:nvGraphicFramePr>
        <p:xfrm>
          <a:off x="0" y="0"/>
          <a:ext cx="5303838" cy="6864350"/>
        </p:xfrm>
        <a:graphic>
          <a:graphicData uri="http://schemas.openxmlformats.org/presentationml/2006/ole">
            <p:oleObj spid="_x0000_s7217" name="Acrobat Document" r:id="rId3" imgW="7768440" imgH="10058400" progId="AcroExch.Document.7">
              <p:embed/>
            </p:oleObj>
          </a:graphicData>
        </a:graphic>
      </p:graphicFrame>
      <p:sp>
        <p:nvSpPr>
          <p:cNvPr id="5" name="Slide Number Placeholder 4"/>
          <p:cNvSpPr>
            <a:spLocks noGrp="1"/>
          </p:cNvSpPr>
          <p:nvPr>
            <p:ph type="sldNum" sz="quarter" idx="12"/>
          </p:nvPr>
        </p:nvSpPr>
        <p:spPr/>
        <p:txBody>
          <a:bodyPr/>
          <a:lstStyle/>
          <a:p>
            <a:pPr>
              <a:defRPr/>
            </a:pPr>
            <a:fld id="{40C87846-76C4-485A-A2F0-3D4A1E426B6F}" type="slidenum">
              <a:rPr lang="en-US"/>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UCC1Ad</a:t>
            </a:r>
            <a:endParaRPr lang="en-US" dirty="0"/>
          </a:p>
        </p:txBody>
      </p:sp>
      <p:sp>
        <p:nvSpPr>
          <p:cNvPr id="28674" name="Content Placeholder 2"/>
          <p:cNvSpPr>
            <a:spLocks noGrp="1"/>
          </p:cNvSpPr>
          <p:nvPr>
            <p:ph idx="1"/>
          </p:nvPr>
        </p:nvSpPr>
        <p:spPr/>
        <p:txBody>
          <a:bodyPr anchor="b"/>
          <a:lstStyle/>
          <a:p>
            <a:pPr eaLnBrk="1" hangingPunct="1"/>
            <a:r>
              <a:rPr lang="en-US" sz="2800" smtClean="0"/>
              <a:t>Added checkbox in item 9 to accommodate blank 1b (name given in item 10 of UCC1Ad)</a:t>
            </a:r>
          </a:p>
          <a:p>
            <a:pPr eaLnBrk="1" hangingPunct="1"/>
            <a:r>
              <a:rPr lang="en-US" sz="2800" smtClean="0"/>
              <a:t>Provided for longer individual debtor names</a:t>
            </a:r>
            <a:endParaRPr lang="en-US" smtClean="0"/>
          </a:p>
          <a:p>
            <a:pPr eaLnBrk="1" hangingPunct="1"/>
            <a:endParaRPr lang="en-US" smtClean="0"/>
          </a:p>
        </p:txBody>
      </p:sp>
      <p:pic>
        <p:nvPicPr>
          <p:cNvPr id="28675" name="Picture 2"/>
          <p:cNvPicPr>
            <a:picLocks noChangeAspect="1" noChangeArrowheads="1"/>
          </p:cNvPicPr>
          <p:nvPr/>
        </p:nvPicPr>
        <p:blipFill>
          <a:blip r:embed="rId2"/>
          <a:srcRect/>
          <a:stretch>
            <a:fillRect/>
          </a:stretch>
        </p:blipFill>
        <p:spPr bwMode="auto">
          <a:xfrm>
            <a:off x="457200" y="1447800"/>
            <a:ext cx="5867400" cy="25606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3459548-E625-4806-8BAC-59ADEF0A3E68}"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UCC1Ad</a:t>
            </a:r>
            <a:endParaRPr lang="en-US" dirty="0"/>
          </a:p>
        </p:txBody>
      </p:sp>
      <p:sp>
        <p:nvSpPr>
          <p:cNvPr id="29698" name="Content Placeholder 2"/>
          <p:cNvSpPr>
            <a:spLocks noGrp="1"/>
          </p:cNvSpPr>
          <p:nvPr>
            <p:ph idx="1"/>
          </p:nvPr>
        </p:nvSpPr>
        <p:spPr/>
        <p:txBody>
          <a:bodyPr anchor="b"/>
          <a:lstStyle/>
          <a:p>
            <a:pPr eaLnBrk="1" hangingPunct="1"/>
            <a:r>
              <a:rPr lang="en-US" sz="2800" smtClean="0"/>
              <a:t>Item 10 redesigned to accommodate an additional debtor name or an extended individual debtor name that did not fit in 1b or 2b of the UCC1</a:t>
            </a:r>
          </a:p>
          <a:p>
            <a:pPr eaLnBrk="1" hangingPunct="1"/>
            <a:endParaRPr lang="en-US" sz="2800" smtClean="0"/>
          </a:p>
        </p:txBody>
      </p:sp>
      <p:pic>
        <p:nvPicPr>
          <p:cNvPr id="29699" name="Picture 3"/>
          <p:cNvPicPr>
            <a:picLocks noChangeAspect="1" noChangeArrowheads="1"/>
          </p:cNvPicPr>
          <p:nvPr/>
        </p:nvPicPr>
        <p:blipFill>
          <a:blip r:embed="rId2"/>
          <a:srcRect/>
          <a:stretch>
            <a:fillRect/>
          </a:stretch>
        </p:blipFill>
        <p:spPr bwMode="auto">
          <a:xfrm>
            <a:off x="381000" y="1600200"/>
            <a:ext cx="8301038" cy="2193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3446F2B-DE55-4C2F-95CA-8ACC4E857562}" type="slidenum">
              <a:rPr lang="en-US"/>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UCC1Ad</a:t>
            </a:r>
            <a:endParaRPr lang="en-US" dirty="0"/>
          </a:p>
        </p:txBody>
      </p:sp>
      <p:sp>
        <p:nvSpPr>
          <p:cNvPr id="30722" name="Content Placeholder 2"/>
          <p:cNvSpPr>
            <a:spLocks noGrp="1"/>
          </p:cNvSpPr>
          <p:nvPr>
            <p:ph idx="1"/>
          </p:nvPr>
        </p:nvSpPr>
        <p:spPr/>
        <p:txBody>
          <a:bodyPr anchor="b"/>
          <a:lstStyle/>
          <a:p>
            <a:pPr eaLnBrk="1" hangingPunct="1"/>
            <a:r>
              <a:rPr lang="en-US" sz="2400" smtClean="0"/>
              <a:t>Old UCC1 item 1b (Real Estate) moved to UCC1Ad item 13</a:t>
            </a:r>
          </a:p>
          <a:p>
            <a:pPr eaLnBrk="1" hangingPunct="1"/>
            <a:r>
              <a:rPr lang="en-US" sz="2400" smtClean="0"/>
              <a:t>New Item 17</a:t>
            </a:r>
          </a:p>
        </p:txBody>
      </p:sp>
      <p:pic>
        <p:nvPicPr>
          <p:cNvPr id="30723" name="Picture 2"/>
          <p:cNvPicPr>
            <a:picLocks noChangeAspect="1" noChangeArrowheads="1"/>
          </p:cNvPicPr>
          <p:nvPr/>
        </p:nvPicPr>
        <p:blipFill>
          <a:blip r:embed="rId2"/>
          <a:srcRect/>
          <a:stretch>
            <a:fillRect/>
          </a:stretch>
        </p:blipFill>
        <p:spPr bwMode="auto">
          <a:xfrm>
            <a:off x="0" y="1328738"/>
            <a:ext cx="9144000" cy="3403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4AEF666-AB13-4E0C-8DDB-25CB892D9E8A}" type="slidenum">
              <a:rPr lang="en-US"/>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UCC1AP</a:t>
            </a:r>
            <a:endParaRPr lang="en-US" sz="5400" dirty="0">
              <a:effectLst>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83353EB9-2B6B-4463-933C-4AC52F768D9A}" type="slidenum">
              <a:rPr lang="en-US"/>
              <a:pPr>
                <a:defRPr/>
              </a:pPr>
              <a:t>16</a:t>
            </a:fld>
            <a:endParaRPr 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Title 1"/>
          <p:cNvSpPr>
            <a:spLocks noGrp="1"/>
          </p:cNvSpPr>
          <p:nvPr>
            <p:ph type="title"/>
          </p:nvPr>
        </p:nvSpPr>
        <p:spPr bwMode="auto"/>
        <p:txBody>
          <a:bodyPr wrap="square" lIns="91440" tIns="45720" rIns="91440" bIns="45720" numCol="1" anchorCtr="0" compatLnSpc="1">
            <a:prstTxWarp prst="textNoShape">
              <a:avLst/>
            </a:prstTxWarp>
          </a:bodyPr>
          <a:lstStyle/>
          <a:p>
            <a:pPr algn="r" eaLnBrk="1" hangingPunct="1"/>
            <a:r>
              <a:rPr lang="en-US" cap="none" smtClean="0">
                <a:effectLst/>
              </a:rPr>
              <a:t>UCC1AP</a:t>
            </a:r>
          </a:p>
        </p:txBody>
      </p:sp>
      <p:graphicFrame>
        <p:nvGraphicFramePr>
          <p:cNvPr id="8213" name="Object 21"/>
          <p:cNvGraphicFramePr>
            <a:graphicFrameLocks noGrp="1" noChangeAspect="1"/>
          </p:cNvGraphicFramePr>
          <p:nvPr>
            <p:ph idx="1"/>
          </p:nvPr>
        </p:nvGraphicFramePr>
        <p:xfrm>
          <a:off x="-34925" y="0"/>
          <a:ext cx="5299075" cy="6858000"/>
        </p:xfrm>
        <a:graphic>
          <a:graphicData uri="http://schemas.openxmlformats.org/presentationml/2006/ole">
            <p:oleObj spid="_x0000_s8213" name="Acrobat Document" r:id="rId3" imgW="7768440" imgH="10058400" progId="AcroExch.Document.7">
              <p:embed/>
            </p:oleObj>
          </a:graphicData>
        </a:graphic>
      </p:graphicFrame>
      <p:sp>
        <p:nvSpPr>
          <p:cNvPr id="5" name="Slide Number Placeholder 4"/>
          <p:cNvSpPr>
            <a:spLocks noGrp="1"/>
          </p:cNvSpPr>
          <p:nvPr>
            <p:ph type="sldNum" sz="quarter" idx="12"/>
          </p:nvPr>
        </p:nvSpPr>
        <p:spPr/>
        <p:txBody>
          <a:bodyPr/>
          <a:lstStyle/>
          <a:p>
            <a:pPr>
              <a:defRPr/>
            </a:pPr>
            <a:fld id="{AA48386B-C421-4AA5-8AED-C2CE7A16A075}" type="slidenum">
              <a:rPr lang="en-US"/>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UCC1Ap</a:t>
            </a:r>
            <a:endParaRPr lang="en-US" dirty="0"/>
          </a:p>
        </p:txBody>
      </p:sp>
      <p:sp>
        <p:nvSpPr>
          <p:cNvPr id="34818" name="Content Placeholder 2"/>
          <p:cNvSpPr>
            <a:spLocks noGrp="1"/>
          </p:cNvSpPr>
          <p:nvPr>
            <p:ph idx="1"/>
          </p:nvPr>
        </p:nvSpPr>
        <p:spPr>
          <a:xfrm>
            <a:off x="914400" y="1676400"/>
            <a:ext cx="7772400" cy="4572000"/>
          </a:xfrm>
        </p:spPr>
        <p:txBody>
          <a:bodyPr anchor="b"/>
          <a:lstStyle/>
          <a:p>
            <a:pPr eaLnBrk="1" hangingPunct="1"/>
            <a:r>
              <a:rPr lang="en-US" sz="2800" smtClean="0"/>
              <a:t>New checkboxes to designate additional or assignor secured party’s name</a:t>
            </a:r>
          </a:p>
          <a:p>
            <a:pPr eaLnBrk="1" hangingPunct="1"/>
            <a:r>
              <a:rPr lang="en-US" sz="2800" smtClean="0"/>
              <a:t>New item 24</a:t>
            </a:r>
          </a:p>
        </p:txBody>
      </p:sp>
      <p:pic>
        <p:nvPicPr>
          <p:cNvPr id="34819" name="Picture 2"/>
          <p:cNvPicPr>
            <a:picLocks noChangeAspect="1" noChangeArrowheads="1"/>
          </p:cNvPicPr>
          <p:nvPr/>
        </p:nvPicPr>
        <p:blipFill>
          <a:blip r:embed="rId2"/>
          <a:srcRect/>
          <a:stretch>
            <a:fillRect/>
          </a:stretch>
        </p:blipFill>
        <p:spPr bwMode="auto">
          <a:xfrm>
            <a:off x="0" y="1281113"/>
            <a:ext cx="9144000" cy="34686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EDA7945-BDBF-4308-9255-CD918207F139}" type="slidenum">
              <a:rPr lang="en-US"/>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UCC3</a:t>
            </a:r>
            <a:endParaRPr lang="en-US" sz="5400" dirty="0">
              <a:effectLst>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7B04DD4-D2AF-4A31-AECC-1758C7D4A2C2}" type="slidenum">
              <a:rPr lang="en-US"/>
              <a:pPr>
                <a:defRPr/>
              </a:pPr>
              <a:t>19</a:t>
            </a:fld>
            <a:endParaRPr 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pPr eaLnBrk="1" fontAlgn="auto" hangingPunct="1">
              <a:spcAft>
                <a:spcPts val="0"/>
              </a:spcAft>
              <a:defRPr/>
            </a:pPr>
            <a:r>
              <a:rPr lang="en-US" sz="2800" dirty="0" smtClean="0">
                <a:effectLst/>
              </a:rPr>
              <a:t>A Special Thanks to the 2013 Form Revisionists:</a:t>
            </a:r>
            <a:endParaRPr lang="en-US" sz="2800" dirty="0">
              <a:effectLst/>
            </a:endParaRPr>
          </a:p>
        </p:txBody>
      </p:sp>
      <p:sp>
        <p:nvSpPr>
          <p:cNvPr id="15362" name="Content Placeholder 2"/>
          <p:cNvSpPr>
            <a:spLocks noGrp="1"/>
          </p:cNvSpPr>
          <p:nvPr>
            <p:ph idx="1"/>
          </p:nvPr>
        </p:nvSpPr>
        <p:spPr/>
        <p:txBody>
          <a:bodyPr/>
          <a:lstStyle/>
          <a:p>
            <a:pPr eaLnBrk="1" hangingPunct="1">
              <a:lnSpc>
                <a:spcPct val="80000"/>
              </a:lnSpc>
            </a:pPr>
            <a:r>
              <a:rPr lang="en-US" sz="1800" smtClean="0"/>
              <a:t>Wally Boggus</a:t>
            </a:r>
          </a:p>
          <a:p>
            <a:pPr eaLnBrk="1" hangingPunct="1">
              <a:lnSpc>
                <a:spcPct val="80000"/>
              </a:lnSpc>
            </a:pPr>
            <a:r>
              <a:rPr lang="en-US" sz="1800" smtClean="0"/>
              <a:t>Neil B. Cohen</a:t>
            </a:r>
          </a:p>
          <a:p>
            <a:pPr eaLnBrk="1" hangingPunct="1">
              <a:lnSpc>
                <a:spcPct val="80000"/>
              </a:lnSpc>
            </a:pPr>
            <a:r>
              <a:rPr lang="en-US" sz="1800" smtClean="0"/>
              <a:t>Sherri DeMarco</a:t>
            </a:r>
          </a:p>
          <a:p>
            <a:pPr eaLnBrk="1" hangingPunct="1">
              <a:lnSpc>
                <a:spcPct val="80000"/>
              </a:lnSpc>
            </a:pPr>
            <a:r>
              <a:rPr lang="en-US" sz="1800" smtClean="0"/>
              <a:t>Carol Nulty Doody</a:t>
            </a:r>
          </a:p>
          <a:p>
            <a:pPr eaLnBrk="1" hangingPunct="1">
              <a:lnSpc>
                <a:spcPct val="80000"/>
              </a:lnSpc>
            </a:pPr>
            <a:r>
              <a:rPr lang="en-US" sz="1800" smtClean="0"/>
              <a:t>Paul Hodnefield</a:t>
            </a:r>
          </a:p>
          <a:p>
            <a:pPr eaLnBrk="1" hangingPunct="1">
              <a:lnSpc>
                <a:spcPct val="80000"/>
              </a:lnSpc>
            </a:pPr>
            <a:r>
              <a:rPr lang="en-US" sz="1800" smtClean="0"/>
              <a:t>Mary Jackson</a:t>
            </a:r>
          </a:p>
          <a:p>
            <a:pPr eaLnBrk="1" hangingPunct="1">
              <a:lnSpc>
                <a:spcPct val="80000"/>
              </a:lnSpc>
            </a:pPr>
            <a:r>
              <a:rPr lang="en-US" sz="1800" smtClean="0"/>
              <a:t>Judy Jobman</a:t>
            </a:r>
          </a:p>
          <a:p>
            <a:pPr eaLnBrk="1" hangingPunct="1">
              <a:lnSpc>
                <a:spcPct val="80000"/>
              </a:lnSpc>
            </a:pPr>
            <a:r>
              <a:rPr lang="en-US" sz="1800" smtClean="0"/>
              <a:t>Kelly Kopyt</a:t>
            </a:r>
          </a:p>
          <a:p>
            <a:pPr eaLnBrk="1" hangingPunct="1">
              <a:lnSpc>
                <a:spcPct val="80000"/>
              </a:lnSpc>
            </a:pPr>
            <a:r>
              <a:rPr lang="en-US" sz="1800" smtClean="0"/>
              <a:t>Robert Lindsey</a:t>
            </a:r>
          </a:p>
          <a:p>
            <a:pPr eaLnBrk="1" hangingPunct="1">
              <a:lnSpc>
                <a:spcPct val="80000"/>
              </a:lnSpc>
            </a:pPr>
            <a:r>
              <a:rPr lang="en-US" sz="1800" smtClean="0"/>
              <a:t>Randy Moes</a:t>
            </a:r>
          </a:p>
          <a:p>
            <a:pPr eaLnBrk="1" hangingPunct="1">
              <a:lnSpc>
                <a:spcPct val="80000"/>
              </a:lnSpc>
            </a:pPr>
            <a:r>
              <a:rPr lang="en-US" sz="1800" smtClean="0"/>
              <a:t>Harry Sigman</a:t>
            </a:r>
          </a:p>
          <a:p>
            <a:pPr eaLnBrk="1" hangingPunct="1">
              <a:lnSpc>
                <a:spcPct val="80000"/>
              </a:lnSpc>
            </a:pPr>
            <a:r>
              <a:rPr lang="en-US" sz="1800" smtClean="0"/>
              <a:t>Edwin Smith</a:t>
            </a:r>
          </a:p>
          <a:p>
            <a:pPr eaLnBrk="1" hangingPunct="1">
              <a:lnSpc>
                <a:spcPct val="80000"/>
              </a:lnSpc>
            </a:pPr>
            <a:r>
              <a:rPr lang="en-US" sz="1800" smtClean="0"/>
              <a:t>Mike Smith</a:t>
            </a:r>
          </a:p>
          <a:p>
            <a:pPr eaLnBrk="1" hangingPunct="1">
              <a:lnSpc>
                <a:spcPct val="80000"/>
              </a:lnSpc>
            </a:pPr>
            <a:r>
              <a:rPr lang="en-US" sz="1800" smtClean="0"/>
              <a:t>Steve Weise</a:t>
            </a:r>
          </a:p>
          <a:p>
            <a:pPr eaLnBrk="1" hangingPunct="1">
              <a:lnSpc>
                <a:spcPct val="80000"/>
              </a:lnSpc>
            </a:pPr>
            <a:r>
              <a:rPr lang="en-US" sz="1800" smtClean="0"/>
              <a:t>Tom Wrosch</a:t>
            </a:r>
          </a:p>
        </p:txBody>
      </p:sp>
      <p:sp>
        <p:nvSpPr>
          <p:cNvPr id="4" name="Slide Number Placeholder 3"/>
          <p:cNvSpPr>
            <a:spLocks noGrp="1"/>
          </p:cNvSpPr>
          <p:nvPr>
            <p:ph type="sldNum" sz="quarter" idx="12"/>
          </p:nvPr>
        </p:nvSpPr>
        <p:spPr/>
        <p:txBody>
          <a:bodyPr/>
          <a:lstStyle/>
          <a:p>
            <a:pPr>
              <a:defRPr/>
            </a:pPr>
            <a:fld id="{215694CB-FCCC-4464-9227-BDD38F64E15B}" type="slidenum">
              <a:rPr lang="en-US"/>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itle 1"/>
          <p:cNvSpPr>
            <a:spLocks noGrp="1"/>
          </p:cNvSpPr>
          <p:nvPr>
            <p:ph type="title"/>
          </p:nvPr>
        </p:nvSpPr>
        <p:spPr bwMode="auto"/>
        <p:txBody>
          <a:bodyPr wrap="square" lIns="91440" tIns="45720" rIns="91440" bIns="45720" numCol="1" anchorCtr="0" compatLnSpc="1">
            <a:prstTxWarp prst="textNoShape">
              <a:avLst/>
            </a:prstTxWarp>
          </a:bodyPr>
          <a:lstStyle/>
          <a:p>
            <a:pPr algn="r" eaLnBrk="1" hangingPunct="1"/>
            <a:r>
              <a:rPr lang="en-US" cap="none" smtClean="0">
                <a:effectLst/>
              </a:rPr>
              <a:t>UCC3</a:t>
            </a:r>
          </a:p>
        </p:txBody>
      </p:sp>
      <p:sp>
        <p:nvSpPr>
          <p:cNvPr id="4" name="Slide Number Placeholder 3"/>
          <p:cNvSpPr>
            <a:spLocks noGrp="1"/>
          </p:cNvSpPr>
          <p:nvPr>
            <p:ph type="sldNum" sz="quarter" idx="12"/>
          </p:nvPr>
        </p:nvSpPr>
        <p:spPr/>
        <p:txBody>
          <a:bodyPr/>
          <a:lstStyle/>
          <a:p>
            <a:pPr>
              <a:defRPr/>
            </a:pPr>
            <a:fld id="{BFBECABC-1FF3-40BA-B2A0-2A5228F55B34}" type="slidenum">
              <a:rPr lang="en-US"/>
              <a:pPr>
                <a:defRPr/>
              </a:pPr>
              <a:t>20</a:t>
            </a:fld>
            <a:endParaRPr lang="en-US"/>
          </a:p>
        </p:txBody>
      </p:sp>
      <p:graphicFrame>
        <p:nvGraphicFramePr>
          <p:cNvPr id="10257" name="Object 17"/>
          <p:cNvGraphicFramePr>
            <a:graphicFrameLocks noGrp="1" noChangeAspect="1"/>
          </p:cNvGraphicFramePr>
          <p:nvPr>
            <p:ph idx="1"/>
          </p:nvPr>
        </p:nvGraphicFramePr>
        <p:xfrm>
          <a:off x="0" y="0"/>
          <a:ext cx="5299075" cy="6858000"/>
        </p:xfrm>
        <a:graphic>
          <a:graphicData uri="http://schemas.openxmlformats.org/presentationml/2006/ole">
            <p:oleObj spid="_x0000_s10257" name="Acrobat Document" r:id="rId3" imgW="7768440" imgH="10058400" progId="AcroExch.Document.7">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t>
            </a:r>
            <a:endParaRPr lang="en-US" dirty="0"/>
          </a:p>
        </p:txBody>
      </p:sp>
      <p:sp>
        <p:nvSpPr>
          <p:cNvPr id="38914" name="Content Placeholder 2"/>
          <p:cNvSpPr>
            <a:spLocks noGrp="1"/>
          </p:cNvSpPr>
          <p:nvPr>
            <p:ph idx="1"/>
          </p:nvPr>
        </p:nvSpPr>
        <p:spPr>
          <a:xfrm>
            <a:off x="425450" y="2328863"/>
            <a:ext cx="8229600" cy="4144962"/>
          </a:xfrm>
        </p:spPr>
        <p:txBody>
          <a:bodyPr anchor="b"/>
          <a:lstStyle/>
          <a:p>
            <a:pPr eaLnBrk="1" hangingPunct="1"/>
            <a:r>
              <a:rPr lang="en-US" sz="2400" smtClean="0"/>
              <a:t>Added Instruction for 1b to use UCC3Ad to provide debtor name in offices that require it (i.e., county clerks)</a:t>
            </a:r>
          </a:p>
          <a:p>
            <a:pPr eaLnBrk="1" hangingPunct="1"/>
            <a:r>
              <a:rPr lang="en-US" sz="2400" smtClean="0"/>
              <a:t>Reordered old continuation and assignment to prevent errant termination selection</a:t>
            </a:r>
          </a:p>
          <a:p>
            <a:pPr eaLnBrk="1" hangingPunct="1"/>
            <a:r>
              <a:rPr lang="en-US" sz="2400" smtClean="0"/>
              <a:t>Added Instruction in item 3 regarding partial assignment</a:t>
            </a:r>
          </a:p>
          <a:p>
            <a:pPr eaLnBrk="1" hangingPunct="1"/>
            <a:r>
              <a:rPr lang="en-US" sz="2400" smtClean="0"/>
              <a:t>Added party information change checkbox and reworked to simplify party change instructions and process</a:t>
            </a:r>
          </a:p>
        </p:txBody>
      </p:sp>
      <p:pic>
        <p:nvPicPr>
          <p:cNvPr id="38915" name="Picture 3"/>
          <p:cNvPicPr>
            <a:picLocks noChangeAspect="1" noChangeArrowheads="1"/>
          </p:cNvPicPr>
          <p:nvPr/>
        </p:nvPicPr>
        <p:blipFill>
          <a:blip r:embed="rId2"/>
          <a:srcRect/>
          <a:stretch>
            <a:fillRect/>
          </a:stretch>
        </p:blipFill>
        <p:spPr bwMode="auto">
          <a:xfrm>
            <a:off x="0" y="1219200"/>
            <a:ext cx="9144000" cy="2219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E675E4C-E8CA-43B1-BDD9-454975911E0D}" type="slidenum">
              <a:rPr lang="en-US"/>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t>
            </a:r>
            <a:endParaRPr lang="en-US" dirty="0"/>
          </a:p>
        </p:txBody>
      </p:sp>
      <p:sp>
        <p:nvSpPr>
          <p:cNvPr id="39938" name="Content Placeholder 2"/>
          <p:cNvSpPr>
            <a:spLocks noGrp="1"/>
          </p:cNvSpPr>
          <p:nvPr>
            <p:ph idx="1"/>
          </p:nvPr>
        </p:nvSpPr>
        <p:spPr/>
        <p:txBody>
          <a:bodyPr anchor="b"/>
          <a:lstStyle/>
          <a:p>
            <a:pPr eaLnBrk="1" hangingPunct="1"/>
            <a:r>
              <a:rPr lang="en-US" sz="2800" smtClean="0"/>
              <a:t>Deleted prior item 7d (SSN, TIN) and additional info regarding organization (7e,f, and g)</a:t>
            </a:r>
          </a:p>
          <a:p>
            <a:pPr eaLnBrk="1" hangingPunct="1"/>
            <a:r>
              <a:rPr lang="en-US" sz="2800" smtClean="0"/>
              <a:t>7b includes extended individual debtor name fields</a:t>
            </a:r>
          </a:p>
          <a:p>
            <a:pPr eaLnBrk="1" hangingPunct="1"/>
            <a:endParaRPr lang="en-US" sz="2800" smtClean="0"/>
          </a:p>
        </p:txBody>
      </p:sp>
      <p:pic>
        <p:nvPicPr>
          <p:cNvPr id="39939" name="Picture 2"/>
          <p:cNvPicPr>
            <a:picLocks noChangeAspect="1" noChangeArrowheads="1"/>
          </p:cNvPicPr>
          <p:nvPr/>
        </p:nvPicPr>
        <p:blipFill>
          <a:blip r:embed="rId2"/>
          <a:srcRect/>
          <a:stretch>
            <a:fillRect/>
          </a:stretch>
        </p:blipFill>
        <p:spPr bwMode="auto">
          <a:xfrm>
            <a:off x="4763" y="1295400"/>
            <a:ext cx="9144000" cy="22113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E05FD2C-A09E-4AA6-A29C-041654BF4DAB}" type="slidenum">
              <a:rPr lang="en-US"/>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t>
            </a:r>
            <a:endParaRPr lang="en-US" dirty="0"/>
          </a:p>
        </p:txBody>
      </p:sp>
      <p:sp>
        <p:nvSpPr>
          <p:cNvPr id="40962" name="Content Placeholder 2"/>
          <p:cNvSpPr>
            <a:spLocks noGrp="1"/>
          </p:cNvSpPr>
          <p:nvPr>
            <p:ph idx="1"/>
          </p:nvPr>
        </p:nvSpPr>
        <p:spPr/>
        <p:txBody>
          <a:bodyPr anchor="b"/>
          <a:lstStyle/>
          <a:p>
            <a:pPr eaLnBrk="1" hangingPunct="1"/>
            <a:r>
              <a:rPr lang="en-US" smtClean="0"/>
              <a:t>Added collateral change checkbox</a:t>
            </a:r>
          </a:p>
          <a:p>
            <a:pPr eaLnBrk="1" hangingPunct="1"/>
            <a:r>
              <a:rPr lang="en-US" smtClean="0"/>
              <a:t>Reordered ADD and DELETE collateral checkboxes</a:t>
            </a:r>
          </a:p>
          <a:p>
            <a:pPr eaLnBrk="1" hangingPunct="1"/>
            <a:endParaRPr lang="en-US" smtClean="0"/>
          </a:p>
          <a:p>
            <a:pPr eaLnBrk="1" hangingPunct="1"/>
            <a:endParaRPr lang="en-US" smtClean="0"/>
          </a:p>
          <a:p>
            <a:pPr eaLnBrk="1" hangingPunct="1"/>
            <a:endParaRPr lang="en-US" smtClean="0"/>
          </a:p>
        </p:txBody>
      </p:sp>
      <p:pic>
        <p:nvPicPr>
          <p:cNvPr id="40963" name="Picture 2"/>
          <p:cNvPicPr>
            <a:picLocks noChangeAspect="1" noChangeArrowheads="1"/>
          </p:cNvPicPr>
          <p:nvPr/>
        </p:nvPicPr>
        <p:blipFill>
          <a:blip r:embed="rId2"/>
          <a:srcRect/>
          <a:stretch>
            <a:fillRect/>
          </a:stretch>
        </p:blipFill>
        <p:spPr bwMode="auto">
          <a:xfrm>
            <a:off x="0" y="1524000"/>
            <a:ext cx="9144000" cy="7540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CD10D91-6945-4985-8785-6779E8129CD8}" type="slidenum">
              <a:rPr lang="en-US"/>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UCC3Ad</a:t>
            </a:r>
            <a:endParaRPr lang="en-US" sz="5400" dirty="0">
              <a:effectLst>
                <a:reflection blurRad="6350" stA="55000" endA="300" endPos="45500" dir="5400000" sy="-100000" algn="bl" rotWithShape="0"/>
              </a:effectLst>
            </a:endParaRP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AFA77AB2-ACBC-433C-B7CC-BC594EF5A22C}" type="slidenum">
              <a:rPr lang="en-US"/>
              <a:pPr>
                <a:defRPr/>
              </a:pPr>
              <a:t>24</a:t>
            </a:fld>
            <a:endParaRPr lang="en-US"/>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Title 1"/>
          <p:cNvSpPr>
            <a:spLocks noGrp="1"/>
          </p:cNvSpPr>
          <p:nvPr>
            <p:ph type="title"/>
          </p:nvPr>
        </p:nvSpPr>
        <p:spPr bwMode="auto"/>
        <p:txBody>
          <a:bodyPr wrap="square" lIns="91440" tIns="45720" rIns="91440" bIns="45720" numCol="1" anchorCtr="0" compatLnSpc="1">
            <a:prstTxWarp prst="textNoShape">
              <a:avLst/>
            </a:prstTxWarp>
          </a:bodyPr>
          <a:lstStyle/>
          <a:p>
            <a:pPr algn="r" eaLnBrk="1" hangingPunct="1"/>
            <a:r>
              <a:rPr lang="en-US" cap="none" smtClean="0">
                <a:effectLst/>
              </a:rPr>
              <a:t>UCC3AD</a:t>
            </a:r>
          </a:p>
        </p:txBody>
      </p:sp>
      <p:sp>
        <p:nvSpPr>
          <p:cNvPr id="4" name="Slide Number Placeholder 3"/>
          <p:cNvSpPr>
            <a:spLocks noGrp="1"/>
          </p:cNvSpPr>
          <p:nvPr>
            <p:ph type="sldNum" sz="quarter" idx="12"/>
          </p:nvPr>
        </p:nvSpPr>
        <p:spPr/>
        <p:txBody>
          <a:bodyPr/>
          <a:lstStyle/>
          <a:p>
            <a:pPr>
              <a:defRPr/>
            </a:pPr>
            <a:fld id="{9F4549D2-BFAD-476B-B482-C3B0862DD5DB}" type="slidenum">
              <a:rPr lang="en-US"/>
              <a:pPr>
                <a:defRPr/>
              </a:pPr>
              <a:t>25</a:t>
            </a:fld>
            <a:endParaRPr lang="en-US"/>
          </a:p>
        </p:txBody>
      </p:sp>
      <p:graphicFrame>
        <p:nvGraphicFramePr>
          <p:cNvPr id="11281" name="Object 17"/>
          <p:cNvGraphicFramePr>
            <a:graphicFrameLocks noGrp="1" noChangeAspect="1"/>
          </p:cNvGraphicFramePr>
          <p:nvPr>
            <p:ph idx="1"/>
          </p:nvPr>
        </p:nvGraphicFramePr>
        <p:xfrm>
          <a:off x="0" y="0"/>
          <a:ext cx="5299075" cy="6858000"/>
        </p:xfrm>
        <a:graphic>
          <a:graphicData uri="http://schemas.openxmlformats.org/presentationml/2006/ole">
            <p:oleObj spid="_x0000_s11281" name="Acrobat Document" r:id="rId3" imgW="7768440" imgH="10058400" progId="AcroExch.Document.7">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UCC3Ad</a:t>
            </a:r>
            <a:endParaRPr lang="en-US" dirty="0"/>
          </a:p>
        </p:txBody>
      </p:sp>
      <p:sp>
        <p:nvSpPr>
          <p:cNvPr id="45058" name="Content Placeholder 2"/>
          <p:cNvSpPr>
            <a:spLocks noGrp="1"/>
          </p:cNvSpPr>
          <p:nvPr>
            <p:ph idx="1"/>
          </p:nvPr>
        </p:nvSpPr>
        <p:spPr/>
        <p:txBody>
          <a:bodyPr anchor="b"/>
          <a:lstStyle/>
          <a:p>
            <a:pPr eaLnBrk="1" hangingPunct="1"/>
            <a:r>
              <a:rPr lang="en-US" smtClean="0"/>
              <a:t>New item 13 to indicate name of debtor required for indexing in some offices (e.g., D.C., county clerks)</a:t>
            </a:r>
          </a:p>
          <a:p>
            <a:pPr eaLnBrk="1" hangingPunct="1"/>
            <a:endParaRPr lang="en-US" smtClean="0"/>
          </a:p>
          <a:p>
            <a:pPr eaLnBrk="1" hangingPunct="1"/>
            <a:endParaRPr lang="en-US" smtClean="0"/>
          </a:p>
        </p:txBody>
      </p:sp>
      <p:pic>
        <p:nvPicPr>
          <p:cNvPr id="45059" name="Picture 2"/>
          <p:cNvPicPr>
            <a:picLocks noChangeAspect="1" noChangeArrowheads="1"/>
          </p:cNvPicPr>
          <p:nvPr/>
        </p:nvPicPr>
        <p:blipFill>
          <a:blip r:embed="rId2"/>
          <a:srcRect/>
          <a:stretch>
            <a:fillRect/>
          </a:stretch>
        </p:blipFill>
        <p:spPr bwMode="auto">
          <a:xfrm>
            <a:off x="0" y="1447800"/>
            <a:ext cx="9144000" cy="12144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1956DC9-280F-437B-B6C4-86234FB66B38}" type="slidenum">
              <a:rPr lang="en-US"/>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UCC3Ad</a:t>
            </a:r>
            <a:endParaRPr lang="en-US" dirty="0"/>
          </a:p>
        </p:txBody>
      </p:sp>
      <p:sp>
        <p:nvSpPr>
          <p:cNvPr id="46082" name="Content Placeholder 2"/>
          <p:cNvSpPr>
            <a:spLocks noGrp="1"/>
          </p:cNvSpPr>
          <p:nvPr>
            <p:ph idx="1"/>
          </p:nvPr>
        </p:nvSpPr>
        <p:spPr/>
        <p:txBody>
          <a:bodyPr anchor="b"/>
          <a:lstStyle/>
          <a:p>
            <a:pPr eaLnBrk="1" hangingPunct="1"/>
            <a:r>
              <a:rPr lang="en-US" smtClean="0"/>
              <a:t>New items 15, 16, 17, and 18</a:t>
            </a:r>
          </a:p>
          <a:p>
            <a:pPr eaLnBrk="1" hangingPunct="1"/>
            <a:endParaRPr lang="en-US" sz="2800" smtClean="0"/>
          </a:p>
        </p:txBody>
      </p:sp>
      <p:pic>
        <p:nvPicPr>
          <p:cNvPr id="46083" name="Picture 2"/>
          <p:cNvPicPr>
            <a:picLocks noChangeAspect="1" noChangeArrowheads="1"/>
          </p:cNvPicPr>
          <p:nvPr/>
        </p:nvPicPr>
        <p:blipFill>
          <a:blip r:embed="rId2"/>
          <a:srcRect/>
          <a:stretch>
            <a:fillRect/>
          </a:stretch>
        </p:blipFill>
        <p:spPr bwMode="auto">
          <a:xfrm>
            <a:off x="0" y="1376363"/>
            <a:ext cx="9144000" cy="3308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7EA1D0A-2F84-421D-9E35-D3479D0AC152}" type="slidenum">
              <a:rPr lang="en-US"/>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UCC3AP</a:t>
            </a:r>
            <a:endParaRPr lang="en-US" sz="5400" dirty="0">
              <a:effectLst>
                <a:reflection blurRad="6350" stA="55000" endA="300" endPos="45500" dir="5400000" sy="-100000" algn="bl" rotWithShape="0"/>
              </a:effectLst>
            </a:endParaRP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889F533A-B87E-42A4-9848-4E349CC0F4B9}" type="slidenum">
              <a:rPr lang="en-US"/>
              <a:pPr>
                <a:defRPr/>
              </a:pPr>
              <a:t>28</a:t>
            </a:fld>
            <a:endParaRPr 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Title 1"/>
          <p:cNvSpPr>
            <a:spLocks noGrp="1"/>
          </p:cNvSpPr>
          <p:nvPr>
            <p:ph type="title"/>
          </p:nvPr>
        </p:nvSpPr>
        <p:spPr bwMode="auto"/>
        <p:txBody>
          <a:bodyPr wrap="square" lIns="91440" tIns="45720" rIns="91440" bIns="45720" numCol="1" anchorCtr="0" compatLnSpc="1">
            <a:prstTxWarp prst="textNoShape">
              <a:avLst/>
            </a:prstTxWarp>
          </a:bodyPr>
          <a:lstStyle/>
          <a:p>
            <a:pPr algn="r" eaLnBrk="1" hangingPunct="1"/>
            <a:r>
              <a:rPr lang="en-US" cap="none" smtClean="0">
                <a:effectLst/>
              </a:rPr>
              <a:t>UCC3AP</a:t>
            </a:r>
          </a:p>
        </p:txBody>
      </p:sp>
      <p:sp>
        <p:nvSpPr>
          <p:cNvPr id="4" name="Slide Number Placeholder 3"/>
          <p:cNvSpPr>
            <a:spLocks noGrp="1"/>
          </p:cNvSpPr>
          <p:nvPr>
            <p:ph type="sldNum" sz="quarter" idx="12"/>
          </p:nvPr>
        </p:nvSpPr>
        <p:spPr/>
        <p:txBody>
          <a:bodyPr/>
          <a:lstStyle/>
          <a:p>
            <a:pPr>
              <a:defRPr/>
            </a:pPr>
            <a:fld id="{EFABF1D2-C9D1-438F-99DE-FC6722BB7A55}" type="slidenum">
              <a:rPr lang="en-US"/>
              <a:pPr>
                <a:defRPr/>
              </a:pPr>
              <a:t>29</a:t>
            </a:fld>
            <a:endParaRPr lang="en-US"/>
          </a:p>
        </p:txBody>
      </p:sp>
      <p:graphicFrame>
        <p:nvGraphicFramePr>
          <p:cNvPr id="12305" name="Object 17"/>
          <p:cNvGraphicFramePr>
            <a:graphicFrameLocks noGrp="1" noChangeAspect="1"/>
          </p:cNvGraphicFramePr>
          <p:nvPr>
            <p:ph idx="1"/>
          </p:nvPr>
        </p:nvGraphicFramePr>
        <p:xfrm>
          <a:off x="0" y="0"/>
          <a:ext cx="5299075" cy="6858000"/>
        </p:xfrm>
        <a:graphic>
          <a:graphicData uri="http://schemas.openxmlformats.org/presentationml/2006/ole">
            <p:oleObj spid="_x0000_s12305" name="Acrobat Document" r:id="rId3" imgW="7768440" imgH="10058400" progId="AcroExch.Document.7">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a:t>
            </a:r>
            <a:endParaRPr lang="en-US" dirty="0"/>
          </a:p>
        </p:txBody>
      </p:sp>
      <p:sp>
        <p:nvSpPr>
          <p:cNvPr id="3" name="Content Placeholder 2"/>
          <p:cNvSpPr>
            <a:spLocks noGrp="1"/>
          </p:cNvSpPr>
          <p:nvPr>
            <p:ph idx="1"/>
          </p:nvPr>
        </p:nvSpPr>
        <p:spPr/>
        <p:txBody>
          <a:bodyPr>
            <a:normAutofit lnSpcReduction="10000"/>
          </a:bodyPr>
          <a:lstStyle/>
          <a:p>
            <a:pPr eaLnBrk="1" fontAlgn="auto" hangingPunct="1">
              <a:spcAft>
                <a:spcPts val="0"/>
              </a:spcAft>
              <a:buFont typeface="Wingdings 2"/>
              <a:buChar char=""/>
              <a:defRPr/>
            </a:pPr>
            <a:r>
              <a:rPr lang="en-US" sz="1800" dirty="0"/>
              <a:t>On December </a:t>
            </a:r>
            <a:r>
              <a:rPr lang="en-US" sz="1800" dirty="0" smtClean="0"/>
              <a:t>11, </a:t>
            </a:r>
            <a:r>
              <a:rPr lang="en-US" sz="1800" dirty="0"/>
              <a:t>2007, </a:t>
            </a:r>
            <a:r>
              <a:rPr lang="en-US" sz="1800" dirty="0" smtClean="0"/>
              <a:t>IACA proposed </a:t>
            </a:r>
            <a:r>
              <a:rPr lang="en-US" sz="1800" dirty="0"/>
              <a:t>Article 9 statutory changes to the National Conference of Commissioners on Uniform State Laws ("NCCUSL"). Among these changes was an amendment to section 9·521, the Uniform Form of a Written Financing Statement and Amendment. </a:t>
            </a:r>
            <a:endParaRPr lang="en-US" sz="1800" dirty="0" smtClean="0"/>
          </a:p>
          <a:p>
            <a:pPr eaLnBrk="1" fontAlgn="auto" hangingPunct="1">
              <a:spcAft>
                <a:spcPts val="0"/>
              </a:spcAft>
              <a:buFont typeface="Wingdings 2"/>
              <a:buChar char=""/>
              <a:defRPr/>
            </a:pPr>
            <a:r>
              <a:rPr lang="en-US" sz="1800" dirty="0"/>
              <a:t>On June 28, 2008, the Joint Review Committee on Article 9 summarized issues that suggested possible statutory modifications to the Official Text of Article 9 of the Uniform Commercial Code. The issues were identified by the Article 9 Review Committee for consideration by the Joint Review Committee on Article 9. Among the issues related to filing were </a:t>
            </a:r>
            <a:r>
              <a:rPr lang="en-US" sz="1800" dirty="0" err="1"/>
              <a:t>lACA's</a:t>
            </a:r>
            <a:r>
              <a:rPr lang="en-US" sz="1800" dirty="0"/>
              <a:t> changes to the section 9-521 uniform forms. </a:t>
            </a:r>
            <a:endParaRPr lang="en-US" sz="1800" dirty="0" smtClean="0"/>
          </a:p>
          <a:p>
            <a:pPr eaLnBrk="1" fontAlgn="auto" hangingPunct="1">
              <a:spcAft>
                <a:spcPts val="0"/>
              </a:spcAft>
              <a:buFont typeface="Wingdings 2"/>
              <a:buChar char=""/>
              <a:defRPr/>
            </a:pPr>
            <a:r>
              <a:rPr lang="en-US" sz="1800" dirty="0"/>
              <a:t>During the course of the Joint Review Committee's revision process, a decision was made to keep a uniform form in statute and IACA was asked to participate in its revision. At the IACA 2010 Conference, drafts </a:t>
            </a:r>
            <a:r>
              <a:rPr lang="en-US" sz="1800" dirty="0" smtClean="0"/>
              <a:t>UCC1, UCC1Ad</a:t>
            </a:r>
            <a:r>
              <a:rPr lang="en-US" sz="1800" dirty="0"/>
              <a:t>, </a:t>
            </a:r>
            <a:r>
              <a:rPr lang="en-US" sz="1800" dirty="0" smtClean="0"/>
              <a:t>UCC3 </a:t>
            </a:r>
            <a:r>
              <a:rPr lang="en-US" sz="1800" dirty="0"/>
              <a:t>and UCC3Ad, revised April 19, 2010, were proposed by resolution for inclusion in Uniform Commercial Code Article 9 Draft, Section 9-521 . These revisions intended to simplify the </a:t>
            </a:r>
            <a:r>
              <a:rPr lang="en-US" sz="1800" dirty="0" smtClean="0"/>
              <a:t>forms, </a:t>
            </a:r>
            <a:r>
              <a:rPr lang="en-US" sz="1800" dirty="0"/>
              <a:t>encourage ease of use and promote greater longevity of the revised </a:t>
            </a:r>
            <a:r>
              <a:rPr lang="en-US" sz="1800" dirty="0" smtClean="0"/>
              <a:t>forms. </a:t>
            </a:r>
            <a:r>
              <a:rPr lang="en-US" sz="1800" dirty="0"/>
              <a:t>The proposed forms resolution passed unanimously. </a:t>
            </a:r>
          </a:p>
          <a:p>
            <a:pPr eaLnBrk="1" fontAlgn="auto" hangingPunct="1">
              <a:spcAft>
                <a:spcPts val="0"/>
              </a:spcAft>
              <a:buFont typeface="Wingdings 2"/>
              <a:buChar char=""/>
              <a:defRPr/>
            </a:pPr>
            <a:endParaRPr lang="en-US" sz="1800" dirty="0"/>
          </a:p>
          <a:p>
            <a:pPr eaLnBrk="1" fontAlgn="auto" hangingPunct="1">
              <a:spcAft>
                <a:spcPts val="0"/>
              </a:spcAft>
              <a:buFont typeface="Wingdings 2"/>
              <a:buChar char=""/>
              <a:defRPr/>
            </a:pPr>
            <a:endParaRPr lang="en-US" sz="1800" dirty="0"/>
          </a:p>
          <a:p>
            <a:pPr eaLnBrk="1" fontAlgn="auto" hangingPunct="1">
              <a:spcAft>
                <a:spcPts val="0"/>
              </a:spcAft>
              <a:buFont typeface="Wingdings 2"/>
              <a:buChar char=""/>
              <a:defRPr/>
            </a:pPr>
            <a:endParaRPr lang="en-US" sz="1400" dirty="0"/>
          </a:p>
        </p:txBody>
      </p:sp>
      <p:sp>
        <p:nvSpPr>
          <p:cNvPr id="4" name="Slide Number Placeholder 3"/>
          <p:cNvSpPr>
            <a:spLocks noGrp="1"/>
          </p:cNvSpPr>
          <p:nvPr>
            <p:ph type="sldNum" sz="quarter" idx="12"/>
          </p:nvPr>
        </p:nvSpPr>
        <p:spPr/>
        <p:txBody>
          <a:bodyPr/>
          <a:lstStyle/>
          <a:p>
            <a:pPr>
              <a:defRPr/>
            </a:pPr>
            <a:fld id="{B75BDCFC-43FA-48F7-B70B-51A89D1873A4}" type="slidenum">
              <a:rPr lang="en-US"/>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UCC3Ap</a:t>
            </a:r>
            <a:endParaRPr lang="en-US" dirty="0"/>
          </a:p>
        </p:txBody>
      </p:sp>
      <p:sp>
        <p:nvSpPr>
          <p:cNvPr id="50178" name="Content Placeholder 2"/>
          <p:cNvSpPr>
            <a:spLocks noGrp="1"/>
          </p:cNvSpPr>
          <p:nvPr>
            <p:ph idx="1"/>
          </p:nvPr>
        </p:nvSpPr>
        <p:spPr>
          <a:xfrm>
            <a:off x="914400" y="1676400"/>
            <a:ext cx="7772400" cy="4572000"/>
          </a:xfrm>
        </p:spPr>
        <p:txBody>
          <a:bodyPr anchor="b"/>
          <a:lstStyle/>
          <a:p>
            <a:pPr eaLnBrk="1" hangingPunct="1"/>
            <a:r>
              <a:rPr lang="en-US" sz="2800" smtClean="0"/>
              <a:t>New checkboxes to designate additional or assignor secured party’s name</a:t>
            </a:r>
          </a:p>
          <a:p>
            <a:pPr eaLnBrk="1" hangingPunct="1"/>
            <a:r>
              <a:rPr lang="en-US" sz="2800" smtClean="0"/>
              <a:t>New item 26</a:t>
            </a:r>
          </a:p>
        </p:txBody>
      </p:sp>
      <p:pic>
        <p:nvPicPr>
          <p:cNvPr id="50179" name="Picture 3"/>
          <p:cNvPicPr>
            <a:picLocks noChangeAspect="1" noChangeArrowheads="1"/>
          </p:cNvPicPr>
          <p:nvPr/>
        </p:nvPicPr>
        <p:blipFill>
          <a:blip r:embed="rId2"/>
          <a:srcRect/>
          <a:stretch>
            <a:fillRect/>
          </a:stretch>
        </p:blipFill>
        <p:spPr bwMode="auto">
          <a:xfrm>
            <a:off x="0" y="1200150"/>
            <a:ext cx="9144000" cy="3524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EE8FA9D-56A0-4CF3-B448-672D9EF62DDB}" type="slidenum">
              <a:rPr lang="en-US"/>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UCC1</a:t>
            </a:r>
          </a:p>
        </p:txBody>
      </p:sp>
      <p:sp>
        <p:nvSpPr>
          <p:cNvPr id="51202"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1.</a:t>
            </a:r>
            <a:r>
              <a:rPr lang="en-US" sz="1600" b="1" smtClean="0"/>
              <a:t>	Debtor’s name.</a:t>
            </a:r>
            <a:r>
              <a:rPr lang="en-US" sz="1600" smtClean="0"/>
              <a:t>  Carefully review applicable statutory guidance about providing the debtor’s name.  Enter </a:t>
            </a:r>
            <a:r>
              <a:rPr lang="en-US" sz="1600" u="sng" smtClean="0"/>
              <a:t>only one Debtor name in item 1 --</a:t>
            </a:r>
            <a:r>
              <a:rPr lang="en-US" sz="1600" smtClean="0"/>
              <a:t> either an organization's name (1a) </a:t>
            </a:r>
            <a:r>
              <a:rPr lang="en-US" sz="1600" u="sng" smtClean="0"/>
              <a:t>or</a:t>
            </a:r>
            <a:r>
              <a:rPr lang="en-US" sz="1600" smtClean="0"/>
              <a:t> an individual’s name (1b).  If any part of the Individual Debtor’s name will not fit in line 1b, check the box in item 1, leave all of item 1 blank, check the box in item 9 of the Financing Statement Addendum (Form UCC1Ad) and enter the Individual Debtor name in item 10 of the Financing Statement Addendum (Form UCC1Ad).  Enter Debtor’s </a:t>
            </a:r>
            <a:r>
              <a:rPr lang="en-US" sz="1600" u="sng" smtClean="0"/>
              <a:t>correct name</a:t>
            </a:r>
            <a:r>
              <a:rPr lang="en-US" sz="1600" smtClean="0"/>
              <a:t>.  Do not abbreviate words that are not already abbreviated in the Debtor’s name.  If a portion of the Debtor’s name consists of only an initial or an abbreviation rather than a full word, enter only the abbreviation or the initial.  If the collateral is held in a trust and the Debtor name is the name of the trust, enter trust name in the Organization’s Name box in item 1a.</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1a.	</a:t>
            </a:r>
            <a:r>
              <a:rPr lang="en-US" sz="1600" u="sng" smtClean="0"/>
              <a:t>Organization Debtor Name</a:t>
            </a:r>
            <a:r>
              <a:rPr lang="en-US" sz="1600" smtClean="0"/>
              <a:t>.  “Organization Name” means the name of an entity that is not a natural person.  A sole proprietorship is </a:t>
            </a:r>
            <a:r>
              <a:rPr lang="en-US" sz="1600" b="1" smtClean="0"/>
              <a:t>not</a:t>
            </a:r>
            <a:r>
              <a:rPr lang="en-US" sz="1600" smtClean="0"/>
              <a:t> an organization, even if the individual proprietor does business under a trade name.  If Debtor is a registered organization (e.g., corporation, limited partnership, limited liability company), it is advisable to examine Debtor’s current filed public organic records to determine Debtor's correct name.  Trade name is insufficient.  If a corporate ending (e.g., corporation, limited partnership, limited liability company) is part of the Debtor’s name, it must be included.  Do not use words that are not part of the Debtor’s name.</a:t>
            </a:r>
          </a:p>
          <a:p>
            <a:pPr>
              <a:lnSpc>
                <a:spcPct val="80000"/>
              </a:lnSpc>
              <a:buFont typeface="Wingdings 2" pitchFamily="18" charset="2"/>
              <a:buNone/>
            </a:pPr>
            <a:endParaRPr lang="en-US" sz="1600" smtClean="0"/>
          </a:p>
        </p:txBody>
      </p:sp>
      <p:pic>
        <p:nvPicPr>
          <p:cNvPr id="51203"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UCC1</a:t>
            </a:r>
          </a:p>
        </p:txBody>
      </p:sp>
      <p:sp>
        <p:nvSpPr>
          <p:cNvPr id="52226" name="Rectangle 3"/>
          <p:cNvSpPr>
            <a:spLocks noGrp="1"/>
          </p:cNvSpPr>
          <p:nvPr>
            <p:ph type="body" idx="4294967295"/>
          </p:nvPr>
        </p:nvSpPr>
        <p:spPr/>
        <p:txBody>
          <a:bodyPr/>
          <a:lstStyle/>
          <a:p>
            <a:pPr eaLnBrk="1" hangingPunct="1">
              <a:lnSpc>
                <a:spcPct val="80000"/>
              </a:lnSpc>
              <a:buFont typeface="Wingdings 2" pitchFamily="18" charset="2"/>
              <a:buNone/>
            </a:pPr>
            <a:r>
              <a:rPr lang="en-US" sz="1400" smtClean="0"/>
              <a:t>	1b.	</a:t>
            </a:r>
            <a:r>
              <a:rPr lang="en-US" sz="1400" u="sng" smtClean="0"/>
              <a:t>Individual Debtor Name</a:t>
            </a:r>
            <a:r>
              <a:rPr lang="en-US" sz="1400" smtClean="0"/>
              <a:t>.  “Individual Name” means the name of a natural person; this includes the name of an individual doing business as a sole proprietorship, whether or not operating under a trade name.  The term includes the name of a decedent where collateral is being administered by a personal representative of the decedent.  The term does not include the name of an entity, even if it contains, as part of the entity’s name, the name of an individual.  Prefixes (e.g., Mr., Mrs., Ms.) and titles (e.g., M.D.) are generally not part of an individual’s name.  Indications of lineage (e.g., Jr., Sr., III) generally are not part of the individual’s name, but may be entered in the Suffix box.  Enter individual Debtor’s surname (family name) in Individual’s Surname box, first personal name in First Personal Name box, and all additional names in Additional Name(s)/Initial(s) box.</a:t>
            </a:r>
          </a:p>
          <a:p>
            <a:pPr eaLnBrk="1" hangingPunct="1">
              <a:lnSpc>
                <a:spcPct val="80000"/>
              </a:lnSpc>
              <a:buFont typeface="Wingdings 2" pitchFamily="18" charset="2"/>
              <a:buNone/>
            </a:pPr>
            <a:endParaRPr lang="en-US" sz="1400" smtClean="0"/>
          </a:p>
          <a:p>
            <a:pPr eaLnBrk="1" hangingPunct="1">
              <a:lnSpc>
                <a:spcPct val="80000"/>
              </a:lnSpc>
              <a:buFont typeface="Wingdings 2" pitchFamily="18" charset="2"/>
              <a:buNone/>
            </a:pPr>
            <a:r>
              <a:rPr lang="en-US" sz="1400" smtClean="0"/>
              <a:t>	If a Debtor’s name consists of only a single word, enter that word in Individual’s Surname box and leave other boxes blank.</a:t>
            </a:r>
          </a:p>
          <a:p>
            <a:pPr eaLnBrk="1" hangingPunct="1">
              <a:lnSpc>
                <a:spcPct val="80000"/>
              </a:lnSpc>
            </a:pPr>
            <a:endParaRPr lang="en-US" sz="1400" smtClean="0"/>
          </a:p>
          <a:p>
            <a:pPr eaLnBrk="1" hangingPunct="1">
              <a:lnSpc>
                <a:spcPct val="80000"/>
              </a:lnSpc>
              <a:buFont typeface="Wingdings 2" pitchFamily="18" charset="2"/>
              <a:buNone/>
            </a:pPr>
            <a:r>
              <a:rPr lang="en-US" sz="1400" smtClean="0"/>
              <a:t>	For both </a:t>
            </a:r>
            <a:r>
              <a:rPr lang="en-US" sz="1400" u="sng" smtClean="0"/>
              <a:t>organization and individual Debtors</a:t>
            </a:r>
            <a:r>
              <a:rPr lang="en-US" sz="1400" smtClean="0"/>
              <a:t>.  Do not use Debtor’s trade name, DBA, AKA, FKA, division name, etc. in place of or combined with Debtor’s correct name; filer may add such other names as additional Debtors if desired (but this is neither required nor recommended).</a:t>
            </a:r>
          </a:p>
          <a:p>
            <a:pPr eaLnBrk="1" hangingPunct="1">
              <a:lnSpc>
                <a:spcPct val="80000"/>
              </a:lnSpc>
              <a:buFont typeface="Wingdings 2" pitchFamily="18" charset="2"/>
              <a:buNone/>
            </a:pPr>
            <a:endParaRPr lang="en-US" sz="1400" smtClean="0"/>
          </a:p>
          <a:p>
            <a:pPr eaLnBrk="1" hangingPunct="1">
              <a:lnSpc>
                <a:spcPct val="80000"/>
              </a:lnSpc>
              <a:buFont typeface="Wingdings 2" pitchFamily="18" charset="2"/>
              <a:buNone/>
            </a:pPr>
            <a:r>
              <a:rPr lang="en-US" sz="1400" smtClean="0"/>
              <a:t>	2.	</a:t>
            </a:r>
            <a:r>
              <a:rPr lang="en-US" sz="1400" b="1" smtClean="0"/>
              <a:t>Additional Debtor’s name.</a:t>
            </a:r>
            <a:r>
              <a:rPr lang="en-US" sz="1400" smtClean="0"/>
              <a:t>  If an additional Debtor is included, complete item 2, determined and formatted per Instruction 1.  For additional Debtors, attach either Addendum (Form UCC1Ad) or Additional Party (Form UCC1AP) and follow Instruction 1 for determining and formatting additional names.</a:t>
            </a:r>
          </a:p>
        </p:txBody>
      </p:sp>
      <p:pic>
        <p:nvPicPr>
          <p:cNvPr id="52227"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UCC1</a:t>
            </a:r>
          </a:p>
        </p:txBody>
      </p:sp>
      <p:sp>
        <p:nvSpPr>
          <p:cNvPr id="53250" name="Rectangle 3"/>
          <p:cNvSpPr>
            <a:spLocks noGrp="1"/>
          </p:cNvSpPr>
          <p:nvPr>
            <p:ph type="body" idx="4294967295"/>
          </p:nvPr>
        </p:nvSpPr>
        <p:spPr/>
        <p:txBody>
          <a:bodyPr/>
          <a:lstStyle/>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3.	</a:t>
            </a:r>
            <a:r>
              <a:rPr lang="en-US" sz="1600" b="1" smtClean="0"/>
              <a:t>Secured Party’s name.</a:t>
            </a:r>
            <a:r>
              <a:rPr lang="en-US" sz="1600" smtClean="0"/>
              <a:t>  Enter name and mailing address for Secured Party or Assignee who will be the Secured Party of record.  For additional Secured Parties, attach either Addendum (Form UCC1Ad) or Additional Party (Form UCC1AP).  If there has been a full assignment of the initial Secured Party’s right to be Secured Party of record before filing this form, either (1) enter Assignor Secured Party‘s name and mailing address in item 3 of this form and file an Amendment (Form UCC3) [see item 5 of that form]; or (2) enter Assignee’s name and mailing address in item 3 of this form and, if desired, also attach Addendum (Form UCC1Ad) and enter Assignor Secured Party’s name and mailing address in item 11.</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4.	</a:t>
            </a:r>
            <a:r>
              <a:rPr lang="en-US" sz="1600" b="1" smtClean="0"/>
              <a:t>Collateral.</a:t>
            </a:r>
            <a:r>
              <a:rPr lang="en-US" sz="1600" smtClean="0"/>
              <a:t>  Use item 4 to indicate the collateral covered by this financing statement.  If space in item 4 is insufficient, continue the collateral description in item 12 of the Addendum (Form UCC1Ad) or attach additional page(s) and incorporate by reference in item 12 (e.g., See Exhibit A).  Do not include social security numbers or other personally identifiable information.</a:t>
            </a:r>
          </a:p>
          <a:p>
            <a:pPr eaLnBrk="1" hangingPunct="1">
              <a:lnSpc>
                <a:spcPct val="80000"/>
              </a:lnSpc>
              <a:buFont typeface="Wingdings 2" pitchFamily="18" charset="2"/>
              <a:buNone/>
            </a:pPr>
            <a:endParaRPr lang="en-US" sz="1600" i="1" smtClean="0"/>
          </a:p>
          <a:p>
            <a:pPr eaLnBrk="1" hangingPunct="1">
              <a:lnSpc>
                <a:spcPct val="80000"/>
              </a:lnSpc>
              <a:buFont typeface="Wingdings 2" pitchFamily="18" charset="2"/>
              <a:buNone/>
            </a:pPr>
            <a:r>
              <a:rPr lang="en-US" sz="1600" i="1" smtClean="0"/>
              <a:t>	Note</a:t>
            </a:r>
            <a:r>
              <a:rPr lang="en-US" sz="1600" smtClean="0"/>
              <a:t>:  If this financing statement covers timber to be cut, covers as-extracted collateral, and/or is filed as a fixture filing, attach Addendum (Form UCC1Ad) and complete the required information in items 13, 14, 15, and 16. </a:t>
            </a:r>
          </a:p>
        </p:txBody>
      </p:sp>
      <p:pic>
        <p:nvPicPr>
          <p:cNvPr id="53251"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UCC1AD</a:t>
            </a:r>
          </a:p>
        </p:txBody>
      </p:sp>
      <p:sp>
        <p:nvSpPr>
          <p:cNvPr id="54274"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9.	</a:t>
            </a:r>
            <a:r>
              <a:rPr lang="en-US" sz="1600" b="1" smtClean="0"/>
              <a:t>Name of first Debtor.</a:t>
            </a:r>
            <a:r>
              <a:rPr lang="en-US" sz="1600" smtClean="0"/>
              <a:t>  Enter name of first Debtor exactly as shown in item 1 of Financing Statement (Form UCC1) to which this Addendum relates.  The name will not be indexed as a separate debtor.  The Debtor name in this section is intended to cross-reference this Addendum with the related Financing Statement (Form UCC1).</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If the box in item 1 of the Financing Statement (Form UCC1) was checked because Individual Debtor name did not fit, the box in item 9 of this Addendum should be checked.</a:t>
            </a:r>
          </a:p>
          <a:p>
            <a:pPr eaLnBrk="1" hangingPunct="1">
              <a:lnSpc>
                <a:spcPct val="80000"/>
              </a:lnSpc>
            </a:pPr>
            <a:endParaRPr lang="en-US" sz="1600" smtClean="0"/>
          </a:p>
          <a:p>
            <a:pPr eaLnBrk="1" hangingPunct="1">
              <a:lnSpc>
                <a:spcPct val="80000"/>
              </a:lnSpc>
              <a:buFont typeface="Wingdings 2" pitchFamily="18" charset="2"/>
              <a:buNone/>
            </a:pPr>
            <a:r>
              <a:rPr lang="en-US" sz="1600" smtClean="0"/>
              <a:t>	10.	</a:t>
            </a:r>
            <a:r>
              <a:rPr lang="en-US" sz="1600" b="1" smtClean="0"/>
              <a:t>Additional Debtor’s name.</a:t>
            </a:r>
            <a:r>
              <a:rPr lang="en-US" sz="1600" smtClean="0"/>
              <a:t>  If this Addendum adds an additional Debtor, complete item 10 in accordance with Instruction 1 of Financing Statement (Form UCC1).  For additional Debtors, attach either an additional Addendum or Additional Party (Form UCC1AP) and follow Instruction 1 of Financing Statement (Form UCC1) for determining and formatting additional names.</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11.	</a:t>
            </a:r>
            <a:r>
              <a:rPr lang="en-US" sz="1600" b="1" smtClean="0"/>
              <a:t>Additional Secured Party’s name or Assignor Secured Party’s name.</a:t>
            </a:r>
            <a:r>
              <a:rPr lang="en-US" sz="1600" smtClean="0"/>
              <a:t>  If this Addendum adds an additional Secured Party, complete item 11 in accordance with Instruction 3 of Financing Statement (Form UCC1).  For additional Secured Parties, attach either an additional Addendum or Additional Party (Form UCC1AP) and complete applicable items in accordance with Instruction 3 of Financing Statement (Form UCC1).  In the case of a full assignment of the Secured Party’s interest before the filing of this financing statement, if filer has provided the name and mailing address of the Assignee in item 3 of Financing Statement (Form UCC1), filer may enter Assignor Secured Party’s name and mailing address in item 11.</a:t>
            </a:r>
          </a:p>
        </p:txBody>
      </p:sp>
      <p:pic>
        <p:nvPicPr>
          <p:cNvPr id="54275"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UCC1AP</a:t>
            </a:r>
          </a:p>
        </p:txBody>
      </p:sp>
      <p:sp>
        <p:nvSpPr>
          <p:cNvPr id="55298"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18.</a:t>
            </a:r>
            <a:r>
              <a:rPr lang="en-US" sz="1600" b="1" smtClean="0"/>
              <a:t>	Name of first Debtor.</a:t>
            </a:r>
            <a:r>
              <a:rPr lang="en-US" sz="1600" smtClean="0"/>
              <a:t>  Enter name of first Debtor exactly as shown in item 1 of Financing Statement (Form UCC1) to which this Additional Party relates.  The name will not be indexed as a separate Debtor.  If line 1b of the Financing Statement (Form UCC1) was left blank because the Individual Debtor name did not fit, check the box in item 18 and enter as much of the Individual Debtor name from item 10 that will fit.  The Debtor name in this section is intended to cross-reference this Additional Party with the related Financing Statement (Form UCC1).</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22-23.	</a:t>
            </a:r>
            <a:r>
              <a:rPr lang="en-US" sz="1600" b="1" smtClean="0"/>
              <a:t>Additional Secured Party’s name or Assignor Secured Party’s name.</a:t>
            </a:r>
            <a:r>
              <a:rPr lang="en-US" sz="1600" smtClean="0"/>
              <a:t>  If this Additional Party adds additional Secured Parties, complete items 22 and 23 in accordance with Instruction 3 of Financing Statement (Form UCC1).  In the case of a full assignment of the Secured Party’s interest before the filing of this financing statement, if filer has provided the name and mailing address of the Assignee in item 3 of Financing Statement (Form UCC1), filer may enter Assignor Secured Party’s name and mailing address in items 22 and 23.</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24.	</a:t>
            </a:r>
            <a:r>
              <a:rPr lang="en-US" sz="1600" b="1" smtClean="0"/>
              <a:t>Miscellaneous.</a:t>
            </a:r>
            <a:r>
              <a:rPr lang="en-US" sz="1600" smtClean="0"/>
              <a:t>  Under certain circumstances, additional information not provided on the Financing Statement (Form UCC1) may be required.  Also, some states have non-uniform requirements.  Use this space or attach additional page(s) and incorporate by reference in item 24 (e.g., See Exhibit A) to provide such additional information or to comply with such requirements; otherwise, leave blank.  Do not include social security numbers or other personally identifiable information.</a:t>
            </a:r>
          </a:p>
        </p:txBody>
      </p:sp>
      <p:pic>
        <p:nvPicPr>
          <p:cNvPr id="55299"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UCC3</a:t>
            </a:r>
          </a:p>
        </p:txBody>
      </p:sp>
      <p:sp>
        <p:nvSpPr>
          <p:cNvPr id="56322"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1b.	If this Amendment is to be filed in the real estate records or in any other filing office where the name of current Debtor is required for indexing purposes, check the box in item 1b </a:t>
            </a:r>
            <a:r>
              <a:rPr lang="en-US" sz="1600" u="sng" smtClean="0"/>
              <a:t>and</a:t>
            </a:r>
            <a:r>
              <a:rPr lang="en-US" sz="1600" smtClean="0"/>
              <a:t> enter Debtor name in item 13 of Amendment Addendum (Form UCC3Ad).  Complete item 13 in accordance with instructions on Amendment Addendum (Form UCC3Ad).  If Debtor does not have an interest of record, enter the name and address of the record owner in item 16 of Amendment Addendum (Form UCC3Ad).</a:t>
            </a:r>
          </a:p>
          <a:p>
            <a:pPr eaLnBrk="1" hangingPunct="1">
              <a:lnSpc>
                <a:spcPct val="80000"/>
              </a:lnSpc>
              <a:buFont typeface="Wingdings 2" pitchFamily="18" charset="2"/>
              <a:buNone/>
            </a:pPr>
            <a:endParaRPr lang="en-US" sz="1600" i="1" smtClean="0"/>
          </a:p>
          <a:p>
            <a:pPr eaLnBrk="1" hangingPunct="1">
              <a:lnSpc>
                <a:spcPct val="80000"/>
              </a:lnSpc>
              <a:buFont typeface="Wingdings 2" pitchFamily="18" charset="2"/>
              <a:buNone/>
            </a:pPr>
            <a:r>
              <a:rPr lang="en-US" sz="1600" i="1" smtClean="0"/>
              <a:t>	Note:</a:t>
            </a:r>
            <a:r>
              <a:rPr lang="en-US" sz="1600" smtClean="0"/>
              <a:t>  Show purpose of this Amendment by checking box 2, 3, 4, 5, </a:t>
            </a:r>
            <a:r>
              <a:rPr lang="en-US" sz="1600" u="sng" smtClean="0"/>
              <a:t>or</a:t>
            </a:r>
            <a:r>
              <a:rPr lang="en-US" sz="1600" smtClean="0"/>
              <a:t> 8 (in items 5 and 8 you must check additional boxes); also complete items 6, 7, and/or 8 as appropriate.  Some, but not all filing offices accept multiple actions on an Amendment.  Filing offices that accept multiple actions may charge an additional fee.  Some filing offices that accept multiple actions may only index one of the actions requested.  Consult the administrative rules of the designated filing office to determine the extent to which multiple actions will be accepted, indexed, and the applicable filing fees for multiple actions.</a:t>
            </a:r>
          </a:p>
          <a:p>
            <a:pPr eaLnBrk="1" hangingPunct="1">
              <a:lnSpc>
                <a:spcPct val="80000"/>
              </a:lnSpc>
            </a:pPr>
            <a:endParaRPr lang="en-US" sz="1600" smtClean="0"/>
          </a:p>
          <a:p>
            <a:pPr eaLnBrk="1" hangingPunct="1">
              <a:lnSpc>
                <a:spcPct val="80000"/>
              </a:lnSpc>
              <a:buFont typeface="Wingdings 2" pitchFamily="18" charset="2"/>
              <a:buNone/>
            </a:pPr>
            <a:r>
              <a:rPr lang="en-US" sz="1600" smtClean="0"/>
              <a:t>	3.	</a:t>
            </a:r>
            <a:r>
              <a:rPr lang="en-US" sz="1600" b="1" smtClean="0"/>
              <a:t>Assignment.</a:t>
            </a:r>
            <a:r>
              <a:rPr lang="en-US" sz="1600" smtClean="0"/>
              <a:t>  To </a:t>
            </a:r>
            <a:r>
              <a:rPr lang="en-US" sz="1600" u="sng" smtClean="0"/>
              <a:t>assign</a:t>
            </a:r>
            <a:r>
              <a:rPr lang="en-US" sz="1600" smtClean="0"/>
              <a:t> (1) some or all of Assignor’s right to amend the identified financing statement, or (2) the Assignor’s right to amend the identified financing statement with respect to some (but not all) of the collateral covered by the identified financing statement:  Check box in item 3 </a:t>
            </a:r>
            <a:r>
              <a:rPr lang="en-US" sz="1600" u="sng" smtClean="0"/>
              <a:t>and</a:t>
            </a:r>
            <a:r>
              <a:rPr lang="en-US" sz="1600" smtClean="0"/>
              <a:t> enter name of Assignee in item 7a or 7b; always enter the Assignee’s mailing address in item 7c.  Also enter name of Assignor in item 9.  If assignment affects the right to amend the financing statement with respect to some (but not all) of the collateral covered by the identified financing statement, check the ASSIGN collateral box and indicate the particular collateral covered in item 8.</a:t>
            </a:r>
          </a:p>
        </p:txBody>
      </p:sp>
      <p:pic>
        <p:nvPicPr>
          <p:cNvPr id="56323"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UCC3</a:t>
            </a:r>
          </a:p>
        </p:txBody>
      </p:sp>
      <p:sp>
        <p:nvSpPr>
          <p:cNvPr id="57346"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5-7.	</a:t>
            </a:r>
            <a:r>
              <a:rPr lang="en-US" sz="1600" b="1" smtClean="0"/>
              <a:t>Party Information Change.</a:t>
            </a:r>
            <a:r>
              <a:rPr lang="en-US" sz="1600" smtClean="0"/>
              <a:t>  To indicate a </a:t>
            </a:r>
            <a:r>
              <a:rPr lang="en-US" sz="1600" u="sng" smtClean="0"/>
              <a:t>party information change</a:t>
            </a:r>
            <a:r>
              <a:rPr lang="en-US" sz="1600" smtClean="0"/>
              <a:t>, check this box; also check additional boxes (as applicable) and complete items 5, 6, and/or 7 as appropriate.</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To </a:t>
            </a:r>
            <a:r>
              <a:rPr lang="en-US" sz="1600" u="sng" smtClean="0"/>
              <a:t>change the name and/or address</a:t>
            </a:r>
            <a:r>
              <a:rPr lang="en-US" sz="1600" smtClean="0"/>
              <a:t> of a party (items 5, 6, </a:t>
            </a:r>
            <a:r>
              <a:rPr lang="en-US" sz="1600" u="sng" smtClean="0"/>
              <a:t>and</a:t>
            </a:r>
            <a:r>
              <a:rPr lang="en-US" sz="1600" smtClean="0"/>
              <a:t> 7):  Check box in item 5 to indicate whether this Amendment relates to a Debtor or Secured Party of record; </a:t>
            </a:r>
            <a:r>
              <a:rPr lang="en-US" sz="1600" u="sng" smtClean="0"/>
              <a:t>and</a:t>
            </a:r>
            <a:r>
              <a:rPr lang="en-US" sz="1600" smtClean="0"/>
              <a:t> check the CHANGE name and/or mailing address box in item 5 and enter name of affected party (current record name) in item 6a or 6b; and repeat or enter the new name in item 7a or 7b; always enter the party’s mailing address in item 7c.</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To </a:t>
            </a:r>
            <a:r>
              <a:rPr lang="en-US" sz="1600" u="sng" smtClean="0"/>
              <a:t>add</a:t>
            </a:r>
            <a:r>
              <a:rPr lang="en-US" sz="1600" smtClean="0"/>
              <a:t> a party (items 5 </a:t>
            </a:r>
            <a:r>
              <a:rPr lang="en-US" sz="1600" u="sng" smtClean="0"/>
              <a:t>and</a:t>
            </a:r>
            <a:r>
              <a:rPr lang="en-US" sz="1600" smtClean="0"/>
              <a:t> 7):  Check box in item 5 to indicate whether this Amendment relates to a Debtor or Secured Party of record; </a:t>
            </a:r>
            <a:r>
              <a:rPr lang="en-US" sz="1600" u="sng" smtClean="0"/>
              <a:t>and</a:t>
            </a:r>
            <a:r>
              <a:rPr lang="en-US" sz="1600" smtClean="0"/>
              <a:t> check the ADD name box in item 5 and enter the added party’s name in item 7a or 7b; always enter the party’s mailing address in item 7c.  For additional Debtors or Secured Parties, attach Amendment Additional Party (Form UCC3AP), using correct name format.</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To</a:t>
            </a:r>
            <a:r>
              <a:rPr lang="en-US" sz="1600" u="sng" smtClean="0"/>
              <a:t> delete</a:t>
            </a:r>
            <a:r>
              <a:rPr lang="en-US" sz="1600" smtClean="0"/>
              <a:t> a party (items 5 </a:t>
            </a:r>
            <a:r>
              <a:rPr lang="en-US" sz="1600" u="sng" smtClean="0"/>
              <a:t>and</a:t>
            </a:r>
            <a:r>
              <a:rPr lang="en-US" sz="1600" smtClean="0"/>
              <a:t> 6):  Check box in item 5 to indicate whether this Amendment relates to a Debtor or Secured Party of record; </a:t>
            </a:r>
            <a:r>
              <a:rPr lang="en-US" sz="1600" u="sng" smtClean="0"/>
              <a:t>and</a:t>
            </a:r>
            <a:r>
              <a:rPr lang="en-US" sz="1600" smtClean="0"/>
              <a:t> check the DELETE name box in item 5 and enter the deleted party’s name in item 6a or 6b.</a:t>
            </a:r>
          </a:p>
        </p:txBody>
      </p:sp>
      <p:pic>
        <p:nvPicPr>
          <p:cNvPr id="57347"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UCC3AD</a:t>
            </a:r>
          </a:p>
        </p:txBody>
      </p:sp>
      <p:sp>
        <p:nvSpPr>
          <p:cNvPr id="58370"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13.</a:t>
            </a:r>
            <a:r>
              <a:rPr lang="en-US" sz="1600" b="1" smtClean="0"/>
              <a:t>	Name of Debtor on related Financing Statement.</a:t>
            </a:r>
            <a:r>
              <a:rPr lang="en-US" sz="1600" smtClean="0"/>
              <a:t>  If this Amendment (Form UCC3) is to be filed in the real estate records or in any other filing office where the name of a current Debtor of record is required for indexing purposes, enter Debtor name in item 13a or 13b.  Item 13 is intended to cross-reference the Amendment (Form UCC3) and Amendment Addendum with the related Financing Statement (Form UCC1).  If more than one current Debtor, enter additional name(s) in item 14 or on additional Amendment Addendum (Form UCC3Ad).  Do not use item 13 to change, add, or delete a Debtor name.</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14.	</a:t>
            </a:r>
            <a:r>
              <a:rPr lang="en-US" sz="1600" b="1" smtClean="0"/>
              <a:t>Additional Space for Item 8 (Collateral).</a:t>
            </a:r>
            <a:r>
              <a:rPr lang="en-US" sz="1600" smtClean="0"/>
              <a:t>  If space in item 8 of Amendment (Form UCC3) is insufficient or additional information must be provided, enter additional information in item 14 or attach additional page(s) and incorporate by reference in item 14 (e.g., See Exhibit A).  Do not include social security numbers or other personally identifiable information.</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18.	</a:t>
            </a:r>
            <a:r>
              <a:rPr lang="en-US" sz="1600" b="1" smtClean="0"/>
              <a:t>Miscellaneous.</a:t>
            </a:r>
            <a:r>
              <a:rPr lang="en-US" sz="1600" smtClean="0"/>
              <a:t>  Under certain circumstances, additional information not provided on the Financing Statement Amendment (Form UCC3) may be required.  Also, some states have non-uniform requirements.  Use this space or attach additional page(s) and incorporate by reference in item 18 (e.g., See Exhibit A) to provide such additional information or to comply with such requirements; otherwise, leave blank.  Do not include social security numbers or other personally identifiable information.</a:t>
            </a:r>
          </a:p>
        </p:txBody>
      </p:sp>
      <p:pic>
        <p:nvPicPr>
          <p:cNvPr id="58371"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cap="none" smtClean="0">
                <a:effectLst/>
              </a:rPr>
              <a:t>UCC3AP</a:t>
            </a:r>
          </a:p>
        </p:txBody>
      </p:sp>
      <p:sp>
        <p:nvSpPr>
          <p:cNvPr id="59394" name="Rectangle 3"/>
          <p:cNvSpPr>
            <a:spLocks noGrp="1"/>
          </p:cNvSpPr>
          <p:nvPr>
            <p:ph type="body" idx="4294967295"/>
          </p:nvPr>
        </p:nvSpPr>
        <p:spPr/>
        <p:txBody>
          <a:bodyPr/>
          <a:lstStyle/>
          <a:p>
            <a:pPr eaLnBrk="1" hangingPunct="1">
              <a:lnSpc>
                <a:spcPct val="80000"/>
              </a:lnSpc>
              <a:buFont typeface="Wingdings 2" pitchFamily="18" charset="2"/>
              <a:buNone/>
            </a:pPr>
            <a:r>
              <a:rPr lang="en-US" sz="1600" smtClean="0"/>
              <a:t>	21-23.     </a:t>
            </a:r>
            <a:r>
              <a:rPr lang="en-US" sz="1600" b="1" smtClean="0"/>
              <a:t>Additional Debtor’s name.</a:t>
            </a:r>
            <a:r>
              <a:rPr lang="en-US" sz="1600" smtClean="0"/>
              <a:t>  If this Amendment Additional Party adds additional Debtors, complete items 21, 22, and 23 in accordance with Instruction 1 of Financing Statement (Form UCC1).</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24-25.     </a:t>
            </a:r>
            <a:r>
              <a:rPr lang="en-US" sz="1600" b="1" smtClean="0"/>
              <a:t>Additional Secured Party’s name or Assignor Secured Party’s name.</a:t>
            </a:r>
            <a:r>
              <a:rPr lang="en-US" sz="1600" smtClean="0"/>
              <a:t>  If this Amendment Additional Party adds additional Secured Parties, complete items 24 and 25 in accordance with Instruction 3 of Financing Statement (Form UCC1).  In the case of an assignment of the Secured Party’s interest, filer may enter Secured Party and/or Assignor Secured Party’s name and mailing address in items 24 and 25.</a:t>
            </a:r>
          </a:p>
          <a:p>
            <a:pPr eaLnBrk="1" hangingPunct="1">
              <a:lnSpc>
                <a:spcPct val="80000"/>
              </a:lnSpc>
              <a:buFont typeface="Wingdings 2" pitchFamily="18" charset="2"/>
              <a:buNone/>
            </a:pPr>
            <a:endParaRPr lang="en-US" sz="1600" smtClean="0"/>
          </a:p>
          <a:p>
            <a:pPr eaLnBrk="1" hangingPunct="1">
              <a:lnSpc>
                <a:spcPct val="80000"/>
              </a:lnSpc>
              <a:buFont typeface="Wingdings 2" pitchFamily="18" charset="2"/>
              <a:buNone/>
            </a:pPr>
            <a:r>
              <a:rPr lang="en-US" sz="1600" smtClean="0"/>
              <a:t>	26.          </a:t>
            </a:r>
            <a:r>
              <a:rPr lang="en-US" sz="1600" b="1" smtClean="0"/>
              <a:t>Miscellaneous.</a:t>
            </a:r>
            <a:r>
              <a:rPr lang="en-US" sz="1600" smtClean="0"/>
              <a:t>  Under certain circumstances, additional information not provided on the Financing Statement Amendment (Form UCC3) may be required.  Also, some states have non-uniform requirements.  Use this space or attach additional page(s) and incorporate by reference in item 26 (e.g., See Exhibit A) to provide such additional information or to comply with such requirements; otherwise, leave blank.  Do not include social security numbers or other personally identifiable information.</a:t>
            </a:r>
          </a:p>
        </p:txBody>
      </p:sp>
      <p:pic>
        <p:nvPicPr>
          <p:cNvPr id="59395" name="Title 1"/>
          <p:cNvPicPr>
            <a:picLocks noChangeArrowheads="1"/>
          </p:cNvPicPr>
          <p:nvPr/>
        </p:nvPicPr>
        <p:blipFill>
          <a:blip r:embed="rId2"/>
          <a:srcRect/>
          <a:stretch>
            <a:fillRect/>
          </a:stretch>
        </p:blipFill>
        <p:spPr bwMode="auto">
          <a:xfrm>
            <a:off x="103188" y="450850"/>
            <a:ext cx="8894762" cy="1122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a:t>
            </a:r>
            <a:endParaRPr lang="en-US" dirty="0"/>
          </a:p>
        </p:txBody>
      </p:sp>
      <p:sp>
        <p:nvSpPr>
          <p:cNvPr id="17410" name="Content Placeholder 2"/>
          <p:cNvSpPr>
            <a:spLocks noGrp="1"/>
          </p:cNvSpPr>
          <p:nvPr>
            <p:ph idx="1"/>
          </p:nvPr>
        </p:nvSpPr>
        <p:spPr/>
        <p:txBody>
          <a:bodyPr/>
          <a:lstStyle/>
          <a:p>
            <a:pPr eaLnBrk="1" hangingPunct="1"/>
            <a:r>
              <a:rPr lang="en-US" sz="1800" smtClean="0"/>
              <a:t>Throughout the forms revision process, IACA was very diligent in its desire to revise the forms in a thoughtful, purposeful manner. Every proposed change was carefully considered to determine its impact on the filing community as well as the filing office. We also encouraged feedback from membership in an open environment, especially when the proposed change had the potential for greater impact than some other changes that could be considered minor. </a:t>
            </a:r>
          </a:p>
          <a:p>
            <a:pPr eaLnBrk="1" hangingPunct="1"/>
            <a:r>
              <a:rPr lang="en-US" sz="1800" smtClean="0"/>
              <a:t>Unfortunately, the revision process was prolonged by requests by the Joint Review Committee to consider additional changes – even after several deadlines for completion had passed.</a:t>
            </a:r>
          </a:p>
          <a:p>
            <a:pPr eaLnBrk="1" hangingPunct="1"/>
            <a:r>
              <a:rPr lang="en-US" sz="1800" smtClean="0"/>
              <a:t>Specifically, the JRC felt strongly that expanded debtor boxes be included in the revised forms while IACA believed (and still does) that the need for expanded debtor boxes is a perceived issue. </a:t>
            </a:r>
          </a:p>
          <a:p>
            <a:pPr eaLnBrk="1" hangingPunct="1"/>
            <a:r>
              <a:rPr lang="en-US" sz="1800" smtClean="0"/>
              <a:t>Fortunately, the JRC and IACA were able to reach an agreement that handled the perceived need for expanded debtor boxes (box 10 UCC-3 Amendment) in April 2011 (Rev. 04/20/2011).</a:t>
            </a:r>
          </a:p>
        </p:txBody>
      </p:sp>
      <p:sp>
        <p:nvSpPr>
          <p:cNvPr id="4" name="Slide Number Placeholder 3"/>
          <p:cNvSpPr>
            <a:spLocks noGrp="1"/>
          </p:cNvSpPr>
          <p:nvPr>
            <p:ph type="sldNum" sz="quarter" idx="12"/>
          </p:nvPr>
        </p:nvSpPr>
        <p:spPr/>
        <p:txBody>
          <a:bodyPr/>
          <a:lstStyle/>
          <a:p>
            <a:pPr>
              <a:defRPr/>
            </a:pPr>
            <a:fld id="{50FA2888-DCD0-4331-9598-DB07A38B5D96}" type="slidenum">
              <a:rPr lang="en-US"/>
              <a:pPr>
                <a:defRPr/>
              </a:pPr>
              <a:t>4</a:t>
            </a:fld>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Filing Office Impact</a:t>
            </a:r>
            <a:endParaRPr lang="en-US" sz="5400" dirty="0">
              <a:effectLst>
                <a:reflection blurRad="6350" stA="55000" endA="300" endPos="45500" dir="5400000" sy="-100000" algn="bl" rotWithShape="0"/>
              </a:effectLst>
            </a:endParaRP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CBCFB4F0-60B9-4272-B237-4F260D1D5DD3}" type="slidenum">
              <a:rPr lang="en-US"/>
              <a:pPr>
                <a:defRPr/>
              </a:pPr>
              <a:t>40</a:t>
            </a:fld>
            <a:endParaRPr 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UCC Checklist</a:t>
            </a:r>
          </a:p>
        </p:txBody>
      </p:sp>
      <p:sp>
        <p:nvSpPr>
          <p:cNvPr id="61442" name="Rectangle 3"/>
          <p:cNvSpPr>
            <a:spLocks noGrp="1"/>
          </p:cNvSpPr>
          <p:nvPr>
            <p:ph type="body" idx="4294967295"/>
          </p:nvPr>
        </p:nvSpPr>
        <p:spPr/>
        <p:txBody>
          <a:bodyPr/>
          <a:lstStyle/>
          <a:p>
            <a:pPr eaLnBrk="1" hangingPunct="1">
              <a:lnSpc>
                <a:spcPct val="80000"/>
              </a:lnSpc>
            </a:pPr>
            <a:r>
              <a:rPr lang="en-US" sz="2700" smtClean="0"/>
              <a:t>Database</a:t>
            </a:r>
          </a:p>
          <a:p>
            <a:pPr eaLnBrk="1" hangingPunct="1">
              <a:lnSpc>
                <a:spcPct val="80000"/>
              </a:lnSpc>
            </a:pPr>
            <a:r>
              <a:rPr lang="en-US" sz="2700" smtClean="0"/>
              <a:t>Data entry UI</a:t>
            </a:r>
          </a:p>
          <a:p>
            <a:pPr eaLnBrk="1" hangingPunct="1">
              <a:lnSpc>
                <a:spcPct val="80000"/>
              </a:lnSpc>
            </a:pPr>
            <a:r>
              <a:rPr lang="en-US" sz="2700" smtClean="0"/>
              <a:t>Web filing UI</a:t>
            </a:r>
          </a:p>
          <a:p>
            <a:pPr eaLnBrk="1" hangingPunct="1">
              <a:lnSpc>
                <a:spcPct val="80000"/>
              </a:lnSpc>
            </a:pPr>
            <a:r>
              <a:rPr lang="en-US" sz="2700" smtClean="0"/>
              <a:t>B2B/XML</a:t>
            </a:r>
          </a:p>
          <a:p>
            <a:pPr eaLnBrk="1" hangingPunct="1">
              <a:lnSpc>
                <a:spcPct val="80000"/>
              </a:lnSpc>
            </a:pPr>
            <a:r>
              <a:rPr lang="en-US" sz="2700" smtClean="0"/>
              <a:t>Imaging and data mapping</a:t>
            </a:r>
          </a:p>
          <a:p>
            <a:pPr eaLnBrk="1" hangingPunct="1">
              <a:lnSpc>
                <a:spcPct val="80000"/>
              </a:lnSpc>
            </a:pPr>
            <a:r>
              <a:rPr lang="en-US" sz="2700" smtClean="0"/>
              <a:t>Search report</a:t>
            </a:r>
          </a:p>
          <a:p>
            <a:pPr eaLnBrk="1" hangingPunct="1">
              <a:lnSpc>
                <a:spcPct val="80000"/>
              </a:lnSpc>
            </a:pPr>
            <a:r>
              <a:rPr lang="en-US" sz="2700" smtClean="0"/>
              <a:t>Admin Rules</a:t>
            </a:r>
          </a:p>
          <a:p>
            <a:pPr eaLnBrk="1" hangingPunct="1">
              <a:lnSpc>
                <a:spcPct val="80000"/>
              </a:lnSpc>
            </a:pPr>
            <a:r>
              <a:rPr lang="en-US" sz="2700" smtClean="0"/>
              <a:t>Staff training</a:t>
            </a:r>
          </a:p>
          <a:p>
            <a:pPr eaLnBrk="1" hangingPunct="1">
              <a:lnSpc>
                <a:spcPct val="80000"/>
              </a:lnSpc>
            </a:pPr>
            <a:r>
              <a:rPr lang="en-US" sz="2700" smtClean="0"/>
              <a:t>Public notice</a:t>
            </a:r>
          </a:p>
          <a:p>
            <a:pPr eaLnBrk="1" hangingPunct="1">
              <a:lnSpc>
                <a:spcPct val="80000"/>
              </a:lnSpc>
            </a:pPr>
            <a:r>
              <a:rPr lang="en-US" sz="2700" smtClean="0"/>
              <a:t>Legacy form acceptance</a:t>
            </a:r>
            <a:endParaRPr lang="en-US" smtClean="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Texas Web filing changes</a:t>
            </a:r>
            <a:endParaRPr lang="en-US" dirty="0"/>
          </a:p>
        </p:txBody>
      </p:sp>
      <p:sp>
        <p:nvSpPr>
          <p:cNvPr id="4" name="Slide Number Placeholder 3"/>
          <p:cNvSpPr>
            <a:spLocks noGrp="1"/>
          </p:cNvSpPr>
          <p:nvPr>
            <p:ph type="sldNum" sz="quarter" idx="12"/>
          </p:nvPr>
        </p:nvSpPr>
        <p:spPr/>
        <p:txBody>
          <a:bodyPr/>
          <a:lstStyle/>
          <a:p>
            <a:pPr>
              <a:defRPr/>
            </a:pPr>
            <a:fld id="{E31282CA-77A0-4B8B-A235-254CF9C4532B}" type="slidenum">
              <a:rPr lang="en-US"/>
              <a:pPr>
                <a:defRPr/>
              </a:pPr>
              <a:t>42</a:t>
            </a:fld>
            <a:endParaRPr lang="en-US"/>
          </a:p>
        </p:txBody>
      </p:sp>
      <p:pic>
        <p:nvPicPr>
          <p:cNvPr id="62467" name="Picture 5" descr="moocow rev"/>
          <p:cNvPicPr>
            <a:picLocks noGrp="1" noChangeAspect="1" noChangeArrowheads="1"/>
          </p:cNvPicPr>
          <p:nvPr>
            <p:ph idx="4294967295"/>
          </p:nvPr>
        </p:nvPicPr>
        <p:blipFill>
          <a:blip r:embed="rId2"/>
          <a:srcRect/>
          <a:stretch>
            <a:fillRect/>
          </a:stretch>
        </p:blipFill>
        <p:spPr>
          <a:xfrm>
            <a:off x="1250950" y="1554163"/>
            <a:ext cx="6792913" cy="4525962"/>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UCC1 - Debtor</a:t>
            </a:r>
            <a:endParaRPr lang="en-US" dirty="0"/>
          </a:p>
        </p:txBody>
      </p:sp>
      <p:pic>
        <p:nvPicPr>
          <p:cNvPr id="63490" name="Picture 3"/>
          <p:cNvPicPr>
            <a:picLocks noChangeAspect="1" noChangeArrowheads="1"/>
          </p:cNvPicPr>
          <p:nvPr/>
        </p:nvPicPr>
        <p:blipFill>
          <a:blip r:embed="rId2"/>
          <a:srcRect/>
          <a:stretch>
            <a:fillRect/>
          </a:stretch>
        </p:blipFill>
        <p:spPr bwMode="auto">
          <a:xfrm>
            <a:off x="914400" y="1366838"/>
            <a:ext cx="7467600" cy="47291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021FB48-C87C-4665-88E1-91E0FF32D989}" type="slidenum">
              <a:rPr lang="en-US"/>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Ucc1 - Secured Party/Assignor</a:t>
            </a:r>
            <a:endParaRPr lang="en-US" dirty="0"/>
          </a:p>
        </p:txBody>
      </p:sp>
      <p:sp>
        <p:nvSpPr>
          <p:cNvPr id="5" name="Slide Number Placeholder 4"/>
          <p:cNvSpPr>
            <a:spLocks noGrp="1"/>
          </p:cNvSpPr>
          <p:nvPr>
            <p:ph type="sldNum" sz="quarter" idx="12"/>
          </p:nvPr>
        </p:nvSpPr>
        <p:spPr/>
        <p:txBody>
          <a:bodyPr/>
          <a:lstStyle/>
          <a:p>
            <a:pPr>
              <a:defRPr/>
            </a:pPr>
            <a:fld id="{88FA826F-14AB-4506-9352-3607656D8E68}" type="slidenum">
              <a:rPr lang="en-US"/>
              <a:pPr>
                <a:defRPr/>
              </a:pPr>
              <a:t>44</a:t>
            </a:fld>
            <a:endParaRPr lang="en-US"/>
          </a:p>
        </p:txBody>
      </p:sp>
      <p:pic>
        <p:nvPicPr>
          <p:cNvPr id="64515" name="Picture 2"/>
          <p:cNvPicPr>
            <a:picLocks noGrp="1" noChangeAspect="1" noChangeArrowheads="1"/>
          </p:cNvPicPr>
          <p:nvPr>
            <p:ph idx="1"/>
          </p:nvPr>
        </p:nvPicPr>
        <p:blipFill>
          <a:blip r:embed="rId2"/>
          <a:srcRect/>
          <a:stretch>
            <a:fillRect/>
          </a:stretch>
        </p:blipFill>
        <p:spPr>
          <a:xfrm>
            <a:off x="990600" y="1447800"/>
            <a:ext cx="7446963" cy="4265613"/>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UCC1 - Collateral/Other</a:t>
            </a:r>
            <a:endParaRPr lang="en-US" dirty="0"/>
          </a:p>
        </p:txBody>
      </p:sp>
      <p:sp>
        <p:nvSpPr>
          <p:cNvPr id="5" name="Slide Number Placeholder 4"/>
          <p:cNvSpPr>
            <a:spLocks noGrp="1"/>
          </p:cNvSpPr>
          <p:nvPr>
            <p:ph type="sldNum" sz="quarter" idx="12"/>
          </p:nvPr>
        </p:nvSpPr>
        <p:spPr/>
        <p:txBody>
          <a:bodyPr/>
          <a:lstStyle/>
          <a:p>
            <a:pPr>
              <a:defRPr/>
            </a:pPr>
            <a:fld id="{F45D87B4-6B2B-46C9-8EE4-30225A983077}" type="slidenum">
              <a:rPr lang="en-US"/>
              <a:pPr>
                <a:defRPr/>
              </a:pPr>
              <a:t>45</a:t>
            </a:fld>
            <a:endParaRPr lang="en-US"/>
          </a:p>
        </p:txBody>
      </p:sp>
      <p:pic>
        <p:nvPicPr>
          <p:cNvPr id="65539" name="Picture 2"/>
          <p:cNvPicPr>
            <a:picLocks noChangeAspect="1" noChangeArrowheads="1"/>
          </p:cNvPicPr>
          <p:nvPr/>
        </p:nvPicPr>
        <p:blipFill>
          <a:blip r:embed="rId2"/>
          <a:srcRect/>
          <a:stretch>
            <a:fillRect/>
          </a:stretch>
        </p:blipFill>
        <p:spPr bwMode="auto">
          <a:xfrm>
            <a:off x="866775" y="1243013"/>
            <a:ext cx="7580313" cy="4548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UCC3 - Amendment Type</a:t>
            </a:r>
            <a:endParaRPr lang="en-US" dirty="0"/>
          </a:p>
        </p:txBody>
      </p:sp>
      <p:sp>
        <p:nvSpPr>
          <p:cNvPr id="5" name="Slide Number Placeholder 4"/>
          <p:cNvSpPr>
            <a:spLocks noGrp="1"/>
          </p:cNvSpPr>
          <p:nvPr>
            <p:ph type="sldNum" sz="quarter" idx="12"/>
          </p:nvPr>
        </p:nvSpPr>
        <p:spPr/>
        <p:txBody>
          <a:bodyPr/>
          <a:lstStyle/>
          <a:p>
            <a:pPr>
              <a:defRPr/>
            </a:pPr>
            <a:fld id="{0DCCF450-50AE-4AF5-AC6A-E40AFEA4DB2E}" type="slidenum">
              <a:rPr lang="en-US"/>
              <a:pPr>
                <a:defRPr/>
              </a:pPr>
              <a:t>46</a:t>
            </a:fld>
            <a:endParaRPr lang="en-US"/>
          </a:p>
        </p:txBody>
      </p:sp>
      <p:pic>
        <p:nvPicPr>
          <p:cNvPr id="66563" name="Picture 2"/>
          <p:cNvPicPr>
            <a:picLocks noChangeAspect="1" noChangeArrowheads="1"/>
          </p:cNvPicPr>
          <p:nvPr/>
        </p:nvPicPr>
        <p:blipFill>
          <a:blip r:embed="rId2"/>
          <a:srcRect/>
          <a:stretch>
            <a:fillRect/>
          </a:stretch>
        </p:blipFill>
        <p:spPr bwMode="auto">
          <a:xfrm>
            <a:off x="919163" y="1262063"/>
            <a:ext cx="7462837" cy="4605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UCC3 - Debtor</a:t>
            </a:r>
            <a:endParaRPr lang="en-US" dirty="0"/>
          </a:p>
        </p:txBody>
      </p:sp>
      <p:pic>
        <p:nvPicPr>
          <p:cNvPr id="67586" name="Picture 3"/>
          <p:cNvPicPr>
            <a:picLocks noChangeAspect="1" noChangeArrowheads="1"/>
          </p:cNvPicPr>
          <p:nvPr/>
        </p:nvPicPr>
        <p:blipFill>
          <a:blip r:embed="rId2"/>
          <a:srcRect/>
          <a:stretch>
            <a:fillRect/>
          </a:stretch>
        </p:blipFill>
        <p:spPr bwMode="auto">
          <a:xfrm>
            <a:off x="990600" y="1376363"/>
            <a:ext cx="7375525" cy="44148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FD54BA1-7633-47BE-9CFD-1A0EB88A98B6}" type="slidenum">
              <a:rPr lang="en-US"/>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UCC3 – Amend Secured Party</a:t>
            </a:r>
            <a:endParaRPr lang="en-US" dirty="0"/>
          </a:p>
        </p:txBody>
      </p:sp>
      <p:pic>
        <p:nvPicPr>
          <p:cNvPr id="68610" name="Picture 3"/>
          <p:cNvPicPr>
            <a:picLocks noChangeAspect="1" noChangeArrowheads="1"/>
          </p:cNvPicPr>
          <p:nvPr/>
        </p:nvPicPr>
        <p:blipFill>
          <a:blip r:embed="rId2"/>
          <a:srcRect/>
          <a:stretch>
            <a:fillRect/>
          </a:stretch>
        </p:blipFill>
        <p:spPr bwMode="auto">
          <a:xfrm>
            <a:off x="1066800" y="1390650"/>
            <a:ext cx="7259638" cy="43243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C10F197-8F44-43F0-81A1-E06FC4A9B403}" type="slidenum">
              <a:rPr lang="en-US"/>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UCC3 - Collateral Change</a:t>
            </a:r>
            <a:endParaRPr lang="en-US" dirty="0"/>
          </a:p>
        </p:txBody>
      </p:sp>
      <p:sp>
        <p:nvSpPr>
          <p:cNvPr id="5" name="Slide Number Placeholder 4"/>
          <p:cNvSpPr>
            <a:spLocks noGrp="1"/>
          </p:cNvSpPr>
          <p:nvPr>
            <p:ph type="sldNum" sz="quarter" idx="12"/>
          </p:nvPr>
        </p:nvSpPr>
        <p:spPr/>
        <p:txBody>
          <a:bodyPr/>
          <a:lstStyle/>
          <a:p>
            <a:pPr>
              <a:defRPr/>
            </a:pPr>
            <a:fld id="{3ECEE78A-605C-4911-B0CC-94A1404944C7}" type="slidenum">
              <a:rPr lang="en-US"/>
              <a:pPr>
                <a:defRPr/>
              </a:pPr>
              <a:t>49</a:t>
            </a:fld>
            <a:endParaRPr lang="en-US"/>
          </a:p>
        </p:txBody>
      </p:sp>
      <p:pic>
        <p:nvPicPr>
          <p:cNvPr id="69635" name="Picture 2"/>
          <p:cNvPicPr>
            <a:picLocks noChangeAspect="1" noChangeArrowheads="1"/>
          </p:cNvPicPr>
          <p:nvPr/>
        </p:nvPicPr>
        <p:blipFill>
          <a:blip r:embed="rId2"/>
          <a:srcRect/>
          <a:stretch>
            <a:fillRect/>
          </a:stretch>
        </p:blipFill>
        <p:spPr bwMode="auto">
          <a:xfrm>
            <a:off x="533400" y="1295400"/>
            <a:ext cx="8229600" cy="472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Purpose</a:t>
            </a:r>
            <a:endParaRPr lang="en-US" dirty="0"/>
          </a:p>
        </p:txBody>
      </p:sp>
      <p:sp>
        <p:nvSpPr>
          <p:cNvPr id="18434" name="Content Placeholder 2"/>
          <p:cNvSpPr>
            <a:spLocks noGrp="1"/>
          </p:cNvSpPr>
          <p:nvPr>
            <p:ph idx="1"/>
          </p:nvPr>
        </p:nvSpPr>
        <p:spPr/>
        <p:txBody>
          <a:bodyPr/>
          <a:lstStyle/>
          <a:p>
            <a:pPr eaLnBrk="1" hangingPunct="1"/>
            <a:r>
              <a:rPr lang="en-US" smtClean="0"/>
              <a:t>Revise form items and instructions in response to changes under the 2010 Amendments </a:t>
            </a:r>
          </a:p>
          <a:p>
            <a:pPr eaLnBrk="1" hangingPunct="1"/>
            <a:r>
              <a:rPr lang="en-US" smtClean="0"/>
              <a:t>Improve filer and filing office interaction following over a decade of experience with current forms</a:t>
            </a:r>
          </a:p>
          <a:p>
            <a:pPr eaLnBrk="1" hangingPunct="1"/>
            <a:r>
              <a:rPr lang="en-US" smtClean="0"/>
              <a:t>Overall simplification and clarification of form items and instructions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46452FB6-D18A-4741-8FF1-50E033EDFA1D}"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UCC1 &amp; UCC3 - Map data to 2013 forms</a:t>
            </a:r>
            <a:endParaRPr lang="en-US" dirty="0"/>
          </a:p>
        </p:txBody>
      </p:sp>
      <p:pic>
        <p:nvPicPr>
          <p:cNvPr id="70658" name="Picture 3"/>
          <p:cNvPicPr>
            <a:picLocks noChangeAspect="1" noChangeArrowheads="1"/>
          </p:cNvPicPr>
          <p:nvPr/>
        </p:nvPicPr>
        <p:blipFill>
          <a:blip r:embed="rId2"/>
          <a:srcRect/>
          <a:stretch>
            <a:fillRect/>
          </a:stretch>
        </p:blipFill>
        <p:spPr bwMode="auto">
          <a:xfrm>
            <a:off x="1066800" y="1152525"/>
            <a:ext cx="7239000" cy="47545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0116A18-4BD6-422D-BD3A-2FC35FC6BCF7}" type="slidenum">
              <a:rPr lang="en-US"/>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Search </a:t>
            </a:r>
            <a:r>
              <a:rPr lang="en-US" dirty="0"/>
              <a:t>-</a:t>
            </a:r>
            <a:r>
              <a:rPr lang="en-US" dirty="0" smtClean="0"/>
              <a:t> Debtor/secured/wildcard</a:t>
            </a:r>
            <a:endParaRPr lang="en-US" dirty="0"/>
          </a:p>
        </p:txBody>
      </p:sp>
      <p:pic>
        <p:nvPicPr>
          <p:cNvPr id="71682" name="Picture 3"/>
          <p:cNvPicPr>
            <a:picLocks noChangeAspect="1" noChangeArrowheads="1"/>
          </p:cNvPicPr>
          <p:nvPr/>
        </p:nvPicPr>
        <p:blipFill>
          <a:blip r:embed="rId2"/>
          <a:srcRect/>
          <a:stretch>
            <a:fillRect/>
          </a:stretch>
        </p:blipFill>
        <p:spPr bwMode="auto">
          <a:xfrm>
            <a:off x="1143000" y="1393825"/>
            <a:ext cx="7083425" cy="43973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57F1D5C-19B9-4B29-9979-226171329E55}" type="slidenum">
              <a:rPr lang="en-US"/>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p:txBody>
          <a:bodyPr wrap="square" lIns="91440" tIns="45720" rIns="91440" bIns="45720" numCol="1" anchorCtr="0" compatLnSpc="1">
            <a:prstTxWarp prst="textNoShape">
              <a:avLst/>
            </a:prstTxWarp>
          </a:bodyPr>
          <a:lstStyle/>
          <a:p>
            <a:r>
              <a:rPr lang="en-US" cap="none" smtClean="0">
                <a:effectLst/>
              </a:rPr>
              <a:t>UCC Checklist</a:t>
            </a:r>
          </a:p>
        </p:txBody>
      </p:sp>
      <p:sp>
        <p:nvSpPr>
          <p:cNvPr id="72706" name="Content Placeholder 2"/>
          <p:cNvSpPr>
            <a:spLocks noGrp="1"/>
          </p:cNvSpPr>
          <p:nvPr>
            <p:ph idx="1"/>
          </p:nvPr>
        </p:nvSpPr>
        <p:spPr/>
        <p:txBody>
          <a:bodyPr/>
          <a:lstStyle/>
          <a:p>
            <a:pPr eaLnBrk="1" hangingPunct="1">
              <a:lnSpc>
                <a:spcPct val="80000"/>
              </a:lnSpc>
            </a:pPr>
            <a:r>
              <a:rPr lang="en-US" sz="2800" smtClean="0"/>
              <a:t>Database  </a:t>
            </a:r>
            <a:r>
              <a:rPr lang="en-US" sz="2800" smtClean="0">
                <a:sym typeface="Wingdings" pitchFamily="2" charset="2"/>
              </a:rPr>
              <a:t></a:t>
            </a:r>
            <a:endParaRPr lang="en-US" sz="2800" smtClean="0"/>
          </a:p>
          <a:p>
            <a:pPr eaLnBrk="1" hangingPunct="1">
              <a:lnSpc>
                <a:spcPct val="80000"/>
              </a:lnSpc>
            </a:pPr>
            <a:r>
              <a:rPr lang="en-US" sz="2800" smtClean="0"/>
              <a:t>Data entry UI  </a:t>
            </a:r>
            <a:r>
              <a:rPr lang="en-US" sz="2800" smtClean="0">
                <a:sym typeface="Wingdings" pitchFamily="2" charset="2"/>
              </a:rPr>
              <a:t></a:t>
            </a:r>
            <a:endParaRPr lang="en-US" sz="2800" smtClean="0"/>
          </a:p>
          <a:p>
            <a:pPr eaLnBrk="1" hangingPunct="1">
              <a:lnSpc>
                <a:spcPct val="80000"/>
              </a:lnSpc>
            </a:pPr>
            <a:r>
              <a:rPr lang="en-US" sz="2800" smtClean="0"/>
              <a:t>Web filing UI  </a:t>
            </a:r>
            <a:r>
              <a:rPr lang="en-US" sz="2800" smtClean="0">
                <a:sym typeface="Wingdings" pitchFamily="2" charset="2"/>
              </a:rPr>
              <a:t></a:t>
            </a:r>
            <a:r>
              <a:rPr lang="en-US" sz="2800" smtClean="0"/>
              <a:t>  </a:t>
            </a:r>
          </a:p>
          <a:p>
            <a:pPr eaLnBrk="1" hangingPunct="1">
              <a:lnSpc>
                <a:spcPct val="80000"/>
              </a:lnSpc>
            </a:pPr>
            <a:r>
              <a:rPr lang="en-US" sz="2800" smtClean="0"/>
              <a:t>B2B/XML – Stick around for 3pm session on XML.</a:t>
            </a:r>
          </a:p>
          <a:p>
            <a:pPr eaLnBrk="1" hangingPunct="1">
              <a:lnSpc>
                <a:spcPct val="80000"/>
              </a:lnSpc>
            </a:pPr>
            <a:r>
              <a:rPr lang="en-US" sz="2800" smtClean="0"/>
              <a:t>Imaging and data mapping  </a:t>
            </a:r>
            <a:r>
              <a:rPr lang="en-US" sz="2800" smtClean="0">
                <a:sym typeface="Wingdings" pitchFamily="2" charset="2"/>
              </a:rPr>
              <a:t></a:t>
            </a:r>
            <a:endParaRPr lang="en-US" sz="2800" smtClean="0"/>
          </a:p>
          <a:p>
            <a:pPr eaLnBrk="1" hangingPunct="1">
              <a:lnSpc>
                <a:spcPct val="80000"/>
              </a:lnSpc>
            </a:pPr>
            <a:r>
              <a:rPr lang="en-US" sz="2800" smtClean="0"/>
              <a:t>Search report  </a:t>
            </a:r>
            <a:r>
              <a:rPr lang="en-US" sz="2800" smtClean="0">
                <a:sym typeface="Wingdings" pitchFamily="2" charset="2"/>
              </a:rPr>
              <a:t></a:t>
            </a:r>
            <a:endParaRPr lang="en-US" sz="2800" smtClean="0"/>
          </a:p>
          <a:p>
            <a:pPr eaLnBrk="1" hangingPunct="1">
              <a:lnSpc>
                <a:spcPct val="80000"/>
              </a:lnSpc>
            </a:pPr>
            <a:r>
              <a:rPr lang="en-US" sz="2800" smtClean="0"/>
              <a:t>Admin Rules  - Covered in 10:45am Tuesday session.</a:t>
            </a:r>
          </a:p>
          <a:p>
            <a:pPr eaLnBrk="1" hangingPunct="1">
              <a:lnSpc>
                <a:spcPct val="80000"/>
              </a:lnSpc>
            </a:pPr>
            <a:r>
              <a:rPr lang="en-US" sz="2800" smtClean="0"/>
              <a:t>Staff training – Minor </a:t>
            </a:r>
            <a:r>
              <a:rPr lang="en-US" sz="2400" smtClean="0"/>
              <a:t>– get folks familiar with new forms</a:t>
            </a:r>
          </a:p>
          <a:p>
            <a:pPr lvl="1" eaLnBrk="1" hangingPunct="1">
              <a:lnSpc>
                <a:spcPct val="80000"/>
              </a:lnSpc>
            </a:pPr>
            <a:r>
              <a:rPr lang="en-US" sz="2400" smtClean="0"/>
              <a:t>No more e, f and g</a:t>
            </a:r>
          </a:p>
          <a:p>
            <a:pPr lvl="1" eaLnBrk="1" hangingPunct="1">
              <a:lnSpc>
                <a:spcPct val="80000"/>
              </a:lnSpc>
            </a:pPr>
            <a:r>
              <a:rPr lang="en-US" sz="2400" smtClean="0"/>
              <a:t>Should reduce problems with long names</a:t>
            </a:r>
          </a:p>
          <a:p>
            <a:pPr lvl="1" eaLnBrk="1" hangingPunct="1">
              <a:lnSpc>
                <a:spcPct val="80000"/>
              </a:lnSpc>
            </a:pPr>
            <a:r>
              <a:rPr lang="en-US" sz="2400" smtClean="0"/>
              <a:t>Boxes shifted around</a:t>
            </a:r>
          </a:p>
          <a:p>
            <a:pPr lvl="1" eaLnBrk="1" hangingPunct="1">
              <a:lnSpc>
                <a:spcPct val="80000"/>
              </a:lnSpc>
            </a:pPr>
            <a:r>
              <a:rPr lang="en-US" sz="2400" smtClean="0"/>
              <a:t>Simplify UCC3 – Party changes</a:t>
            </a:r>
          </a:p>
          <a:p>
            <a:endParaRPr lang="en-US" smtClean="0"/>
          </a:p>
        </p:txBody>
      </p:sp>
      <p:sp>
        <p:nvSpPr>
          <p:cNvPr id="4" name="Slide Number Placeholder 3"/>
          <p:cNvSpPr>
            <a:spLocks noGrp="1"/>
          </p:cNvSpPr>
          <p:nvPr>
            <p:ph type="sldNum" sz="quarter" idx="12"/>
          </p:nvPr>
        </p:nvSpPr>
        <p:spPr/>
        <p:txBody>
          <a:bodyPr/>
          <a:lstStyle/>
          <a:p>
            <a:pPr>
              <a:defRPr/>
            </a:pPr>
            <a:fld id="{12E7486D-78E6-4C1B-96AE-1A6F5B86E4BC}" type="slidenum">
              <a:rPr lang="en-US" smtClean="0"/>
              <a:pPr>
                <a:defRPr/>
              </a:pPr>
              <a:t>52</a:t>
            </a:fld>
            <a:endParaRPr lang="en-US"/>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p:txBody>
          <a:bodyPr wrap="square" lIns="91440" tIns="45720" rIns="91440" bIns="45720" numCol="1" anchorCtr="0" compatLnSpc="1">
            <a:prstTxWarp prst="textNoShape">
              <a:avLst/>
            </a:prstTxWarp>
          </a:bodyPr>
          <a:lstStyle/>
          <a:p>
            <a:r>
              <a:rPr lang="en-US" cap="none" smtClean="0">
                <a:effectLst/>
              </a:rPr>
              <a:t>Other Considerations</a:t>
            </a:r>
          </a:p>
        </p:txBody>
      </p:sp>
      <p:sp>
        <p:nvSpPr>
          <p:cNvPr id="73730" name="Content Placeholder 2"/>
          <p:cNvSpPr>
            <a:spLocks noGrp="1"/>
          </p:cNvSpPr>
          <p:nvPr>
            <p:ph idx="1"/>
          </p:nvPr>
        </p:nvSpPr>
        <p:spPr>
          <a:xfrm>
            <a:off x="304800" y="1219200"/>
            <a:ext cx="8686800" cy="4860925"/>
          </a:xfrm>
        </p:spPr>
        <p:txBody>
          <a:bodyPr/>
          <a:lstStyle/>
          <a:p>
            <a:pPr eaLnBrk="1" hangingPunct="1">
              <a:lnSpc>
                <a:spcPct val="80000"/>
              </a:lnSpc>
            </a:pPr>
            <a:r>
              <a:rPr lang="en-US" sz="2800" smtClean="0"/>
              <a:t>Public notice – Things to think about</a:t>
            </a:r>
          </a:p>
          <a:p>
            <a:pPr eaLnBrk="1" hangingPunct="1">
              <a:lnSpc>
                <a:spcPct val="80000"/>
              </a:lnSpc>
              <a:buFont typeface="Wingdings 2" pitchFamily="18" charset="2"/>
              <a:buNone/>
            </a:pPr>
            <a:endParaRPr lang="en-US" sz="2800" smtClean="0"/>
          </a:p>
          <a:p>
            <a:pPr lvl="1" eaLnBrk="1" hangingPunct="1">
              <a:lnSpc>
                <a:spcPct val="80000"/>
              </a:lnSpc>
            </a:pPr>
            <a:r>
              <a:rPr lang="en-US" smtClean="0"/>
              <a:t>IACA Approved Printer and Supplier List (Texas only)</a:t>
            </a:r>
          </a:p>
          <a:p>
            <a:pPr lvl="2" eaLnBrk="1" hangingPunct="1">
              <a:lnSpc>
                <a:spcPct val="80000"/>
              </a:lnSpc>
            </a:pPr>
            <a:r>
              <a:rPr lang="en-US" smtClean="0"/>
              <a:t>Right after the conference we will begin working with the people on this list so they are aware of the form changes effective July 1, 2013.</a:t>
            </a:r>
          </a:p>
          <a:p>
            <a:pPr lvl="1" eaLnBrk="1" hangingPunct="1">
              <a:lnSpc>
                <a:spcPct val="80000"/>
              </a:lnSpc>
            </a:pPr>
            <a:r>
              <a:rPr lang="en-US" smtClean="0"/>
              <a:t>Stuffers</a:t>
            </a:r>
          </a:p>
          <a:p>
            <a:pPr lvl="2" eaLnBrk="1" hangingPunct="1">
              <a:lnSpc>
                <a:spcPct val="80000"/>
              </a:lnSpc>
            </a:pPr>
            <a:r>
              <a:rPr lang="en-US" smtClean="0"/>
              <a:t>On January 2, 2013 we are going to start including a colored stuffer in all our paper acknowledgments notifying people that they must start using the new forms on July 1, 2013.</a:t>
            </a:r>
          </a:p>
          <a:p>
            <a:pPr lvl="1" eaLnBrk="1" hangingPunct="1">
              <a:lnSpc>
                <a:spcPct val="80000"/>
              </a:lnSpc>
            </a:pPr>
            <a:r>
              <a:rPr lang="en-US" smtClean="0"/>
              <a:t>Electronic Filers – January 2, 2013.</a:t>
            </a:r>
          </a:p>
          <a:p>
            <a:pPr lvl="2" eaLnBrk="1" hangingPunct="1">
              <a:lnSpc>
                <a:spcPct val="80000"/>
              </a:lnSpc>
            </a:pPr>
            <a:r>
              <a:rPr lang="en-US" smtClean="0"/>
              <a:t>Post a notice on our website for our web customers. Include a message in electronic acknowledgments.</a:t>
            </a:r>
          </a:p>
          <a:p>
            <a:pPr lvl="2" eaLnBrk="1" hangingPunct="1">
              <a:lnSpc>
                <a:spcPct val="80000"/>
              </a:lnSpc>
            </a:pPr>
            <a:r>
              <a:rPr lang="en-US" smtClean="0"/>
              <a:t>Contact/work with our XML customers.</a:t>
            </a:r>
          </a:p>
          <a:p>
            <a:pPr lvl="2" eaLnBrk="1" hangingPunct="1">
              <a:lnSpc>
                <a:spcPct val="80000"/>
              </a:lnSpc>
            </a:pPr>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5B9BA68D-719D-43B3-B45A-CC639C05F6F3}" type="slidenum">
              <a:rPr lang="en-US" smtClean="0"/>
              <a:pPr>
                <a:defRPr/>
              </a:pPr>
              <a:t>53</a:t>
            </a:fld>
            <a:endParaRPr lang="en-US"/>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p:txBody>
          <a:bodyPr wrap="square" lIns="91440" tIns="45720" rIns="91440" bIns="45720" numCol="1" anchorCtr="0" compatLnSpc="1">
            <a:prstTxWarp prst="textNoShape">
              <a:avLst/>
            </a:prstTxWarp>
          </a:bodyPr>
          <a:lstStyle/>
          <a:p>
            <a:r>
              <a:rPr lang="en-US" cap="none" smtClean="0">
                <a:effectLst/>
              </a:rPr>
              <a:t>Other Considerations</a:t>
            </a:r>
          </a:p>
        </p:txBody>
      </p:sp>
      <p:sp>
        <p:nvSpPr>
          <p:cNvPr id="74754" name="Content Placeholder 2"/>
          <p:cNvSpPr>
            <a:spLocks noGrp="1"/>
          </p:cNvSpPr>
          <p:nvPr>
            <p:ph idx="1"/>
          </p:nvPr>
        </p:nvSpPr>
        <p:spPr>
          <a:xfrm>
            <a:off x="304800" y="1371600"/>
            <a:ext cx="8686800" cy="4708525"/>
          </a:xfrm>
        </p:spPr>
        <p:txBody>
          <a:bodyPr/>
          <a:lstStyle/>
          <a:p>
            <a:pPr eaLnBrk="1" hangingPunct="1">
              <a:lnSpc>
                <a:spcPct val="80000"/>
              </a:lnSpc>
            </a:pPr>
            <a:r>
              <a:rPr lang="en-US" smtClean="0"/>
              <a:t>Legacy form acceptance</a:t>
            </a:r>
          </a:p>
          <a:p>
            <a:pPr eaLnBrk="1" hangingPunct="1">
              <a:lnSpc>
                <a:spcPct val="80000"/>
              </a:lnSpc>
              <a:buFont typeface="Wingdings 2" pitchFamily="18" charset="2"/>
              <a:buNone/>
            </a:pPr>
            <a:endParaRPr lang="en-US" smtClean="0"/>
          </a:p>
          <a:p>
            <a:pPr lvl="1" eaLnBrk="1" hangingPunct="1">
              <a:lnSpc>
                <a:spcPct val="80000"/>
              </a:lnSpc>
            </a:pPr>
            <a:r>
              <a:rPr lang="en-US" smtClean="0"/>
              <a:t>Must file new form beginning July 1, 2013.  All other forms will be rejected?</a:t>
            </a:r>
          </a:p>
          <a:p>
            <a:endParaRPr lang="en-US" smtClean="0"/>
          </a:p>
        </p:txBody>
      </p:sp>
      <p:sp>
        <p:nvSpPr>
          <p:cNvPr id="4" name="Slide Number Placeholder 3"/>
          <p:cNvSpPr>
            <a:spLocks noGrp="1"/>
          </p:cNvSpPr>
          <p:nvPr>
            <p:ph type="sldNum" sz="quarter" idx="12"/>
          </p:nvPr>
        </p:nvSpPr>
        <p:spPr/>
        <p:txBody>
          <a:bodyPr/>
          <a:lstStyle/>
          <a:p>
            <a:pPr>
              <a:defRPr/>
            </a:pPr>
            <a:fld id="{CA48FD7A-F674-48A8-9E1B-C1F35375F8BC}" type="slidenum">
              <a:rPr lang="en-US" smtClean="0"/>
              <a:pPr>
                <a:defRPr/>
              </a:pPr>
              <a:t>54</a:t>
            </a:fld>
            <a:endParaRPr lang="en-US"/>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p:cNvPicPr>
            <a:picLocks noChangeAspect="1"/>
          </p:cNvPicPr>
          <p:nvPr/>
        </p:nvPicPr>
        <p:blipFill>
          <a:blip r:embed="rId2"/>
          <a:srcRect/>
          <a:stretch>
            <a:fillRect/>
          </a:stretch>
        </p:blipFill>
        <p:spPr bwMode="auto">
          <a:xfrm>
            <a:off x="685800" y="0"/>
            <a:ext cx="3097213" cy="952500"/>
          </a:xfrm>
          <a:prstGeom prst="rect">
            <a:avLst/>
          </a:prstGeom>
          <a:noFill/>
          <a:ln w="9525">
            <a:noFill/>
            <a:miter lim="800000"/>
            <a:headEnd/>
            <a:tailEnd/>
          </a:ln>
        </p:spPr>
      </p:pic>
      <p:sp>
        <p:nvSpPr>
          <p:cNvPr id="75778" name="Rectangle 3"/>
          <p:cNvSpPr>
            <a:spLocks/>
          </p:cNvSpPr>
          <p:nvPr/>
        </p:nvSpPr>
        <p:spPr bwMode="auto">
          <a:xfrm>
            <a:off x="304800" y="1554163"/>
            <a:ext cx="8686800" cy="4525962"/>
          </a:xfrm>
          <a:prstGeom prst="rect">
            <a:avLst/>
          </a:prstGeom>
          <a:noFill/>
          <a:ln w="9525">
            <a:noFill/>
            <a:miter lim="800000"/>
            <a:headEnd/>
            <a:tailEnd/>
          </a:ln>
        </p:spPr>
        <p:txBody>
          <a:bodyPr/>
          <a:lstStyle/>
          <a:p>
            <a:pPr eaLnBrk="0" hangingPunct="0">
              <a:spcBef>
                <a:spcPct val="20000"/>
              </a:spcBef>
              <a:buClr>
                <a:schemeClr val="accent1"/>
              </a:buClr>
              <a:buSzPct val="70000"/>
            </a:pPr>
            <a:r>
              <a:rPr lang="en-US" sz="4800" b="1">
                <a:solidFill>
                  <a:schemeClr val="tx2"/>
                </a:solidFill>
                <a:latin typeface="Calibri" pitchFamily="34" charset="0"/>
              </a:rPr>
              <a:t>	Thank You! </a:t>
            </a:r>
          </a:p>
          <a:p>
            <a:pPr eaLnBrk="0" hangingPunct="0">
              <a:spcBef>
                <a:spcPct val="20000"/>
              </a:spcBef>
              <a:buClr>
                <a:schemeClr val="accent1"/>
              </a:buClr>
              <a:buSzPct val="70000"/>
            </a:pPr>
            <a:endParaRPr lang="en-US" sz="3200">
              <a:solidFill>
                <a:schemeClr val="tx2"/>
              </a:solidFill>
              <a:latin typeface="Calibri" pitchFamily="34" charset="0"/>
            </a:endParaRPr>
          </a:p>
          <a:p>
            <a:pPr eaLnBrk="0" hangingPunct="0">
              <a:spcBef>
                <a:spcPct val="20000"/>
              </a:spcBef>
              <a:buClr>
                <a:schemeClr val="accent1"/>
              </a:buClr>
              <a:buSzPct val="70000"/>
            </a:pPr>
            <a:r>
              <a:rPr lang="en-US" sz="3200">
                <a:solidFill>
                  <a:schemeClr val="tx2"/>
                </a:solidFill>
                <a:latin typeface="Calibri" pitchFamily="34" charset="0"/>
              </a:rPr>
              <a:t>	For a copy of this 2012 presentation and 	others, please visit the STS page at: 	</a:t>
            </a:r>
            <a:r>
              <a:rPr lang="en-US" sz="3200">
                <a:solidFill>
                  <a:schemeClr val="tx2"/>
                </a:solidFill>
                <a:latin typeface="Calibri" pitchFamily="34" charset="0"/>
                <a:hlinkClick r:id="rId3"/>
              </a:rPr>
              <a:t>http://www.iaca.org</a:t>
            </a:r>
            <a:r>
              <a:rPr lang="en-US" sz="3200">
                <a:solidFill>
                  <a:schemeClr val="tx2"/>
                </a:solidFill>
                <a:latin typeface="Calibri" pitchFamily="34" charset="0"/>
              </a:rPr>
              <a:t>.</a:t>
            </a:r>
          </a:p>
          <a:p>
            <a:pPr eaLnBrk="0" hangingPunct="0">
              <a:spcBef>
                <a:spcPct val="20000"/>
              </a:spcBef>
              <a:buClr>
                <a:schemeClr val="accent1"/>
              </a:buClr>
              <a:buSzPct val="70000"/>
            </a:pPr>
            <a:endParaRPr lang="en-US" sz="3200">
              <a:solidFill>
                <a:schemeClr val="tx2"/>
              </a:solidFill>
              <a:latin typeface="Calibri" pitchFamily="34" charset="0"/>
            </a:endParaRPr>
          </a:p>
          <a:p>
            <a:pPr eaLnBrk="0" hangingPunct="0">
              <a:spcBef>
                <a:spcPct val="20000"/>
              </a:spcBef>
              <a:buClr>
                <a:schemeClr val="accent1"/>
              </a:buClr>
              <a:buSzPct val="70000"/>
            </a:pPr>
            <a:endParaRPr lang="en-US" sz="3200">
              <a:solidFill>
                <a:schemeClr val="tx2"/>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525963"/>
          </a:xfrm>
        </p:spPr>
        <p:txBody>
          <a:bodyPr anchor="ctr">
            <a:normAutofit/>
          </a:bodyPr>
          <a:lstStyle/>
          <a:p>
            <a:pPr marL="0" indent="0" algn="ctr" eaLnBrk="1" fontAlgn="auto" hangingPunct="1">
              <a:spcAft>
                <a:spcPts val="0"/>
              </a:spcAft>
              <a:buFont typeface="Wingdings 2"/>
              <a:buNone/>
              <a:defRPr/>
            </a:pPr>
            <a:r>
              <a:rPr lang="en-US" sz="5400" dirty="0" smtClean="0">
                <a:effectLst>
                  <a:reflection blurRad="6350" stA="55000" endA="300" endPos="45500" dir="5400000" sy="-100000" algn="bl" rotWithShape="0"/>
                </a:effectLst>
              </a:rPr>
              <a:t>Form UCC1</a:t>
            </a:r>
            <a:endParaRPr lang="en-US" sz="5400" dirty="0">
              <a:effectLst>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74B09B08-42D6-4559-A54A-9138E896440F}" type="slidenum">
              <a:rPr lang="en-US"/>
              <a:pPr>
                <a:defRPr/>
              </a:pPr>
              <a:t>6</a:t>
            </a:fld>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t>
            </a:r>
            <a:endParaRPr lang="en-US" dirty="0"/>
          </a:p>
        </p:txBody>
      </p:sp>
      <p:graphicFrame>
        <p:nvGraphicFramePr>
          <p:cNvPr id="2099" name="Object 51"/>
          <p:cNvGraphicFramePr>
            <a:graphicFrameLocks noChangeAspect="1"/>
          </p:cNvGraphicFramePr>
          <p:nvPr/>
        </p:nvGraphicFramePr>
        <p:xfrm>
          <a:off x="9525" y="0"/>
          <a:ext cx="5324475" cy="6891338"/>
        </p:xfrm>
        <a:graphic>
          <a:graphicData uri="http://schemas.openxmlformats.org/presentationml/2006/ole">
            <p:oleObj spid="_x0000_s2099" name="Acrobat Document" r:id="rId3" imgW="7768440" imgH="10058400" progId="AcroExch.Document.7">
              <p:embed/>
            </p:oleObj>
          </a:graphicData>
        </a:graphic>
      </p:graphicFrame>
      <p:sp>
        <p:nvSpPr>
          <p:cNvPr id="5" name="Slide Number Placeholder 4"/>
          <p:cNvSpPr>
            <a:spLocks noGrp="1"/>
          </p:cNvSpPr>
          <p:nvPr>
            <p:ph type="sldNum" sz="quarter" idx="12"/>
          </p:nvPr>
        </p:nvSpPr>
        <p:spPr/>
        <p:txBody>
          <a:bodyPr/>
          <a:lstStyle/>
          <a:p>
            <a:pPr>
              <a:defRPr/>
            </a:pPr>
            <a:fld id="{29C23B77-291F-4920-B615-9BF917E9869A}"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t>
            </a:r>
            <a:endParaRPr lang="en-US" dirty="0"/>
          </a:p>
        </p:txBody>
      </p:sp>
      <p:sp>
        <p:nvSpPr>
          <p:cNvPr id="22530" name="Content Placeholder 2"/>
          <p:cNvSpPr>
            <a:spLocks noGrp="1"/>
          </p:cNvSpPr>
          <p:nvPr>
            <p:ph idx="1"/>
          </p:nvPr>
        </p:nvSpPr>
        <p:spPr/>
        <p:txBody>
          <a:bodyPr anchor="b"/>
          <a:lstStyle/>
          <a:p>
            <a:pPr eaLnBrk="1" hangingPunct="1"/>
            <a:r>
              <a:rPr lang="en-US" smtClean="0"/>
              <a:t>Added e-mail for contact</a:t>
            </a:r>
          </a:p>
        </p:txBody>
      </p:sp>
      <p:pic>
        <p:nvPicPr>
          <p:cNvPr id="22531" name="Picture 4"/>
          <p:cNvPicPr>
            <a:picLocks noChangeAspect="1" noChangeArrowheads="1"/>
          </p:cNvPicPr>
          <p:nvPr/>
        </p:nvPicPr>
        <p:blipFill>
          <a:blip r:embed="rId2"/>
          <a:srcRect/>
          <a:stretch>
            <a:fillRect/>
          </a:stretch>
        </p:blipFill>
        <p:spPr bwMode="auto">
          <a:xfrm>
            <a:off x="457200" y="533400"/>
            <a:ext cx="6229350" cy="4781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C4F9C72-8F76-42AD-AD5E-DAF5CC75963C}" type="slidenum">
              <a:rPr lang="en-US"/>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dirty="0" smtClean="0"/>
              <a:t>UCC1</a:t>
            </a:r>
            <a:endParaRPr lang="en-US" dirty="0"/>
          </a:p>
        </p:txBody>
      </p:sp>
      <p:sp>
        <p:nvSpPr>
          <p:cNvPr id="23554" name="Content Placeholder 2"/>
          <p:cNvSpPr>
            <a:spLocks noGrp="1"/>
          </p:cNvSpPr>
          <p:nvPr>
            <p:ph idx="1"/>
          </p:nvPr>
        </p:nvSpPr>
        <p:spPr/>
        <p:txBody>
          <a:bodyPr anchor="b"/>
          <a:lstStyle/>
          <a:p>
            <a:pPr eaLnBrk="1" hangingPunct="1"/>
            <a:r>
              <a:rPr lang="en-US" sz="2800" smtClean="0"/>
              <a:t>Provided checkbox for use of extended individual debtor name item 10 UCC1Ad</a:t>
            </a:r>
          </a:p>
          <a:p>
            <a:pPr eaLnBrk="1" hangingPunct="1"/>
            <a:r>
              <a:rPr lang="en-US" sz="2800" smtClean="0"/>
              <a:t>Generic/international individual name terminology</a:t>
            </a:r>
          </a:p>
          <a:p>
            <a:pPr eaLnBrk="1" hangingPunct="1"/>
            <a:r>
              <a:rPr lang="en-US" sz="2800" smtClean="0"/>
              <a:t>Deleted additional info re Organization (e, f, and g) </a:t>
            </a:r>
          </a:p>
        </p:txBody>
      </p:sp>
      <p:pic>
        <p:nvPicPr>
          <p:cNvPr id="23555" name="Picture 2"/>
          <p:cNvPicPr>
            <a:picLocks noChangeAspect="1" noChangeArrowheads="1"/>
          </p:cNvPicPr>
          <p:nvPr/>
        </p:nvPicPr>
        <p:blipFill>
          <a:blip r:embed="rId2"/>
          <a:srcRect/>
          <a:stretch>
            <a:fillRect/>
          </a:stretch>
        </p:blipFill>
        <p:spPr bwMode="auto">
          <a:xfrm>
            <a:off x="0" y="1676400"/>
            <a:ext cx="9144000" cy="15668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4061053-526E-4F0A-8C37-2B2FACF0508D}" type="slidenum">
              <a:rPr lang="en-US"/>
              <a:pPr>
                <a:defRPr/>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20914</TotalTime>
  <Words>3138</Words>
  <Application>Microsoft Office PowerPoint</Application>
  <PresentationFormat>On-screen Show (4:3)</PresentationFormat>
  <Paragraphs>206</Paragraphs>
  <Slides>55</Slides>
  <Notes>0</Notes>
  <HiddenSlides>0</HiddenSlides>
  <MMClips>0</MMClips>
  <ScaleCrop>false</ScaleCrop>
  <HeadingPairs>
    <vt:vector size="8" baseType="variant">
      <vt:variant>
        <vt:lpstr>Fonts Used</vt:lpstr>
      </vt:variant>
      <vt:variant>
        <vt:i4>4</vt:i4>
      </vt:variant>
      <vt:variant>
        <vt:lpstr>Design Template</vt:lpstr>
      </vt:variant>
      <vt:variant>
        <vt:i4>6</vt:i4>
      </vt:variant>
      <vt:variant>
        <vt:lpstr>Embedded OLE Servers</vt:lpstr>
      </vt:variant>
      <vt:variant>
        <vt:i4>1</vt:i4>
      </vt:variant>
      <vt:variant>
        <vt:lpstr>Slide Titles</vt:lpstr>
      </vt:variant>
      <vt:variant>
        <vt:i4>55</vt:i4>
      </vt:variant>
    </vt:vector>
  </HeadingPairs>
  <TitlesOfParts>
    <vt:vector size="66" baseType="lpstr">
      <vt:lpstr>Arial</vt:lpstr>
      <vt:lpstr>Calibri</vt:lpstr>
      <vt:lpstr>Wingdings 2</vt:lpstr>
      <vt:lpstr>Wingdings</vt:lpstr>
      <vt:lpstr>Trek</vt:lpstr>
      <vt:lpstr>Trek</vt:lpstr>
      <vt:lpstr>Trek</vt:lpstr>
      <vt:lpstr>Trek</vt:lpstr>
      <vt:lpstr>Trek</vt:lpstr>
      <vt:lpstr>Trek</vt:lpstr>
      <vt:lpstr>Acrobat Document</vt:lpstr>
      <vt:lpstr>Slide 1</vt:lpstr>
      <vt:lpstr>A SPECIAL THANKS TO THE 2013 FORM REVISIONISTS: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UCC1AP</vt:lpstr>
      <vt:lpstr>Slide 18</vt:lpstr>
      <vt:lpstr>Slide 19</vt:lpstr>
      <vt:lpstr>UCC3</vt:lpstr>
      <vt:lpstr>Slide 21</vt:lpstr>
      <vt:lpstr>Slide 22</vt:lpstr>
      <vt:lpstr>Slide 23</vt:lpstr>
      <vt:lpstr>Slide 24</vt:lpstr>
      <vt:lpstr>UCC3AD</vt:lpstr>
      <vt:lpstr>Slide 26</vt:lpstr>
      <vt:lpstr>Slide 27</vt:lpstr>
      <vt:lpstr>Slide 28</vt:lpstr>
      <vt:lpstr>UCC3AP</vt:lpstr>
      <vt:lpstr>Slide 30</vt:lpstr>
      <vt:lpstr>UCC1</vt:lpstr>
      <vt:lpstr>UCC1</vt:lpstr>
      <vt:lpstr>UCC1</vt:lpstr>
      <vt:lpstr>UCC1AD</vt:lpstr>
      <vt:lpstr>UCC1AP</vt:lpstr>
      <vt:lpstr>UCC3</vt:lpstr>
      <vt:lpstr>UCC3</vt:lpstr>
      <vt:lpstr>UCC3AD</vt:lpstr>
      <vt:lpstr>UCC3AP</vt:lpstr>
      <vt:lpstr>Slide 40</vt:lpstr>
      <vt:lpstr>UCC Checklist</vt:lpstr>
      <vt:lpstr>Slide 42</vt:lpstr>
      <vt:lpstr>Slide 43</vt:lpstr>
      <vt:lpstr>Slide 44</vt:lpstr>
      <vt:lpstr>Slide 45</vt:lpstr>
      <vt:lpstr>Slide 46</vt:lpstr>
      <vt:lpstr>Slide 47</vt:lpstr>
      <vt:lpstr>Slide 48</vt:lpstr>
      <vt:lpstr>Slide 49</vt:lpstr>
      <vt:lpstr>Slide 50</vt:lpstr>
      <vt:lpstr>Slide 51</vt:lpstr>
      <vt:lpstr>UCC Checklist</vt:lpstr>
      <vt:lpstr>Other Considerations</vt:lpstr>
      <vt:lpstr>Other Considerations</vt:lpstr>
      <vt:lpstr>Slide 55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UCC Forms</dc:title>
  <dc:creator>Wally Boggus</dc:creator>
  <cp:lastModifiedBy>Department Of Information Technology</cp:lastModifiedBy>
  <cp:revision>116</cp:revision>
  <dcterms:created xsi:type="dcterms:W3CDTF">2012-03-26T14:28:57Z</dcterms:created>
  <dcterms:modified xsi:type="dcterms:W3CDTF">2012-04-27T21:06:18Z</dcterms:modified>
</cp:coreProperties>
</file>