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0"/>
  </p:notesMasterIdLst>
  <p:sldIdLst>
    <p:sldId id="261" r:id="rId3"/>
    <p:sldId id="258" r:id="rId4"/>
    <p:sldId id="256" r:id="rId5"/>
    <p:sldId id="257" r:id="rId6"/>
    <p:sldId id="259" r:id="rId7"/>
    <p:sldId id="260" r:id="rId8"/>
    <p:sldId id="1032" r:id="rId9"/>
    <p:sldId id="1025" r:id="rId10"/>
    <p:sldId id="1026" r:id="rId11"/>
    <p:sldId id="1027" r:id="rId12"/>
    <p:sldId id="344" r:id="rId13"/>
    <p:sldId id="1028" r:id="rId14"/>
    <p:sldId id="1029" r:id="rId15"/>
    <p:sldId id="1031" r:id="rId16"/>
    <p:sldId id="1008" r:id="rId17"/>
    <p:sldId id="1030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4"/>
    <p:restoredTop sz="94694"/>
  </p:normalViewPr>
  <p:slideViewPr>
    <p:cSldViewPr snapToGrid="0">
      <p:cViewPr varScale="1">
        <p:scale>
          <a:sx n="80" d="100"/>
          <a:sy n="80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A51C8-3643-46CA-9F6D-3FF54484E111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</dgm:pt>
    <dgm:pt modelId="{E16A24DF-5965-4196-8182-3D5A84182936}">
      <dgm:prSet phldrT="[Text]"/>
      <dgm:spPr/>
      <dgm:t>
        <a:bodyPr/>
        <a:lstStyle/>
        <a:p>
          <a:r>
            <a:rPr lang="en-US" dirty="0"/>
            <a:t>Committee Review</a:t>
          </a:r>
        </a:p>
      </dgm:t>
    </dgm:pt>
    <dgm:pt modelId="{51DD11E7-CD1E-4903-91BA-0912D8098716}" type="parTrans" cxnId="{4EF6907B-0820-46D2-A0FB-0FD680832C33}">
      <dgm:prSet/>
      <dgm:spPr/>
      <dgm:t>
        <a:bodyPr/>
        <a:lstStyle/>
        <a:p>
          <a:endParaRPr lang="en-US"/>
        </a:p>
      </dgm:t>
    </dgm:pt>
    <dgm:pt modelId="{83C7A271-CDA6-420F-9CB2-415599116F4D}" type="sibTrans" cxnId="{4EF6907B-0820-46D2-A0FB-0FD680832C33}">
      <dgm:prSet/>
      <dgm:spPr/>
      <dgm:t>
        <a:bodyPr/>
        <a:lstStyle/>
        <a:p>
          <a:endParaRPr lang="en-US"/>
        </a:p>
      </dgm:t>
    </dgm:pt>
    <dgm:pt modelId="{E01B8A85-68C2-4C73-8AC8-994E83E4DEF6}">
      <dgm:prSet phldrT="[Text]"/>
      <dgm:spPr/>
      <dgm:t>
        <a:bodyPr/>
        <a:lstStyle/>
        <a:p>
          <a:r>
            <a:rPr lang="en-US" dirty="0"/>
            <a:t>Committee Draft</a:t>
          </a:r>
        </a:p>
      </dgm:t>
    </dgm:pt>
    <dgm:pt modelId="{9D3E8962-A66A-4FA7-87E7-6EE81D35A7D9}" type="parTrans" cxnId="{C527D598-4DF4-4D21-8EC4-B3BBE45C1F4F}">
      <dgm:prSet/>
      <dgm:spPr/>
      <dgm:t>
        <a:bodyPr/>
        <a:lstStyle/>
        <a:p>
          <a:endParaRPr lang="en-US"/>
        </a:p>
      </dgm:t>
    </dgm:pt>
    <dgm:pt modelId="{7105B5BE-F747-497F-A4D5-30C8F2344880}" type="sibTrans" cxnId="{C527D598-4DF4-4D21-8EC4-B3BBE45C1F4F}">
      <dgm:prSet/>
      <dgm:spPr/>
      <dgm:t>
        <a:bodyPr/>
        <a:lstStyle/>
        <a:p>
          <a:endParaRPr lang="en-US"/>
        </a:p>
      </dgm:t>
    </dgm:pt>
    <dgm:pt modelId="{5A67ED09-EB61-4E32-9F87-8EBE32699DC2}">
      <dgm:prSet phldrT="[Text]"/>
      <dgm:spPr/>
      <dgm:t>
        <a:bodyPr/>
        <a:lstStyle/>
        <a:p>
          <a:r>
            <a:rPr lang="en-US" dirty="0"/>
            <a:t>Draft International Standard</a:t>
          </a:r>
        </a:p>
      </dgm:t>
    </dgm:pt>
    <dgm:pt modelId="{EA0F85C0-FFA2-4F19-9BFC-7CE7EB228B8B}" type="parTrans" cxnId="{90E09AE9-FB06-46AF-A73B-5A47FE9E25A5}">
      <dgm:prSet/>
      <dgm:spPr/>
      <dgm:t>
        <a:bodyPr/>
        <a:lstStyle/>
        <a:p>
          <a:endParaRPr lang="en-US"/>
        </a:p>
      </dgm:t>
    </dgm:pt>
    <dgm:pt modelId="{161D2DB2-AA13-44E9-9EA7-22F684EF6228}" type="sibTrans" cxnId="{90E09AE9-FB06-46AF-A73B-5A47FE9E25A5}">
      <dgm:prSet/>
      <dgm:spPr/>
      <dgm:t>
        <a:bodyPr/>
        <a:lstStyle/>
        <a:p>
          <a:endParaRPr lang="en-US"/>
        </a:p>
      </dgm:t>
    </dgm:pt>
    <dgm:pt modelId="{189C8B53-5157-44E2-A70F-F9886CCCB295}">
      <dgm:prSet phldrT="[Text]"/>
      <dgm:spPr/>
      <dgm:t>
        <a:bodyPr/>
        <a:lstStyle/>
        <a:p>
          <a:r>
            <a:rPr lang="en-US" dirty="0"/>
            <a:t>International Standard</a:t>
          </a:r>
        </a:p>
      </dgm:t>
    </dgm:pt>
    <dgm:pt modelId="{2D1377E9-B5E3-4C10-88A6-9AE1DA8B476D}" type="parTrans" cxnId="{2D09EA31-5FC3-492F-BD46-7BBECD56102D}">
      <dgm:prSet/>
      <dgm:spPr/>
      <dgm:t>
        <a:bodyPr/>
        <a:lstStyle/>
        <a:p>
          <a:endParaRPr lang="en-US"/>
        </a:p>
      </dgm:t>
    </dgm:pt>
    <dgm:pt modelId="{F46D9C75-D3C8-413C-8A26-89E0EE5EA881}" type="sibTrans" cxnId="{2D09EA31-5FC3-492F-BD46-7BBECD56102D}">
      <dgm:prSet/>
      <dgm:spPr/>
      <dgm:t>
        <a:bodyPr/>
        <a:lstStyle/>
        <a:p>
          <a:endParaRPr lang="en-US"/>
        </a:p>
      </dgm:t>
    </dgm:pt>
    <dgm:pt modelId="{6B623C5B-8F38-46CF-A4DE-26F4267D697A}">
      <dgm:prSet phldrT="[Text]"/>
      <dgm:spPr/>
      <dgm:t>
        <a:bodyPr/>
        <a:lstStyle/>
        <a:p>
          <a:r>
            <a:rPr lang="en-US" dirty="0"/>
            <a:t>New Work Item</a:t>
          </a:r>
        </a:p>
      </dgm:t>
    </dgm:pt>
    <dgm:pt modelId="{9095CFD1-0809-4049-ABB7-6BE73EADFD43}" type="parTrans" cxnId="{4003BA61-0FAE-4250-B2B8-315403F24429}">
      <dgm:prSet/>
      <dgm:spPr/>
      <dgm:t>
        <a:bodyPr/>
        <a:lstStyle/>
        <a:p>
          <a:endParaRPr lang="en-US"/>
        </a:p>
      </dgm:t>
    </dgm:pt>
    <dgm:pt modelId="{08B66924-D371-49B2-8778-C5FF5923A2CA}" type="sibTrans" cxnId="{4003BA61-0FAE-4250-B2B8-315403F24429}">
      <dgm:prSet/>
      <dgm:spPr/>
      <dgm:t>
        <a:bodyPr/>
        <a:lstStyle/>
        <a:p>
          <a:endParaRPr lang="en-US"/>
        </a:p>
      </dgm:t>
    </dgm:pt>
    <dgm:pt modelId="{268C37D1-0D49-49EE-9FB2-C8E98FA55EA4}" type="pres">
      <dgm:prSet presAssocID="{726A51C8-3643-46CA-9F6D-3FF54484E11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414B714-DF23-4B2F-891E-D58D534676AF}" type="pres">
      <dgm:prSet presAssocID="{189C8B53-5157-44E2-A70F-F9886CCCB295}" presName="Accent5" presStyleCnt="0"/>
      <dgm:spPr/>
    </dgm:pt>
    <dgm:pt modelId="{5AFFF379-3364-4063-B6C5-E36A1A1F6B26}" type="pres">
      <dgm:prSet presAssocID="{189C8B53-5157-44E2-A70F-F9886CCCB295}" presName="Accent" presStyleLbl="node1" presStyleIdx="0" presStyleCnt="5"/>
      <dgm:spPr/>
    </dgm:pt>
    <dgm:pt modelId="{9A20C624-C946-4B31-8472-91426EF40726}" type="pres">
      <dgm:prSet presAssocID="{189C8B53-5157-44E2-A70F-F9886CCCB295}" presName="ParentBackground5" presStyleCnt="0"/>
      <dgm:spPr/>
    </dgm:pt>
    <dgm:pt modelId="{110C4C05-CDD6-4F1F-B798-21B95956450C}" type="pres">
      <dgm:prSet presAssocID="{189C8B53-5157-44E2-A70F-F9886CCCB295}" presName="ParentBackground" presStyleLbl="fgAcc1" presStyleIdx="0" presStyleCnt="5"/>
      <dgm:spPr/>
    </dgm:pt>
    <dgm:pt modelId="{BC224A70-3BE5-4F2A-A2F4-6F83D55E9D0A}" type="pres">
      <dgm:prSet presAssocID="{189C8B53-5157-44E2-A70F-F9886CCCB29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9226F94-B347-47EF-86BC-A8774F339A96}" type="pres">
      <dgm:prSet presAssocID="{5A67ED09-EB61-4E32-9F87-8EBE32699DC2}" presName="Accent4" presStyleCnt="0"/>
      <dgm:spPr/>
    </dgm:pt>
    <dgm:pt modelId="{BAB05FDB-9345-4A2E-A272-7C16F1790C19}" type="pres">
      <dgm:prSet presAssocID="{5A67ED09-EB61-4E32-9F87-8EBE32699DC2}" presName="Accent" presStyleLbl="node1" presStyleIdx="1" presStyleCnt="5"/>
      <dgm:spPr/>
    </dgm:pt>
    <dgm:pt modelId="{6A87CF64-5C6C-415D-A03B-40ED4BFC4910}" type="pres">
      <dgm:prSet presAssocID="{5A67ED09-EB61-4E32-9F87-8EBE32699DC2}" presName="ParentBackground4" presStyleCnt="0"/>
      <dgm:spPr/>
    </dgm:pt>
    <dgm:pt modelId="{2C6B5430-8358-45E7-A9BB-3985D7BE49E9}" type="pres">
      <dgm:prSet presAssocID="{5A67ED09-EB61-4E32-9F87-8EBE32699DC2}" presName="ParentBackground" presStyleLbl="fgAcc1" presStyleIdx="1" presStyleCnt="5"/>
      <dgm:spPr/>
    </dgm:pt>
    <dgm:pt modelId="{F5BA1B5F-80D3-412B-8603-51037D0F72DB}" type="pres">
      <dgm:prSet presAssocID="{5A67ED09-EB61-4E32-9F87-8EBE32699DC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4326290-9909-4C15-A9CB-1D59D2DCF056}" type="pres">
      <dgm:prSet presAssocID="{E01B8A85-68C2-4C73-8AC8-994E83E4DEF6}" presName="Accent3" presStyleCnt="0"/>
      <dgm:spPr/>
    </dgm:pt>
    <dgm:pt modelId="{07AC39B7-C973-4D8B-A208-A02B07586BC5}" type="pres">
      <dgm:prSet presAssocID="{E01B8A85-68C2-4C73-8AC8-994E83E4DEF6}" presName="Accent" presStyleLbl="node1" presStyleIdx="2" presStyleCnt="5"/>
      <dgm:spPr/>
    </dgm:pt>
    <dgm:pt modelId="{F212EEA2-187C-44FF-B8BD-C886CD2C56FA}" type="pres">
      <dgm:prSet presAssocID="{E01B8A85-68C2-4C73-8AC8-994E83E4DEF6}" presName="ParentBackground3" presStyleCnt="0"/>
      <dgm:spPr/>
    </dgm:pt>
    <dgm:pt modelId="{C96F9402-AB1F-40E0-837E-7C4F0D4477D4}" type="pres">
      <dgm:prSet presAssocID="{E01B8A85-68C2-4C73-8AC8-994E83E4DEF6}" presName="ParentBackground" presStyleLbl="fgAcc1" presStyleIdx="2" presStyleCnt="5"/>
      <dgm:spPr/>
    </dgm:pt>
    <dgm:pt modelId="{BEE8BE70-AAFD-4C63-8141-5806C5A187AF}" type="pres">
      <dgm:prSet presAssocID="{E01B8A85-68C2-4C73-8AC8-994E83E4DEF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AE50E7A-6E9E-45CF-928F-74C35D584177}" type="pres">
      <dgm:prSet presAssocID="{6B623C5B-8F38-46CF-A4DE-26F4267D697A}" presName="Accent2" presStyleCnt="0"/>
      <dgm:spPr/>
    </dgm:pt>
    <dgm:pt modelId="{CFD9587B-CFCB-4E4D-9258-4C6C39F9F756}" type="pres">
      <dgm:prSet presAssocID="{6B623C5B-8F38-46CF-A4DE-26F4267D697A}" presName="Accent" presStyleLbl="node1" presStyleIdx="3" presStyleCnt="5"/>
      <dgm:spPr/>
    </dgm:pt>
    <dgm:pt modelId="{2D5A6219-4A7B-42A0-BD06-029E40E080BA}" type="pres">
      <dgm:prSet presAssocID="{6B623C5B-8F38-46CF-A4DE-26F4267D697A}" presName="ParentBackground2" presStyleCnt="0"/>
      <dgm:spPr/>
    </dgm:pt>
    <dgm:pt modelId="{F3F8FD08-7663-40AC-81DD-ECEABB3CD05B}" type="pres">
      <dgm:prSet presAssocID="{6B623C5B-8F38-46CF-A4DE-26F4267D697A}" presName="ParentBackground" presStyleLbl="fgAcc1" presStyleIdx="3" presStyleCnt="5"/>
      <dgm:spPr/>
    </dgm:pt>
    <dgm:pt modelId="{81309115-E239-46A4-923B-EF0F412D137E}" type="pres">
      <dgm:prSet presAssocID="{6B623C5B-8F38-46CF-A4DE-26F4267D697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7548666-34D6-4746-8BDF-2E94B020F000}" type="pres">
      <dgm:prSet presAssocID="{E16A24DF-5965-4196-8182-3D5A84182936}" presName="Accent1" presStyleCnt="0"/>
      <dgm:spPr/>
    </dgm:pt>
    <dgm:pt modelId="{7EE11DF5-FE04-429A-803C-F74BF3770EB2}" type="pres">
      <dgm:prSet presAssocID="{E16A24DF-5965-4196-8182-3D5A84182936}" presName="Accent" presStyleLbl="node1" presStyleIdx="4" presStyleCnt="5"/>
      <dgm:spPr/>
    </dgm:pt>
    <dgm:pt modelId="{65F97F9A-A57D-4988-B858-637B09DA38DA}" type="pres">
      <dgm:prSet presAssocID="{E16A24DF-5965-4196-8182-3D5A84182936}" presName="ParentBackground1" presStyleCnt="0"/>
      <dgm:spPr/>
    </dgm:pt>
    <dgm:pt modelId="{19B6132E-3CC7-44FF-8CBD-20921FD61382}" type="pres">
      <dgm:prSet presAssocID="{E16A24DF-5965-4196-8182-3D5A84182936}" presName="ParentBackground" presStyleLbl="fgAcc1" presStyleIdx="4" presStyleCnt="5"/>
      <dgm:spPr/>
    </dgm:pt>
    <dgm:pt modelId="{AA57459D-EF4B-4B5C-BFD8-F84B98D46A64}" type="pres">
      <dgm:prSet presAssocID="{E16A24DF-5965-4196-8182-3D5A8418293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518A10D-FDE1-4146-8359-54A733391785}" type="presOf" srcId="{E01B8A85-68C2-4C73-8AC8-994E83E4DEF6}" destId="{BEE8BE70-AAFD-4C63-8141-5806C5A187AF}" srcOrd="1" destOrd="0" presId="urn:microsoft.com/office/officeart/2011/layout/CircleProcess"/>
    <dgm:cxn modelId="{E8AA6512-577F-4F82-8A95-C0A8BF5440E5}" type="presOf" srcId="{6B623C5B-8F38-46CF-A4DE-26F4267D697A}" destId="{F3F8FD08-7663-40AC-81DD-ECEABB3CD05B}" srcOrd="0" destOrd="0" presId="urn:microsoft.com/office/officeart/2011/layout/CircleProcess"/>
    <dgm:cxn modelId="{6FA6D115-F1FC-419B-B0EB-BD0A6710FE15}" type="presOf" srcId="{E16A24DF-5965-4196-8182-3D5A84182936}" destId="{19B6132E-3CC7-44FF-8CBD-20921FD61382}" srcOrd="0" destOrd="0" presId="urn:microsoft.com/office/officeart/2011/layout/CircleProcess"/>
    <dgm:cxn modelId="{2D09EA31-5FC3-492F-BD46-7BBECD56102D}" srcId="{726A51C8-3643-46CA-9F6D-3FF54484E111}" destId="{189C8B53-5157-44E2-A70F-F9886CCCB295}" srcOrd="4" destOrd="0" parTransId="{2D1377E9-B5E3-4C10-88A6-9AE1DA8B476D}" sibTransId="{F46D9C75-D3C8-413C-8A26-89E0EE5EA881}"/>
    <dgm:cxn modelId="{E08C225D-E434-4D42-8B21-81B9245F0735}" type="presOf" srcId="{5A67ED09-EB61-4E32-9F87-8EBE32699DC2}" destId="{2C6B5430-8358-45E7-A9BB-3985D7BE49E9}" srcOrd="0" destOrd="0" presId="urn:microsoft.com/office/officeart/2011/layout/CircleProcess"/>
    <dgm:cxn modelId="{4003BA61-0FAE-4250-B2B8-315403F24429}" srcId="{726A51C8-3643-46CA-9F6D-3FF54484E111}" destId="{6B623C5B-8F38-46CF-A4DE-26F4267D697A}" srcOrd="1" destOrd="0" parTransId="{9095CFD1-0809-4049-ABB7-6BE73EADFD43}" sibTransId="{08B66924-D371-49B2-8778-C5FF5923A2CA}"/>
    <dgm:cxn modelId="{4EF6907B-0820-46D2-A0FB-0FD680832C33}" srcId="{726A51C8-3643-46CA-9F6D-3FF54484E111}" destId="{E16A24DF-5965-4196-8182-3D5A84182936}" srcOrd="0" destOrd="0" parTransId="{51DD11E7-CD1E-4903-91BA-0912D8098716}" sibTransId="{83C7A271-CDA6-420F-9CB2-415599116F4D}"/>
    <dgm:cxn modelId="{79552F89-93A1-4736-AF93-666572159F8A}" type="presOf" srcId="{189C8B53-5157-44E2-A70F-F9886CCCB295}" destId="{110C4C05-CDD6-4F1F-B798-21B95956450C}" srcOrd="0" destOrd="0" presId="urn:microsoft.com/office/officeart/2011/layout/CircleProcess"/>
    <dgm:cxn modelId="{D6232490-CF34-42DD-9A1E-6D94DE067EC5}" type="presOf" srcId="{189C8B53-5157-44E2-A70F-F9886CCCB295}" destId="{BC224A70-3BE5-4F2A-A2F4-6F83D55E9D0A}" srcOrd="1" destOrd="0" presId="urn:microsoft.com/office/officeart/2011/layout/CircleProcess"/>
    <dgm:cxn modelId="{C527D598-4DF4-4D21-8EC4-B3BBE45C1F4F}" srcId="{726A51C8-3643-46CA-9F6D-3FF54484E111}" destId="{E01B8A85-68C2-4C73-8AC8-994E83E4DEF6}" srcOrd="2" destOrd="0" parTransId="{9D3E8962-A66A-4FA7-87E7-6EE81D35A7D9}" sibTransId="{7105B5BE-F747-497F-A4D5-30C8F2344880}"/>
    <dgm:cxn modelId="{0D7C0DA6-69E4-4736-9A10-4D642820D220}" type="presOf" srcId="{726A51C8-3643-46CA-9F6D-3FF54484E111}" destId="{268C37D1-0D49-49EE-9FB2-C8E98FA55EA4}" srcOrd="0" destOrd="0" presId="urn:microsoft.com/office/officeart/2011/layout/CircleProcess"/>
    <dgm:cxn modelId="{08B39FA7-37A1-4FA6-AFB0-111856A9329E}" type="presOf" srcId="{5A67ED09-EB61-4E32-9F87-8EBE32699DC2}" destId="{F5BA1B5F-80D3-412B-8603-51037D0F72DB}" srcOrd="1" destOrd="0" presId="urn:microsoft.com/office/officeart/2011/layout/CircleProcess"/>
    <dgm:cxn modelId="{EF7C67D1-834F-4219-B9DF-681162E4B11C}" type="presOf" srcId="{E16A24DF-5965-4196-8182-3D5A84182936}" destId="{AA57459D-EF4B-4B5C-BFD8-F84B98D46A64}" srcOrd="1" destOrd="0" presId="urn:microsoft.com/office/officeart/2011/layout/CircleProcess"/>
    <dgm:cxn modelId="{C69FA4DC-9A45-4B1A-849B-75BC66038D71}" type="presOf" srcId="{6B623C5B-8F38-46CF-A4DE-26F4267D697A}" destId="{81309115-E239-46A4-923B-EF0F412D137E}" srcOrd="1" destOrd="0" presId="urn:microsoft.com/office/officeart/2011/layout/CircleProcess"/>
    <dgm:cxn modelId="{90E09AE9-FB06-46AF-A73B-5A47FE9E25A5}" srcId="{726A51C8-3643-46CA-9F6D-3FF54484E111}" destId="{5A67ED09-EB61-4E32-9F87-8EBE32699DC2}" srcOrd="3" destOrd="0" parTransId="{EA0F85C0-FFA2-4F19-9BFC-7CE7EB228B8B}" sibTransId="{161D2DB2-AA13-44E9-9EA7-22F684EF6228}"/>
    <dgm:cxn modelId="{C1557EEE-96EB-480C-9487-3F041901B86B}" type="presOf" srcId="{E01B8A85-68C2-4C73-8AC8-994E83E4DEF6}" destId="{C96F9402-AB1F-40E0-837E-7C4F0D4477D4}" srcOrd="0" destOrd="0" presId="urn:microsoft.com/office/officeart/2011/layout/CircleProcess"/>
    <dgm:cxn modelId="{E0BF2CEF-7768-4D16-82FA-02A7A93264CA}" type="presParOf" srcId="{268C37D1-0D49-49EE-9FB2-C8E98FA55EA4}" destId="{9414B714-DF23-4B2F-891E-D58D534676AF}" srcOrd="0" destOrd="0" presId="urn:microsoft.com/office/officeart/2011/layout/CircleProcess"/>
    <dgm:cxn modelId="{191A5AC7-7406-46FC-95FF-E1EB8B98E020}" type="presParOf" srcId="{9414B714-DF23-4B2F-891E-D58D534676AF}" destId="{5AFFF379-3364-4063-B6C5-E36A1A1F6B26}" srcOrd="0" destOrd="0" presId="urn:microsoft.com/office/officeart/2011/layout/CircleProcess"/>
    <dgm:cxn modelId="{1F5BB9EE-494E-47B1-85AE-E055BFA4DED8}" type="presParOf" srcId="{268C37D1-0D49-49EE-9FB2-C8E98FA55EA4}" destId="{9A20C624-C946-4B31-8472-91426EF40726}" srcOrd="1" destOrd="0" presId="urn:microsoft.com/office/officeart/2011/layout/CircleProcess"/>
    <dgm:cxn modelId="{33F3BE40-ECF9-4A4C-9AF8-3C8C28F638DA}" type="presParOf" srcId="{9A20C624-C946-4B31-8472-91426EF40726}" destId="{110C4C05-CDD6-4F1F-B798-21B95956450C}" srcOrd="0" destOrd="0" presId="urn:microsoft.com/office/officeart/2011/layout/CircleProcess"/>
    <dgm:cxn modelId="{40A1A5FB-2BE3-4D15-AECD-B79883568B93}" type="presParOf" srcId="{268C37D1-0D49-49EE-9FB2-C8E98FA55EA4}" destId="{BC224A70-3BE5-4F2A-A2F4-6F83D55E9D0A}" srcOrd="2" destOrd="0" presId="urn:microsoft.com/office/officeart/2011/layout/CircleProcess"/>
    <dgm:cxn modelId="{ED96D079-5B08-46A5-B88C-BAD4479DAAA7}" type="presParOf" srcId="{268C37D1-0D49-49EE-9FB2-C8E98FA55EA4}" destId="{29226F94-B347-47EF-86BC-A8774F339A96}" srcOrd="3" destOrd="0" presId="urn:microsoft.com/office/officeart/2011/layout/CircleProcess"/>
    <dgm:cxn modelId="{30453E40-E87D-46FB-A4E4-621E6B744973}" type="presParOf" srcId="{29226F94-B347-47EF-86BC-A8774F339A96}" destId="{BAB05FDB-9345-4A2E-A272-7C16F1790C19}" srcOrd="0" destOrd="0" presId="urn:microsoft.com/office/officeart/2011/layout/CircleProcess"/>
    <dgm:cxn modelId="{4E00D5D6-666C-4316-978B-15F6619047A8}" type="presParOf" srcId="{268C37D1-0D49-49EE-9FB2-C8E98FA55EA4}" destId="{6A87CF64-5C6C-415D-A03B-40ED4BFC4910}" srcOrd="4" destOrd="0" presId="urn:microsoft.com/office/officeart/2011/layout/CircleProcess"/>
    <dgm:cxn modelId="{A1765796-B626-4D1F-918E-D4A7B6F53261}" type="presParOf" srcId="{6A87CF64-5C6C-415D-A03B-40ED4BFC4910}" destId="{2C6B5430-8358-45E7-A9BB-3985D7BE49E9}" srcOrd="0" destOrd="0" presId="urn:microsoft.com/office/officeart/2011/layout/CircleProcess"/>
    <dgm:cxn modelId="{2A57D573-E424-4DF9-AFEC-B1AE2EF912D3}" type="presParOf" srcId="{268C37D1-0D49-49EE-9FB2-C8E98FA55EA4}" destId="{F5BA1B5F-80D3-412B-8603-51037D0F72DB}" srcOrd="5" destOrd="0" presId="urn:microsoft.com/office/officeart/2011/layout/CircleProcess"/>
    <dgm:cxn modelId="{07A111CC-6C11-46B6-9AA9-79F655AF5FE5}" type="presParOf" srcId="{268C37D1-0D49-49EE-9FB2-C8E98FA55EA4}" destId="{E4326290-9909-4C15-A9CB-1D59D2DCF056}" srcOrd="6" destOrd="0" presId="urn:microsoft.com/office/officeart/2011/layout/CircleProcess"/>
    <dgm:cxn modelId="{4485387B-7158-4F07-804D-92E60FB3DF2F}" type="presParOf" srcId="{E4326290-9909-4C15-A9CB-1D59D2DCF056}" destId="{07AC39B7-C973-4D8B-A208-A02B07586BC5}" srcOrd="0" destOrd="0" presId="urn:microsoft.com/office/officeart/2011/layout/CircleProcess"/>
    <dgm:cxn modelId="{13D7A0C0-4586-4AD0-9CD8-DE95EDEFB84D}" type="presParOf" srcId="{268C37D1-0D49-49EE-9FB2-C8E98FA55EA4}" destId="{F212EEA2-187C-44FF-B8BD-C886CD2C56FA}" srcOrd="7" destOrd="0" presId="urn:microsoft.com/office/officeart/2011/layout/CircleProcess"/>
    <dgm:cxn modelId="{27F4FC6C-FE4D-4B47-9917-0B10C023515B}" type="presParOf" srcId="{F212EEA2-187C-44FF-B8BD-C886CD2C56FA}" destId="{C96F9402-AB1F-40E0-837E-7C4F0D4477D4}" srcOrd="0" destOrd="0" presId="urn:microsoft.com/office/officeart/2011/layout/CircleProcess"/>
    <dgm:cxn modelId="{F8914C5F-4B93-4E2B-8335-B96F2403B73F}" type="presParOf" srcId="{268C37D1-0D49-49EE-9FB2-C8E98FA55EA4}" destId="{BEE8BE70-AAFD-4C63-8141-5806C5A187AF}" srcOrd="8" destOrd="0" presId="urn:microsoft.com/office/officeart/2011/layout/CircleProcess"/>
    <dgm:cxn modelId="{5CCA2B6B-B9B5-4365-9646-45AE01CD61EF}" type="presParOf" srcId="{268C37D1-0D49-49EE-9FB2-C8E98FA55EA4}" destId="{5AE50E7A-6E9E-45CF-928F-74C35D584177}" srcOrd="9" destOrd="0" presId="urn:microsoft.com/office/officeart/2011/layout/CircleProcess"/>
    <dgm:cxn modelId="{979F7131-B399-47AB-BFE5-747F1FBE58D5}" type="presParOf" srcId="{5AE50E7A-6E9E-45CF-928F-74C35D584177}" destId="{CFD9587B-CFCB-4E4D-9258-4C6C39F9F756}" srcOrd="0" destOrd="0" presId="urn:microsoft.com/office/officeart/2011/layout/CircleProcess"/>
    <dgm:cxn modelId="{07FCAF65-4A7F-4FBC-9A8B-824A966DF80C}" type="presParOf" srcId="{268C37D1-0D49-49EE-9FB2-C8E98FA55EA4}" destId="{2D5A6219-4A7B-42A0-BD06-029E40E080BA}" srcOrd="10" destOrd="0" presId="urn:microsoft.com/office/officeart/2011/layout/CircleProcess"/>
    <dgm:cxn modelId="{C060F59D-A62A-44A9-B3DB-7A28FFE47862}" type="presParOf" srcId="{2D5A6219-4A7B-42A0-BD06-029E40E080BA}" destId="{F3F8FD08-7663-40AC-81DD-ECEABB3CD05B}" srcOrd="0" destOrd="0" presId="urn:microsoft.com/office/officeart/2011/layout/CircleProcess"/>
    <dgm:cxn modelId="{CF15BD2D-6115-4373-B893-9B120D5325C1}" type="presParOf" srcId="{268C37D1-0D49-49EE-9FB2-C8E98FA55EA4}" destId="{81309115-E239-46A4-923B-EF0F412D137E}" srcOrd="11" destOrd="0" presId="urn:microsoft.com/office/officeart/2011/layout/CircleProcess"/>
    <dgm:cxn modelId="{E80762C4-95B2-402D-AB40-88CED2F5CCB6}" type="presParOf" srcId="{268C37D1-0D49-49EE-9FB2-C8E98FA55EA4}" destId="{57548666-34D6-4746-8BDF-2E94B020F000}" srcOrd="12" destOrd="0" presId="urn:microsoft.com/office/officeart/2011/layout/CircleProcess"/>
    <dgm:cxn modelId="{0E10144E-2D16-4DFB-8D3C-912F53955FC1}" type="presParOf" srcId="{57548666-34D6-4746-8BDF-2E94B020F000}" destId="{7EE11DF5-FE04-429A-803C-F74BF3770EB2}" srcOrd="0" destOrd="0" presId="urn:microsoft.com/office/officeart/2011/layout/CircleProcess"/>
    <dgm:cxn modelId="{9731E106-7F44-480D-9004-7502CB8CAD3E}" type="presParOf" srcId="{268C37D1-0D49-49EE-9FB2-C8E98FA55EA4}" destId="{65F97F9A-A57D-4988-B858-637B09DA38DA}" srcOrd="13" destOrd="0" presId="urn:microsoft.com/office/officeart/2011/layout/CircleProcess"/>
    <dgm:cxn modelId="{53C743E7-4FE8-4EF4-BEE7-9AABB750FEAB}" type="presParOf" srcId="{65F97F9A-A57D-4988-B858-637B09DA38DA}" destId="{19B6132E-3CC7-44FF-8CBD-20921FD61382}" srcOrd="0" destOrd="0" presId="urn:microsoft.com/office/officeart/2011/layout/CircleProcess"/>
    <dgm:cxn modelId="{2BFC9528-E501-4280-A54B-8BE909E08C93}" type="presParOf" srcId="{268C37D1-0D49-49EE-9FB2-C8E98FA55EA4}" destId="{AA57459D-EF4B-4B5C-BFD8-F84B98D46A64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93E2D-6BA4-4F6D-BE76-60398EB92FA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E1FF0E0D-626E-40FE-B1D6-695D6BCB5866}">
      <dgm:prSet phldrT="[Text]"/>
      <dgm:spPr/>
      <dgm:t>
        <a:bodyPr/>
        <a:lstStyle/>
        <a:p>
          <a:r>
            <a:rPr lang="en-US" dirty="0"/>
            <a:t>Simplicity</a:t>
          </a:r>
          <a:endParaRPr lang="en-BE" dirty="0"/>
        </a:p>
      </dgm:t>
    </dgm:pt>
    <dgm:pt modelId="{C6652E73-9828-4DF9-AE8F-641B6884774E}" type="parTrans" cxnId="{D4CA66D0-656A-4598-B402-7D2E71F96B93}">
      <dgm:prSet/>
      <dgm:spPr/>
      <dgm:t>
        <a:bodyPr/>
        <a:lstStyle/>
        <a:p>
          <a:endParaRPr lang="en-BE"/>
        </a:p>
      </dgm:t>
    </dgm:pt>
    <dgm:pt modelId="{C7EB788C-0DEE-4566-A35E-2249862E5057}" type="sibTrans" cxnId="{D4CA66D0-656A-4598-B402-7D2E71F96B93}">
      <dgm:prSet/>
      <dgm:spPr/>
      <dgm:t>
        <a:bodyPr/>
        <a:lstStyle/>
        <a:p>
          <a:endParaRPr lang="en-BE"/>
        </a:p>
      </dgm:t>
    </dgm:pt>
    <dgm:pt modelId="{59D70D38-4FF9-4E88-9EE9-2718DF06183B}">
      <dgm:prSet phldrT="[Text]"/>
      <dgm:spPr/>
      <dgm:t>
        <a:bodyPr/>
        <a:lstStyle/>
        <a:p>
          <a:r>
            <a:rPr lang="en-US" dirty="0"/>
            <a:t>Intuitive design for developers</a:t>
          </a:r>
          <a:endParaRPr lang="en-BE" dirty="0"/>
        </a:p>
      </dgm:t>
    </dgm:pt>
    <dgm:pt modelId="{B3642E91-17FD-4BB8-ADD5-FB5855417B6C}" type="parTrans" cxnId="{10915DFA-05E7-418E-9FD2-C86B0342C1D2}">
      <dgm:prSet/>
      <dgm:spPr/>
      <dgm:t>
        <a:bodyPr/>
        <a:lstStyle/>
        <a:p>
          <a:endParaRPr lang="en-BE"/>
        </a:p>
      </dgm:t>
    </dgm:pt>
    <dgm:pt modelId="{AB7DD940-875F-46E1-A71B-04CE215B53B3}" type="sibTrans" cxnId="{10915DFA-05E7-418E-9FD2-C86B0342C1D2}">
      <dgm:prSet/>
      <dgm:spPr/>
      <dgm:t>
        <a:bodyPr/>
        <a:lstStyle/>
        <a:p>
          <a:endParaRPr lang="en-BE"/>
        </a:p>
      </dgm:t>
    </dgm:pt>
    <dgm:pt modelId="{73F6C302-FAA0-4AD3-9A83-18AB1D0D84E0}">
      <dgm:prSet phldrT="[Text]"/>
      <dgm:spPr/>
      <dgm:t>
        <a:bodyPr/>
        <a:lstStyle/>
        <a:p>
          <a:r>
            <a:rPr lang="en-US" dirty="0"/>
            <a:t>Reliability &amp; Error Handling</a:t>
          </a:r>
          <a:endParaRPr lang="en-BE" dirty="0"/>
        </a:p>
      </dgm:t>
    </dgm:pt>
    <dgm:pt modelId="{788B6DFE-569D-43DA-94FA-4E005A6FC360}" type="parTrans" cxnId="{1191B2BE-0626-4C45-AB58-DA54DA437234}">
      <dgm:prSet/>
      <dgm:spPr/>
      <dgm:t>
        <a:bodyPr/>
        <a:lstStyle/>
        <a:p>
          <a:endParaRPr lang="en-BE"/>
        </a:p>
      </dgm:t>
    </dgm:pt>
    <dgm:pt modelId="{957A8195-C024-41DE-BB8D-E17D34531338}" type="sibTrans" cxnId="{1191B2BE-0626-4C45-AB58-DA54DA437234}">
      <dgm:prSet/>
      <dgm:spPr/>
      <dgm:t>
        <a:bodyPr/>
        <a:lstStyle/>
        <a:p>
          <a:endParaRPr lang="en-BE"/>
        </a:p>
      </dgm:t>
    </dgm:pt>
    <dgm:pt modelId="{EBEC8037-10D8-413A-9F02-40FA9E0AF452}">
      <dgm:prSet phldrT="[Text]"/>
      <dgm:spPr/>
      <dgm:t>
        <a:bodyPr/>
        <a:lstStyle/>
        <a:p>
          <a:r>
            <a:rPr lang="en-US" dirty="0"/>
            <a:t>Continuous 24/7 access to the API</a:t>
          </a:r>
          <a:endParaRPr lang="en-BE" dirty="0"/>
        </a:p>
      </dgm:t>
    </dgm:pt>
    <dgm:pt modelId="{6A9443E7-40D0-4517-A50D-C53EE1A0E09D}" type="parTrans" cxnId="{A10C2019-9E1F-420E-88A3-AFF4F5957F1F}">
      <dgm:prSet/>
      <dgm:spPr/>
      <dgm:t>
        <a:bodyPr/>
        <a:lstStyle/>
        <a:p>
          <a:endParaRPr lang="en-BE"/>
        </a:p>
      </dgm:t>
    </dgm:pt>
    <dgm:pt modelId="{A0F0A2F7-98F3-4149-A50F-56B3E481A570}" type="sibTrans" cxnId="{A10C2019-9E1F-420E-88A3-AFF4F5957F1F}">
      <dgm:prSet/>
      <dgm:spPr/>
      <dgm:t>
        <a:bodyPr/>
        <a:lstStyle/>
        <a:p>
          <a:endParaRPr lang="en-BE"/>
        </a:p>
      </dgm:t>
    </dgm:pt>
    <dgm:pt modelId="{0DE2DCAC-E14F-43C8-8E18-C469D09D22A2}">
      <dgm:prSet phldrT="[Text]"/>
      <dgm:spPr/>
      <dgm:t>
        <a:bodyPr/>
        <a:lstStyle/>
        <a:p>
          <a:r>
            <a:rPr lang="en-US" b="0" i="0" u="none" dirty="0"/>
            <a:t>health check endpoint for  timely notifications about interruptions</a:t>
          </a:r>
          <a:endParaRPr lang="en-BE" dirty="0"/>
        </a:p>
      </dgm:t>
    </dgm:pt>
    <dgm:pt modelId="{E462786C-5FD1-4DEC-83D0-54ECA079E252}" type="parTrans" cxnId="{AE5DDC6E-D2AD-4036-86D8-74CC107DED35}">
      <dgm:prSet/>
      <dgm:spPr/>
      <dgm:t>
        <a:bodyPr/>
        <a:lstStyle/>
        <a:p>
          <a:endParaRPr lang="en-BE"/>
        </a:p>
      </dgm:t>
    </dgm:pt>
    <dgm:pt modelId="{C5B8E09E-E3B5-424D-9FD4-759E7CA0ADF8}" type="sibTrans" cxnId="{AE5DDC6E-D2AD-4036-86D8-74CC107DED35}">
      <dgm:prSet/>
      <dgm:spPr/>
      <dgm:t>
        <a:bodyPr/>
        <a:lstStyle/>
        <a:p>
          <a:endParaRPr lang="en-BE"/>
        </a:p>
      </dgm:t>
    </dgm:pt>
    <dgm:pt modelId="{B3192050-FEEC-4084-909B-794C81AB1EB7}">
      <dgm:prSet phldrT="[Text]"/>
      <dgm:spPr/>
      <dgm:t>
        <a:bodyPr/>
        <a:lstStyle/>
        <a:p>
          <a:r>
            <a:rPr lang="en-US" dirty="0"/>
            <a:t>Efficiency &amp; Performance</a:t>
          </a:r>
          <a:endParaRPr lang="en-BE" dirty="0"/>
        </a:p>
      </dgm:t>
    </dgm:pt>
    <dgm:pt modelId="{0C7D82CF-F028-45CB-9A22-01BACC3EDB14}" type="parTrans" cxnId="{BFD45454-8E6F-4E57-A38F-78F4AA994A3C}">
      <dgm:prSet/>
      <dgm:spPr/>
      <dgm:t>
        <a:bodyPr/>
        <a:lstStyle/>
        <a:p>
          <a:endParaRPr lang="en-BE"/>
        </a:p>
      </dgm:t>
    </dgm:pt>
    <dgm:pt modelId="{B87A2507-5CDC-467A-A9A4-7387FC297A47}" type="sibTrans" cxnId="{BFD45454-8E6F-4E57-A38F-78F4AA994A3C}">
      <dgm:prSet/>
      <dgm:spPr/>
      <dgm:t>
        <a:bodyPr/>
        <a:lstStyle/>
        <a:p>
          <a:endParaRPr lang="en-BE"/>
        </a:p>
      </dgm:t>
    </dgm:pt>
    <dgm:pt modelId="{9EFCFE77-EF04-4350-912D-A82D0AB1DA51}">
      <dgm:prSet phldrT="[Text]"/>
      <dgm:spPr/>
      <dgm:t>
        <a:bodyPr/>
        <a:lstStyle/>
        <a:p>
          <a:r>
            <a:rPr lang="en-US" dirty="0"/>
            <a:t>Response within 30 s.</a:t>
          </a:r>
          <a:endParaRPr lang="en-BE" dirty="0"/>
        </a:p>
      </dgm:t>
    </dgm:pt>
    <dgm:pt modelId="{9180F756-0C7D-43AB-96E3-F1682F44A962}" type="parTrans" cxnId="{80CAC3E2-B67F-47EA-B4B6-94741F6A0BA1}">
      <dgm:prSet/>
      <dgm:spPr/>
      <dgm:t>
        <a:bodyPr/>
        <a:lstStyle/>
        <a:p>
          <a:endParaRPr lang="en-BE"/>
        </a:p>
      </dgm:t>
    </dgm:pt>
    <dgm:pt modelId="{5DB89A83-5666-4C0C-83CF-3B2FF8B73C72}" type="sibTrans" cxnId="{80CAC3E2-B67F-47EA-B4B6-94741F6A0BA1}">
      <dgm:prSet/>
      <dgm:spPr/>
      <dgm:t>
        <a:bodyPr/>
        <a:lstStyle/>
        <a:p>
          <a:endParaRPr lang="en-BE"/>
        </a:p>
      </dgm:t>
    </dgm:pt>
    <dgm:pt modelId="{776DECFE-A1AC-490D-82A8-F8850079D82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/>
            <a:t>Asynchronous processes for tasks that take &gt;30 s., e.g. document retrieval</a:t>
          </a:r>
          <a:r>
            <a:rPr lang="en-US" b="0" i="0" dirty="0"/>
            <a:t>​</a:t>
          </a:r>
          <a:endParaRPr lang="en-BE" dirty="0"/>
        </a:p>
      </dgm:t>
    </dgm:pt>
    <dgm:pt modelId="{4B452229-6B8B-43E8-AE57-152BC8998D33}" type="parTrans" cxnId="{8E235BA7-5CE8-40D4-A587-FBB9382D1DFD}">
      <dgm:prSet/>
      <dgm:spPr/>
      <dgm:t>
        <a:bodyPr/>
        <a:lstStyle/>
        <a:p>
          <a:endParaRPr lang="en-BE"/>
        </a:p>
      </dgm:t>
    </dgm:pt>
    <dgm:pt modelId="{4ADAF28F-0062-4100-88A8-33509933A702}" type="sibTrans" cxnId="{8E235BA7-5CE8-40D4-A587-FBB9382D1DFD}">
      <dgm:prSet/>
      <dgm:spPr/>
      <dgm:t>
        <a:bodyPr/>
        <a:lstStyle/>
        <a:p>
          <a:endParaRPr lang="en-BE"/>
        </a:p>
      </dgm:t>
    </dgm:pt>
    <dgm:pt modelId="{51701570-D24C-4600-8B9F-45B5E204BC35}">
      <dgm:prSet phldrT="[Text]"/>
      <dgm:spPr/>
      <dgm:t>
        <a:bodyPr/>
        <a:lstStyle/>
        <a:p>
          <a:r>
            <a:rPr lang="en-US" dirty="0"/>
            <a:t>Adherence to industry best practices</a:t>
          </a:r>
          <a:endParaRPr lang="en-BE" dirty="0"/>
        </a:p>
      </dgm:t>
    </dgm:pt>
    <dgm:pt modelId="{D21325D9-AFA8-40F7-BA6F-6038BBD1FBD7}" type="parTrans" cxnId="{6FE967A1-3B5B-4DB2-80A2-5C94080F1642}">
      <dgm:prSet/>
      <dgm:spPr/>
      <dgm:t>
        <a:bodyPr/>
        <a:lstStyle/>
        <a:p>
          <a:endParaRPr lang="en-BE"/>
        </a:p>
      </dgm:t>
    </dgm:pt>
    <dgm:pt modelId="{E2458FEB-8973-4D5A-AB72-A1B60FEDB9E0}" type="sibTrans" cxnId="{6FE967A1-3B5B-4DB2-80A2-5C94080F1642}">
      <dgm:prSet/>
      <dgm:spPr/>
      <dgm:t>
        <a:bodyPr/>
        <a:lstStyle/>
        <a:p>
          <a:endParaRPr lang="en-BE"/>
        </a:p>
      </dgm:t>
    </dgm:pt>
    <dgm:pt modelId="{BFBD9844-117C-49AC-9311-BFF4F6A90970}">
      <dgm:prSet phldrT="[Text]"/>
      <dgm:spPr/>
      <dgm:t>
        <a:bodyPr/>
        <a:lstStyle/>
        <a:p>
          <a:r>
            <a:rPr lang="en-US" dirty="0"/>
            <a:t>Minimal list of endpoints</a:t>
          </a:r>
          <a:endParaRPr lang="en-BE" dirty="0"/>
        </a:p>
      </dgm:t>
    </dgm:pt>
    <dgm:pt modelId="{1F09E53A-AD13-49A1-BBC0-FAAF6EB16F17}" type="parTrans" cxnId="{667083E5-3F86-46D8-9359-D86359B94E2F}">
      <dgm:prSet/>
      <dgm:spPr/>
      <dgm:t>
        <a:bodyPr/>
        <a:lstStyle/>
        <a:p>
          <a:endParaRPr lang="en-BE"/>
        </a:p>
      </dgm:t>
    </dgm:pt>
    <dgm:pt modelId="{5E1B220A-B630-42F2-8A29-8FD2E9FCBB9E}" type="sibTrans" cxnId="{667083E5-3F86-46D8-9359-D86359B94E2F}">
      <dgm:prSet/>
      <dgm:spPr/>
      <dgm:t>
        <a:bodyPr/>
        <a:lstStyle/>
        <a:p>
          <a:endParaRPr lang="en-BE"/>
        </a:p>
      </dgm:t>
    </dgm:pt>
    <dgm:pt modelId="{2FBACAE9-7693-47D8-AEA0-FAE1B6B9077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Accurate and comprehensive documentation</a:t>
          </a:r>
          <a:endParaRPr lang="en-BE" dirty="0"/>
        </a:p>
      </dgm:t>
    </dgm:pt>
    <dgm:pt modelId="{A8C87A62-2E29-4758-8383-1074E9F969D3}" type="parTrans" cxnId="{35F3D117-5C9F-483C-AD7C-9D87B921D080}">
      <dgm:prSet/>
      <dgm:spPr/>
      <dgm:t>
        <a:bodyPr/>
        <a:lstStyle/>
        <a:p>
          <a:endParaRPr lang="en-BE"/>
        </a:p>
      </dgm:t>
    </dgm:pt>
    <dgm:pt modelId="{8C502672-F0D3-42F8-8CBD-BC2D2F5035CE}" type="sibTrans" cxnId="{35F3D117-5C9F-483C-AD7C-9D87B921D080}">
      <dgm:prSet/>
      <dgm:spPr/>
      <dgm:t>
        <a:bodyPr/>
        <a:lstStyle/>
        <a:p>
          <a:endParaRPr lang="en-BE"/>
        </a:p>
      </dgm:t>
    </dgm:pt>
    <dgm:pt modelId="{9F4299C2-11BF-43C1-A4E4-9BA81C0048D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Data dictionary</a:t>
          </a:r>
          <a:endParaRPr lang="en-BE" dirty="0"/>
        </a:p>
      </dgm:t>
    </dgm:pt>
    <dgm:pt modelId="{9B4B818C-D600-4044-B73B-DF8BC6162DFA}" type="parTrans" cxnId="{FD8FFF31-4020-4873-9FCD-F1E153BEFC1D}">
      <dgm:prSet/>
      <dgm:spPr/>
      <dgm:t>
        <a:bodyPr/>
        <a:lstStyle/>
        <a:p>
          <a:endParaRPr lang="en-BE"/>
        </a:p>
      </dgm:t>
    </dgm:pt>
    <dgm:pt modelId="{621023FD-F467-466D-BBDC-A3E79F1F34AB}" type="sibTrans" cxnId="{FD8FFF31-4020-4873-9FCD-F1E153BEFC1D}">
      <dgm:prSet/>
      <dgm:spPr/>
      <dgm:t>
        <a:bodyPr/>
        <a:lstStyle/>
        <a:p>
          <a:endParaRPr lang="en-BE"/>
        </a:p>
      </dgm:t>
    </dgm:pt>
    <dgm:pt modelId="{D0B70409-CDCF-4302-9DEB-2731278C827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EN descriptions for both responses and params</a:t>
          </a:r>
          <a:endParaRPr lang="en-BE" dirty="0"/>
        </a:p>
      </dgm:t>
    </dgm:pt>
    <dgm:pt modelId="{ADDCCFFC-1088-4B1E-96DF-8590C96D95C8}" type="parTrans" cxnId="{5E272B50-1D08-40B6-9113-8BB7130791F0}">
      <dgm:prSet/>
      <dgm:spPr/>
      <dgm:t>
        <a:bodyPr/>
        <a:lstStyle/>
        <a:p>
          <a:endParaRPr lang="en-BE"/>
        </a:p>
      </dgm:t>
    </dgm:pt>
    <dgm:pt modelId="{3782E674-DF96-4A9A-A655-C511FD4CF098}" type="sibTrans" cxnId="{5E272B50-1D08-40B6-9113-8BB7130791F0}">
      <dgm:prSet/>
      <dgm:spPr/>
      <dgm:t>
        <a:bodyPr/>
        <a:lstStyle/>
        <a:p>
          <a:endParaRPr lang="en-BE"/>
        </a:p>
      </dgm:t>
    </dgm:pt>
    <dgm:pt modelId="{2C39705B-FE90-4A41-9050-B62A2D3A14D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Scalability and pricing</a:t>
          </a:r>
          <a:endParaRPr lang="en-BE" dirty="0"/>
        </a:p>
      </dgm:t>
    </dgm:pt>
    <dgm:pt modelId="{894120AB-7649-4E76-A0BA-D1D75F055731}" type="parTrans" cxnId="{47ACCC8D-AC6B-4347-AB8C-677529DEBDC2}">
      <dgm:prSet/>
      <dgm:spPr/>
      <dgm:t>
        <a:bodyPr/>
        <a:lstStyle/>
        <a:p>
          <a:endParaRPr lang="en-BE"/>
        </a:p>
      </dgm:t>
    </dgm:pt>
    <dgm:pt modelId="{FC081929-368B-4F9B-9846-8A4946F8E0A7}" type="sibTrans" cxnId="{47ACCC8D-AC6B-4347-AB8C-677529DEBDC2}">
      <dgm:prSet/>
      <dgm:spPr/>
      <dgm:t>
        <a:bodyPr/>
        <a:lstStyle/>
        <a:p>
          <a:endParaRPr lang="en-BE"/>
        </a:p>
      </dgm:t>
    </dgm:pt>
    <dgm:pt modelId="{F202C441-65A6-481D-83C1-AB468B459A2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Increased traffic handling</a:t>
          </a:r>
          <a:endParaRPr lang="en-BE" dirty="0"/>
        </a:p>
      </dgm:t>
    </dgm:pt>
    <dgm:pt modelId="{B06B0E5E-EE22-48C0-BD1A-6BC55E000E33}" type="parTrans" cxnId="{330638F2-A95F-4612-A1A3-E4D77382D668}">
      <dgm:prSet/>
      <dgm:spPr/>
      <dgm:t>
        <a:bodyPr/>
        <a:lstStyle/>
        <a:p>
          <a:endParaRPr lang="en-BE"/>
        </a:p>
      </dgm:t>
    </dgm:pt>
    <dgm:pt modelId="{BA7D6C75-9AE4-42F7-800F-CF5FDD89E357}" type="sibTrans" cxnId="{330638F2-A95F-4612-A1A3-E4D77382D668}">
      <dgm:prSet/>
      <dgm:spPr/>
      <dgm:t>
        <a:bodyPr/>
        <a:lstStyle/>
        <a:p>
          <a:endParaRPr lang="en-BE"/>
        </a:p>
      </dgm:t>
    </dgm:pt>
    <dgm:pt modelId="{00F2C9B2-FCFF-4E58-8D25-6B4E2EBE97E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Clear, predictable and simple pricing model</a:t>
          </a:r>
          <a:endParaRPr lang="en-BE" dirty="0"/>
        </a:p>
      </dgm:t>
    </dgm:pt>
    <dgm:pt modelId="{5590D1C4-E3C4-4867-9D77-E88D84CF6BA6}" type="parTrans" cxnId="{46F019AF-2262-4EA3-8063-D8615B998A23}">
      <dgm:prSet/>
      <dgm:spPr/>
      <dgm:t>
        <a:bodyPr/>
        <a:lstStyle/>
        <a:p>
          <a:endParaRPr lang="en-BE"/>
        </a:p>
      </dgm:t>
    </dgm:pt>
    <dgm:pt modelId="{ECA470B8-8DD0-495F-BCA0-879830F88E0C}" type="sibTrans" cxnId="{46F019AF-2262-4EA3-8063-D8615B998A23}">
      <dgm:prSet/>
      <dgm:spPr/>
      <dgm:t>
        <a:bodyPr/>
        <a:lstStyle/>
        <a:p>
          <a:endParaRPr lang="en-BE"/>
        </a:p>
      </dgm:t>
    </dgm:pt>
    <dgm:pt modelId="{C859154F-4D1A-430A-9A15-12CB4C8DFBA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Accommodating enterprise users</a:t>
          </a:r>
          <a:endParaRPr lang="en-BE" dirty="0"/>
        </a:p>
      </dgm:t>
    </dgm:pt>
    <dgm:pt modelId="{6C20BD84-42AB-4B19-8F74-9F084A5CBE41}" type="parTrans" cxnId="{34600366-8552-45B9-81A3-1F3AC239DEEF}">
      <dgm:prSet/>
      <dgm:spPr/>
      <dgm:t>
        <a:bodyPr/>
        <a:lstStyle/>
        <a:p>
          <a:endParaRPr lang="en-BE"/>
        </a:p>
      </dgm:t>
    </dgm:pt>
    <dgm:pt modelId="{CD522589-5E1C-48EE-A121-B2FE9B37F97B}" type="sibTrans" cxnId="{34600366-8552-45B9-81A3-1F3AC239DEEF}">
      <dgm:prSet/>
      <dgm:spPr/>
      <dgm:t>
        <a:bodyPr/>
        <a:lstStyle/>
        <a:p>
          <a:endParaRPr lang="en-BE"/>
        </a:p>
      </dgm:t>
    </dgm:pt>
    <dgm:pt modelId="{A4E2DFA6-987F-4897-9F61-DC015C58772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Data &amp; Design</a:t>
          </a:r>
          <a:endParaRPr lang="en-BE" dirty="0"/>
        </a:p>
      </dgm:t>
    </dgm:pt>
    <dgm:pt modelId="{E1B28FCA-E78B-436C-87D8-A01F87066D35}" type="parTrans" cxnId="{C74CC21A-2C24-4178-83C1-D60D7BCDB71D}">
      <dgm:prSet/>
      <dgm:spPr/>
      <dgm:t>
        <a:bodyPr/>
        <a:lstStyle/>
        <a:p>
          <a:endParaRPr lang="en-BE"/>
        </a:p>
      </dgm:t>
    </dgm:pt>
    <dgm:pt modelId="{38BF79AC-3EC2-4210-89E6-C2F3EF49AF0D}" type="sibTrans" cxnId="{C74CC21A-2C24-4178-83C1-D60D7BCDB71D}">
      <dgm:prSet/>
      <dgm:spPr/>
      <dgm:t>
        <a:bodyPr/>
        <a:lstStyle/>
        <a:p>
          <a:endParaRPr lang="en-BE"/>
        </a:p>
      </dgm:t>
    </dgm:pt>
    <dgm:pt modelId="{195C1809-FB24-4E3F-8FCE-0377F5B5523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Efficient search functionalities</a:t>
          </a:r>
          <a:endParaRPr lang="en-BE" dirty="0"/>
        </a:p>
      </dgm:t>
    </dgm:pt>
    <dgm:pt modelId="{F4BC4869-7E82-452C-A230-23B635BF45B4}" type="parTrans" cxnId="{79B410ED-8D7C-4564-ABA3-2AB7A0FB4897}">
      <dgm:prSet/>
      <dgm:spPr/>
      <dgm:t>
        <a:bodyPr/>
        <a:lstStyle/>
        <a:p>
          <a:endParaRPr lang="en-BE"/>
        </a:p>
      </dgm:t>
    </dgm:pt>
    <dgm:pt modelId="{ABDF8DAB-11EC-4B30-AB9D-129F0558D9A7}" type="sibTrans" cxnId="{79B410ED-8D7C-4564-ABA3-2AB7A0FB4897}">
      <dgm:prSet/>
      <dgm:spPr/>
      <dgm:t>
        <a:bodyPr/>
        <a:lstStyle/>
        <a:p>
          <a:endParaRPr lang="en-BE"/>
        </a:p>
      </dgm:t>
    </dgm:pt>
    <dgm:pt modelId="{EB612000-FBDD-4470-8A09-6215C9EBE28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Streamlined document retrieval and availability checks per entity</a:t>
          </a:r>
          <a:endParaRPr lang="en-BE" dirty="0"/>
        </a:p>
      </dgm:t>
    </dgm:pt>
    <dgm:pt modelId="{D057FAA6-AAFE-4CDE-A6A7-E952619135C3}" type="parTrans" cxnId="{D1006119-FAFF-4D23-BC4C-55A7C0D4AD87}">
      <dgm:prSet/>
      <dgm:spPr/>
      <dgm:t>
        <a:bodyPr/>
        <a:lstStyle/>
        <a:p>
          <a:endParaRPr lang="en-BE"/>
        </a:p>
      </dgm:t>
    </dgm:pt>
    <dgm:pt modelId="{76CD4AFA-34CD-416C-B706-4270452AFDAD}" type="sibTrans" cxnId="{D1006119-FAFF-4D23-BC4C-55A7C0D4AD87}">
      <dgm:prSet/>
      <dgm:spPr/>
      <dgm:t>
        <a:bodyPr/>
        <a:lstStyle/>
        <a:p>
          <a:endParaRPr lang="en-BE"/>
        </a:p>
      </dgm:t>
    </dgm:pt>
    <dgm:pt modelId="{80E0627B-6200-41D5-A0B2-B84A3ADE4E6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Metadata for documents</a:t>
          </a:r>
          <a:endParaRPr lang="en-BE" dirty="0"/>
        </a:p>
      </dgm:t>
    </dgm:pt>
    <dgm:pt modelId="{A293E804-98CA-4E91-AEBC-C93E3F0A9F58}" type="parTrans" cxnId="{689E31DB-0A03-4782-B4B4-2207B358998C}">
      <dgm:prSet/>
      <dgm:spPr/>
      <dgm:t>
        <a:bodyPr/>
        <a:lstStyle/>
        <a:p>
          <a:endParaRPr lang="en-BE"/>
        </a:p>
      </dgm:t>
    </dgm:pt>
    <dgm:pt modelId="{F9A2B9F6-5157-44E9-A026-48FF6BE4EEC0}" type="sibTrans" cxnId="{689E31DB-0A03-4782-B4B4-2207B358998C}">
      <dgm:prSet/>
      <dgm:spPr/>
      <dgm:t>
        <a:bodyPr/>
        <a:lstStyle/>
        <a:p>
          <a:endParaRPr lang="en-BE"/>
        </a:p>
      </dgm:t>
    </dgm:pt>
    <dgm:pt modelId="{C172601E-8075-40F0-B5D3-A6EBC5A508D5}">
      <dgm:prSet phldrT="[Text]"/>
      <dgm:spPr/>
      <dgm:t>
        <a:bodyPr/>
        <a:lstStyle/>
        <a:p>
          <a:endParaRPr lang="en-BE" dirty="0"/>
        </a:p>
      </dgm:t>
    </dgm:pt>
    <dgm:pt modelId="{69C873CD-22B7-40D3-BAC3-CDD2D56EC6DD}" type="parTrans" cxnId="{AE87EA51-DBBD-46F1-88BB-A9A4B8962FF9}">
      <dgm:prSet/>
      <dgm:spPr/>
      <dgm:t>
        <a:bodyPr/>
        <a:lstStyle/>
        <a:p>
          <a:endParaRPr lang="en-BE"/>
        </a:p>
      </dgm:t>
    </dgm:pt>
    <dgm:pt modelId="{99215646-07A1-45F6-B706-EE15058A6BA9}" type="sibTrans" cxnId="{AE87EA51-DBBD-46F1-88BB-A9A4B8962FF9}">
      <dgm:prSet/>
      <dgm:spPr/>
      <dgm:t>
        <a:bodyPr/>
        <a:lstStyle/>
        <a:p>
          <a:endParaRPr lang="en-BE"/>
        </a:p>
      </dgm:t>
    </dgm:pt>
    <dgm:pt modelId="{0C935158-2D90-4604-8268-ADBF811BCA4B}">
      <dgm:prSet phldrT="[Text]"/>
      <dgm:spPr/>
      <dgm:t>
        <a:bodyPr/>
        <a:lstStyle/>
        <a:p>
          <a:endParaRPr lang="en-BE" dirty="0"/>
        </a:p>
      </dgm:t>
    </dgm:pt>
    <dgm:pt modelId="{3227EA98-2975-49DF-9885-DD70295A5ADF}" type="parTrans" cxnId="{B94A0981-C68B-4A1D-B767-46BCDCC06050}">
      <dgm:prSet/>
      <dgm:spPr/>
      <dgm:t>
        <a:bodyPr/>
        <a:lstStyle/>
        <a:p>
          <a:endParaRPr lang="en-BE"/>
        </a:p>
      </dgm:t>
    </dgm:pt>
    <dgm:pt modelId="{0E65C01D-3900-41F3-AF29-B2FD376040D9}" type="sibTrans" cxnId="{B94A0981-C68B-4A1D-B767-46BCDCC06050}">
      <dgm:prSet/>
      <dgm:spPr/>
      <dgm:t>
        <a:bodyPr/>
        <a:lstStyle/>
        <a:p>
          <a:endParaRPr lang="en-BE"/>
        </a:p>
      </dgm:t>
    </dgm:pt>
    <dgm:pt modelId="{140B08F1-82CE-4F65-A3EB-D4A00F5F7CCE}">
      <dgm:prSet phldrT="[Text]"/>
      <dgm:spPr/>
      <dgm:t>
        <a:bodyPr/>
        <a:lstStyle/>
        <a:p>
          <a:endParaRPr lang="en-BE" dirty="0"/>
        </a:p>
      </dgm:t>
    </dgm:pt>
    <dgm:pt modelId="{2DB9EC60-114A-40CB-BEC7-1C0B29A11959}" type="parTrans" cxnId="{1F6F312D-C1B8-48BA-8CD9-E087AD16F054}">
      <dgm:prSet/>
      <dgm:spPr/>
      <dgm:t>
        <a:bodyPr/>
        <a:lstStyle/>
        <a:p>
          <a:endParaRPr lang="en-BE"/>
        </a:p>
      </dgm:t>
    </dgm:pt>
    <dgm:pt modelId="{A760220A-2704-4FD8-8B3D-4BDC4C531FF3}" type="sibTrans" cxnId="{1F6F312D-C1B8-48BA-8CD9-E087AD16F054}">
      <dgm:prSet/>
      <dgm:spPr/>
      <dgm:t>
        <a:bodyPr/>
        <a:lstStyle/>
        <a:p>
          <a:endParaRPr lang="en-BE"/>
        </a:p>
      </dgm:t>
    </dgm:pt>
    <dgm:pt modelId="{F1A1AE7F-C9CD-4AEC-9018-D32B13E24A9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BE" dirty="0"/>
        </a:p>
      </dgm:t>
    </dgm:pt>
    <dgm:pt modelId="{EB2B337E-7A9F-4325-9417-15DB21FCFAE9}" type="parTrans" cxnId="{8256D21A-D05F-4BC0-BF09-45AA6DBA0B96}">
      <dgm:prSet/>
      <dgm:spPr/>
      <dgm:t>
        <a:bodyPr/>
        <a:lstStyle/>
        <a:p>
          <a:endParaRPr lang="en-BE"/>
        </a:p>
      </dgm:t>
    </dgm:pt>
    <dgm:pt modelId="{800AE101-92CB-4AD8-8FEF-3C57BD49351A}" type="sibTrans" cxnId="{8256D21A-D05F-4BC0-BF09-45AA6DBA0B96}">
      <dgm:prSet/>
      <dgm:spPr/>
      <dgm:t>
        <a:bodyPr/>
        <a:lstStyle/>
        <a:p>
          <a:endParaRPr lang="en-BE"/>
        </a:p>
      </dgm:t>
    </dgm:pt>
    <dgm:pt modelId="{3E1D7505-6116-4F85-82C9-F1EF6E4C962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BE" dirty="0"/>
        </a:p>
      </dgm:t>
    </dgm:pt>
    <dgm:pt modelId="{1EC4E3FE-5E61-4808-B49B-9B2647B27717}" type="parTrans" cxnId="{AF735788-7002-45D5-B722-1CDFE0782DF0}">
      <dgm:prSet/>
      <dgm:spPr/>
      <dgm:t>
        <a:bodyPr/>
        <a:lstStyle/>
        <a:p>
          <a:endParaRPr lang="en-BE"/>
        </a:p>
      </dgm:t>
    </dgm:pt>
    <dgm:pt modelId="{9FBD4307-3FC5-474A-8CF7-F037435D2162}" type="sibTrans" cxnId="{AF735788-7002-45D5-B722-1CDFE0782DF0}">
      <dgm:prSet/>
      <dgm:spPr/>
      <dgm:t>
        <a:bodyPr/>
        <a:lstStyle/>
        <a:p>
          <a:endParaRPr lang="en-BE"/>
        </a:p>
      </dgm:t>
    </dgm:pt>
    <dgm:pt modelId="{DCCC1636-282A-46DC-A218-C34269289A3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Well-organized dataset with data level differentiation</a:t>
          </a:r>
          <a:endParaRPr lang="en-BE" dirty="0"/>
        </a:p>
      </dgm:t>
    </dgm:pt>
    <dgm:pt modelId="{BE4AD87F-5B08-446B-B9CF-A91DD6CB0F3C}" type="parTrans" cxnId="{72EA32AF-A7B8-4E6B-8A17-005762264785}">
      <dgm:prSet/>
      <dgm:spPr/>
      <dgm:t>
        <a:bodyPr/>
        <a:lstStyle/>
        <a:p>
          <a:endParaRPr lang="en-BE"/>
        </a:p>
      </dgm:t>
    </dgm:pt>
    <dgm:pt modelId="{A7DDE258-755C-4109-B8F5-4864BA496D44}" type="sibTrans" cxnId="{72EA32AF-A7B8-4E6B-8A17-005762264785}">
      <dgm:prSet/>
      <dgm:spPr/>
      <dgm:t>
        <a:bodyPr/>
        <a:lstStyle/>
        <a:p>
          <a:endParaRPr lang="en-BE"/>
        </a:p>
      </dgm:t>
    </dgm:pt>
    <dgm:pt modelId="{92FF1199-97BA-452C-A22E-13E0445D23E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BE" dirty="0"/>
        </a:p>
      </dgm:t>
    </dgm:pt>
    <dgm:pt modelId="{3F2B48F6-77A9-4071-9B39-16A25AD80CB6}" type="parTrans" cxnId="{C785D24B-FC6C-490F-A29D-76B07FE7EB5A}">
      <dgm:prSet/>
      <dgm:spPr/>
      <dgm:t>
        <a:bodyPr/>
        <a:lstStyle/>
        <a:p>
          <a:endParaRPr lang="en-BE"/>
        </a:p>
      </dgm:t>
    </dgm:pt>
    <dgm:pt modelId="{02B5AB38-F1C4-4F98-9156-82F7E1E01E1B}" type="sibTrans" cxnId="{C785D24B-FC6C-490F-A29D-76B07FE7EB5A}">
      <dgm:prSet/>
      <dgm:spPr/>
      <dgm:t>
        <a:bodyPr/>
        <a:lstStyle/>
        <a:p>
          <a:endParaRPr lang="en-BE"/>
        </a:p>
      </dgm:t>
    </dgm:pt>
    <dgm:pt modelId="{81002270-47E2-4D1F-8DCC-EB498BBB7F09}" type="pres">
      <dgm:prSet presAssocID="{BD893E2D-6BA4-4F6D-BE76-60398EB92FAB}" presName="Name0" presStyleCnt="0">
        <dgm:presLayoutVars>
          <dgm:dir/>
          <dgm:animLvl val="lvl"/>
          <dgm:resizeHandles val="exact"/>
        </dgm:presLayoutVars>
      </dgm:prSet>
      <dgm:spPr/>
    </dgm:pt>
    <dgm:pt modelId="{B8FAD561-B1C2-45AF-8625-7D4FDD338127}" type="pres">
      <dgm:prSet presAssocID="{BD893E2D-6BA4-4F6D-BE76-60398EB92FAB}" presName="tSp" presStyleCnt="0"/>
      <dgm:spPr/>
    </dgm:pt>
    <dgm:pt modelId="{049080EA-6E30-4F1B-8D30-D9CDF9E2CFA4}" type="pres">
      <dgm:prSet presAssocID="{BD893E2D-6BA4-4F6D-BE76-60398EB92FAB}" presName="bSp" presStyleCnt="0"/>
      <dgm:spPr/>
    </dgm:pt>
    <dgm:pt modelId="{620671F9-0A6D-463A-A1CA-CE10064A50D0}" type="pres">
      <dgm:prSet presAssocID="{BD893E2D-6BA4-4F6D-BE76-60398EB92FAB}" presName="process" presStyleCnt="0"/>
      <dgm:spPr/>
    </dgm:pt>
    <dgm:pt modelId="{740D985A-878E-48FF-8540-37CDF9ADCDA1}" type="pres">
      <dgm:prSet presAssocID="{E1FF0E0D-626E-40FE-B1D6-695D6BCB5866}" presName="composite1" presStyleCnt="0"/>
      <dgm:spPr/>
    </dgm:pt>
    <dgm:pt modelId="{A816A8CE-077F-4BE2-8590-A00D03C1B9AB}" type="pres">
      <dgm:prSet presAssocID="{E1FF0E0D-626E-40FE-B1D6-695D6BCB5866}" presName="dummyNode1" presStyleLbl="node1" presStyleIdx="0" presStyleCnt="6"/>
      <dgm:spPr/>
    </dgm:pt>
    <dgm:pt modelId="{5369A6DE-60E1-482D-A04C-82549A96F00C}" type="pres">
      <dgm:prSet presAssocID="{E1FF0E0D-626E-40FE-B1D6-695D6BCB5866}" presName="childNode1" presStyleLbl="bgAcc1" presStyleIdx="0" presStyleCnt="6">
        <dgm:presLayoutVars>
          <dgm:bulletEnabled val="1"/>
        </dgm:presLayoutVars>
      </dgm:prSet>
      <dgm:spPr/>
    </dgm:pt>
    <dgm:pt modelId="{0010AE7E-96A2-41A0-A08C-374522BA0E39}" type="pres">
      <dgm:prSet presAssocID="{E1FF0E0D-626E-40FE-B1D6-695D6BCB5866}" presName="childNode1tx" presStyleLbl="bgAcc1" presStyleIdx="0" presStyleCnt="6">
        <dgm:presLayoutVars>
          <dgm:bulletEnabled val="1"/>
        </dgm:presLayoutVars>
      </dgm:prSet>
      <dgm:spPr/>
    </dgm:pt>
    <dgm:pt modelId="{4B117A27-9947-405F-8B1F-95842D741F56}" type="pres">
      <dgm:prSet presAssocID="{E1FF0E0D-626E-40FE-B1D6-695D6BCB5866}" presName="parentNode1" presStyleLbl="node1" presStyleIdx="0" presStyleCnt="6">
        <dgm:presLayoutVars>
          <dgm:chMax val="1"/>
          <dgm:bulletEnabled val="1"/>
        </dgm:presLayoutVars>
      </dgm:prSet>
      <dgm:spPr/>
    </dgm:pt>
    <dgm:pt modelId="{B694B3F0-6721-4C6B-A990-35ED3BA943C5}" type="pres">
      <dgm:prSet presAssocID="{E1FF0E0D-626E-40FE-B1D6-695D6BCB5866}" presName="connSite1" presStyleCnt="0"/>
      <dgm:spPr/>
    </dgm:pt>
    <dgm:pt modelId="{795DE271-2FEA-4DB1-9C23-8A774A65BF5D}" type="pres">
      <dgm:prSet presAssocID="{C7EB788C-0DEE-4566-A35E-2249862E5057}" presName="Name9" presStyleLbl="sibTrans2D1" presStyleIdx="0" presStyleCnt="5"/>
      <dgm:spPr/>
    </dgm:pt>
    <dgm:pt modelId="{75B2BA5D-A419-4E33-9F85-D1C00709D6E8}" type="pres">
      <dgm:prSet presAssocID="{73F6C302-FAA0-4AD3-9A83-18AB1D0D84E0}" presName="composite2" presStyleCnt="0"/>
      <dgm:spPr/>
    </dgm:pt>
    <dgm:pt modelId="{AC472FC5-4846-4A7D-ABE2-35D0AB894CE4}" type="pres">
      <dgm:prSet presAssocID="{73F6C302-FAA0-4AD3-9A83-18AB1D0D84E0}" presName="dummyNode2" presStyleLbl="node1" presStyleIdx="0" presStyleCnt="6"/>
      <dgm:spPr/>
    </dgm:pt>
    <dgm:pt modelId="{57247CA4-42E5-4F4F-B437-0C683D02C30F}" type="pres">
      <dgm:prSet presAssocID="{73F6C302-FAA0-4AD3-9A83-18AB1D0D84E0}" presName="childNode2" presStyleLbl="bgAcc1" presStyleIdx="1" presStyleCnt="6">
        <dgm:presLayoutVars>
          <dgm:bulletEnabled val="1"/>
        </dgm:presLayoutVars>
      </dgm:prSet>
      <dgm:spPr/>
    </dgm:pt>
    <dgm:pt modelId="{65D0E494-2AE9-42D3-9F3A-1134B8623C43}" type="pres">
      <dgm:prSet presAssocID="{73F6C302-FAA0-4AD3-9A83-18AB1D0D84E0}" presName="childNode2tx" presStyleLbl="bgAcc1" presStyleIdx="1" presStyleCnt="6">
        <dgm:presLayoutVars>
          <dgm:bulletEnabled val="1"/>
        </dgm:presLayoutVars>
      </dgm:prSet>
      <dgm:spPr/>
    </dgm:pt>
    <dgm:pt modelId="{40BE1A64-630F-444E-A1EF-4125054C57C1}" type="pres">
      <dgm:prSet presAssocID="{73F6C302-FAA0-4AD3-9A83-18AB1D0D84E0}" presName="parentNode2" presStyleLbl="node1" presStyleIdx="1" presStyleCnt="6">
        <dgm:presLayoutVars>
          <dgm:chMax val="0"/>
          <dgm:bulletEnabled val="1"/>
        </dgm:presLayoutVars>
      </dgm:prSet>
      <dgm:spPr/>
    </dgm:pt>
    <dgm:pt modelId="{12BE482F-F902-486D-B71F-FB6F748931DF}" type="pres">
      <dgm:prSet presAssocID="{73F6C302-FAA0-4AD3-9A83-18AB1D0D84E0}" presName="connSite2" presStyleCnt="0"/>
      <dgm:spPr/>
    </dgm:pt>
    <dgm:pt modelId="{8445431C-47F4-4A15-86AB-E50307B495E0}" type="pres">
      <dgm:prSet presAssocID="{957A8195-C024-41DE-BB8D-E17D34531338}" presName="Name18" presStyleLbl="sibTrans2D1" presStyleIdx="1" presStyleCnt="5"/>
      <dgm:spPr/>
    </dgm:pt>
    <dgm:pt modelId="{9FE9C5EB-DB96-4CFC-8C4E-EAADAC26612A}" type="pres">
      <dgm:prSet presAssocID="{B3192050-FEEC-4084-909B-794C81AB1EB7}" presName="composite1" presStyleCnt="0"/>
      <dgm:spPr/>
    </dgm:pt>
    <dgm:pt modelId="{1A059D23-C15D-4CBA-9E03-426697A85667}" type="pres">
      <dgm:prSet presAssocID="{B3192050-FEEC-4084-909B-794C81AB1EB7}" presName="dummyNode1" presStyleLbl="node1" presStyleIdx="1" presStyleCnt="6"/>
      <dgm:spPr/>
    </dgm:pt>
    <dgm:pt modelId="{98C6DB1C-49CD-44C1-A6F4-E946B4092EDF}" type="pres">
      <dgm:prSet presAssocID="{B3192050-FEEC-4084-909B-794C81AB1EB7}" presName="childNode1" presStyleLbl="bgAcc1" presStyleIdx="2" presStyleCnt="6">
        <dgm:presLayoutVars>
          <dgm:bulletEnabled val="1"/>
        </dgm:presLayoutVars>
      </dgm:prSet>
      <dgm:spPr/>
    </dgm:pt>
    <dgm:pt modelId="{9DC1BCB9-49D3-446D-BAC3-DF1BB4AC7A2A}" type="pres">
      <dgm:prSet presAssocID="{B3192050-FEEC-4084-909B-794C81AB1EB7}" presName="childNode1tx" presStyleLbl="bgAcc1" presStyleIdx="2" presStyleCnt="6">
        <dgm:presLayoutVars>
          <dgm:bulletEnabled val="1"/>
        </dgm:presLayoutVars>
      </dgm:prSet>
      <dgm:spPr/>
    </dgm:pt>
    <dgm:pt modelId="{BB6C7475-7CCB-4E8C-AB5D-5858FA5C212B}" type="pres">
      <dgm:prSet presAssocID="{B3192050-FEEC-4084-909B-794C81AB1EB7}" presName="parentNode1" presStyleLbl="node1" presStyleIdx="2" presStyleCnt="6">
        <dgm:presLayoutVars>
          <dgm:chMax val="1"/>
          <dgm:bulletEnabled val="1"/>
        </dgm:presLayoutVars>
      </dgm:prSet>
      <dgm:spPr/>
    </dgm:pt>
    <dgm:pt modelId="{52B70B0B-76C0-4C5B-A805-3E223A633AA2}" type="pres">
      <dgm:prSet presAssocID="{B3192050-FEEC-4084-909B-794C81AB1EB7}" presName="connSite1" presStyleCnt="0"/>
      <dgm:spPr/>
    </dgm:pt>
    <dgm:pt modelId="{D5AA003F-3F7E-40A8-A883-904675D15462}" type="pres">
      <dgm:prSet presAssocID="{B87A2507-5CDC-467A-A9A4-7387FC297A47}" presName="Name9" presStyleLbl="sibTrans2D1" presStyleIdx="2" presStyleCnt="5"/>
      <dgm:spPr/>
    </dgm:pt>
    <dgm:pt modelId="{C10AD3B5-9E84-41BD-B45E-7C1D35C1B3ED}" type="pres">
      <dgm:prSet presAssocID="{2FBACAE9-7693-47D8-AEA0-FAE1B6B9077C}" presName="composite2" presStyleCnt="0"/>
      <dgm:spPr/>
    </dgm:pt>
    <dgm:pt modelId="{AC9EABD6-1391-4790-8E92-3C237B9F0BA6}" type="pres">
      <dgm:prSet presAssocID="{2FBACAE9-7693-47D8-AEA0-FAE1B6B9077C}" presName="dummyNode2" presStyleLbl="node1" presStyleIdx="2" presStyleCnt="6"/>
      <dgm:spPr/>
    </dgm:pt>
    <dgm:pt modelId="{67590D2E-988F-42F1-B50B-ED2D0A757C47}" type="pres">
      <dgm:prSet presAssocID="{2FBACAE9-7693-47D8-AEA0-FAE1B6B9077C}" presName="childNode2" presStyleLbl="bgAcc1" presStyleIdx="3" presStyleCnt="6">
        <dgm:presLayoutVars>
          <dgm:bulletEnabled val="1"/>
        </dgm:presLayoutVars>
      </dgm:prSet>
      <dgm:spPr/>
    </dgm:pt>
    <dgm:pt modelId="{3320F43F-EBB0-45A6-BED5-6D05E5646C24}" type="pres">
      <dgm:prSet presAssocID="{2FBACAE9-7693-47D8-AEA0-FAE1B6B9077C}" presName="childNode2tx" presStyleLbl="bgAcc1" presStyleIdx="3" presStyleCnt="6">
        <dgm:presLayoutVars>
          <dgm:bulletEnabled val="1"/>
        </dgm:presLayoutVars>
      </dgm:prSet>
      <dgm:spPr/>
    </dgm:pt>
    <dgm:pt modelId="{8DF59EA1-2F8F-482D-9458-DFEA93EE1752}" type="pres">
      <dgm:prSet presAssocID="{2FBACAE9-7693-47D8-AEA0-FAE1B6B9077C}" presName="parentNode2" presStyleLbl="node1" presStyleIdx="3" presStyleCnt="6">
        <dgm:presLayoutVars>
          <dgm:chMax val="0"/>
          <dgm:bulletEnabled val="1"/>
        </dgm:presLayoutVars>
      </dgm:prSet>
      <dgm:spPr/>
    </dgm:pt>
    <dgm:pt modelId="{CA4018C9-6B24-4913-8B0A-054A324A59AB}" type="pres">
      <dgm:prSet presAssocID="{2FBACAE9-7693-47D8-AEA0-FAE1B6B9077C}" presName="connSite2" presStyleCnt="0"/>
      <dgm:spPr/>
    </dgm:pt>
    <dgm:pt modelId="{C3FEB125-772B-444E-BB52-04169968BCDE}" type="pres">
      <dgm:prSet presAssocID="{8C502672-F0D3-42F8-8CBD-BC2D2F5035CE}" presName="Name18" presStyleLbl="sibTrans2D1" presStyleIdx="3" presStyleCnt="5"/>
      <dgm:spPr/>
    </dgm:pt>
    <dgm:pt modelId="{C6F67171-6CCF-4194-80BE-6C4AD2664310}" type="pres">
      <dgm:prSet presAssocID="{2C39705B-FE90-4A41-9050-B62A2D3A14DF}" presName="composite1" presStyleCnt="0"/>
      <dgm:spPr/>
    </dgm:pt>
    <dgm:pt modelId="{C3436823-3AD1-4BDC-A76B-7796FF5A3F9D}" type="pres">
      <dgm:prSet presAssocID="{2C39705B-FE90-4A41-9050-B62A2D3A14DF}" presName="dummyNode1" presStyleLbl="node1" presStyleIdx="3" presStyleCnt="6"/>
      <dgm:spPr/>
    </dgm:pt>
    <dgm:pt modelId="{9D3BFB86-6968-422B-B720-969909244C79}" type="pres">
      <dgm:prSet presAssocID="{2C39705B-FE90-4A41-9050-B62A2D3A14DF}" presName="childNode1" presStyleLbl="bgAcc1" presStyleIdx="4" presStyleCnt="6">
        <dgm:presLayoutVars>
          <dgm:bulletEnabled val="1"/>
        </dgm:presLayoutVars>
      </dgm:prSet>
      <dgm:spPr/>
    </dgm:pt>
    <dgm:pt modelId="{84A67CE4-6BE0-483A-BCAF-802158EED94E}" type="pres">
      <dgm:prSet presAssocID="{2C39705B-FE90-4A41-9050-B62A2D3A14DF}" presName="childNode1tx" presStyleLbl="bgAcc1" presStyleIdx="4" presStyleCnt="6">
        <dgm:presLayoutVars>
          <dgm:bulletEnabled val="1"/>
        </dgm:presLayoutVars>
      </dgm:prSet>
      <dgm:spPr/>
    </dgm:pt>
    <dgm:pt modelId="{CAAF8C11-4FC3-4616-BD35-F00174AF5B26}" type="pres">
      <dgm:prSet presAssocID="{2C39705B-FE90-4A41-9050-B62A2D3A14DF}" presName="parentNode1" presStyleLbl="node1" presStyleIdx="4" presStyleCnt="6">
        <dgm:presLayoutVars>
          <dgm:chMax val="1"/>
          <dgm:bulletEnabled val="1"/>
        </dgm:presLayoutVars>
      </dgm:prSet>
      <dgm:spPr/>
    </dgm:pt>
    <dgm:pt modelId="{7D141A03-8170-46DF-80B2-A14B17E8A4C4}" type="pres">
      <dgm:prSet presAssocID="{2C39705B-FE90-4A41-9050-B62A2D3A14DF}" presName="connSite1" presStyleCnt="0"/>
      <dgm:spPr/>
    </dgm:pt>
    <dgm:pt modelId="{132F1149-3951-4887-A1D8-DABDE320E220}" type="pres">
      <dgm:prSet presAssocID="{FC081929-368B-4F9B-9846-8A4946F8E0A7}" presName="Name9" presStyleLbl="sibTrans2D1" presStyleIdx="4" presStyleCnt="5"/>
      <dgm:spPr/>
    </dgm:pt>
    <dgm:pt modelId="{78CFD16E-7160-4014-8996-163E6B5D1923}" type="pres">
      <dgm:prSet presAssocID="{A4E2DFA6-987F-4897-9F61-DC015C58772B}" presName="composite2" presStyleCnt="0"/>
      <dgm:spPr/>
    </dgm:pt>
    <dgm:pt modelId="{BC351EE6-AF92-4AAE-83A5-FB7A14DB7030}" type="pres">
      <dgm:prSet presAssocID="{A4E2DFA6-987F-4897-9F61-DC015C58772B}" presName="dummyNode2" presStyleLbl="node1" presStyleIdx="4" presStyleCnt="6"/>
      <dgm:spPr/>
    </dgm:pt>
    <dgm:pt modelId="{86AE3C47-D82C-43CE-B9E8-C3F56A7A1A88}" type="pres">
      <dgm:prSet presAssocID="{A4E2DFA6-987F-4897-9F61-DC015C58772B}" presName="childNode2" presStyleLbl="bgAcc1" presStyleIdx="5" presStyleCnt="6">
        <dgm:presLayoutVars>
          <dgm:bulletEnabled val="1"/>
        </dgm:presLayoutVars>
      </dgm:prSet>
      <dgm:spPr/>
    </dgm:pt>
    <dgm:pt modelId="{EBAACE50-25B5-43B6-9534-52F005E9894D}" type="pres">
      <dgm:prSet presAssocID="{A4E2DFA6-987F-4897-9F61-DC015C58772B}" presName="childNode2tx" presStyleLbl="bgAcc1" presStyleIdx="5" presStyleCnt="6">
        <dgm:presLayoutVars>
          <dgm:bulletEnabled val="1"/>
        </dgm:presLayoutVars>
      </dgm:prSet>
      <dgm:spPr/>
    </dgm:pt>
    <dgm:pt modelId="{C6908B79-EF5D-41FB-9870-2A796017EA4B}" type="pres">
      <dgm:prSet presAssocID="{A4E2DFA6-987F-4897-9F61-DC015C58772B}" presName="parentNode2" presStyleLbl="node1" presStyleIdx="5" presStyleCnt="6">
        <dgm:presLayoutVars>
          <dgm:chMax val="0"/>
          <dgm:bulletEnabled val="1"/>
        </dgm:presLayoutVars>
      </dgm:prSet>
      <dgm:spPr/>
    </dgm:pt>
    <dgm:pt modelId="{A535AA61-8E5E-4089-9A58-4FA432DCBD46}" type="pres">
      <dgm:prSet presAssocID="{A4E2DFA6-987F-4897-9F61-DC015C58772B}" presName="connSite2" presStyleCnt="0"/>
      <dgm:spPr/>
    </dgm:pt>
  </dgm:ptLst>
  <dgm:cxnLst>
    <dgm:cxn modelId="{1E335D02-40ED-46A8-B4CE-4495314489FB}" type="presOf" srcId="{0C935158-2D90-4604-8268-ADBF811BCA4B}" destId="{57247CA4-42E5-4F4F-B437-0C683D02C30F}" srcOrd="0" destOrd="0" presId="urn:microsoft.com/office/officeart/2005/8/layout/hProcess4"/>
    <dgm:cxn modelId="{AD100707-9295-4F2F-9670-9D0E6B2DC8F5}" type="presOf" srcId="{957A8195-C024-41DE-BB8D-E17D34531338}" destId="{8445431C-47F4-4A15-86AB-E50307B495E0}" srcOrd="0" destOrd="0" presId="urn:microsoft.com/office/officeart/2005/8/layout/hProcess4"/>
    <dgm:cxn modelId="{BE078809-C181-4910-AF9D-7BEB9D41A519}" type="presOf" srcId="{92FF1199-97BA-452C-A22E-13E0445D23E0}" destId="{86AE3C47-D82C-43CE-B9E8-C3F56A7A1A88}" srcOrd="0" destOrd="0" presId="urn:microsoft.com/office/officeart/2005/8/layout/hProcess4"/>
    <dgm:cxn modelId="{4B630710-AF2D-4194-BC41-38782A7B6AA9}" type="presOf" srcId="{8C502672-F0D3-42F8-8CBD-BC2D2F5035CE}" destId="{C3FEB125-772B-444E-BB52-04169968BCDE}" srcOrd="0" destOrd="0" presId="urn:microsoft.com/office/officeart/2005/8/layout/hProcess4"/>
    <dgm:cxn modelId="{F1FD9215-48BF-4F99-962B-E7B2D2B2A1CF}" type="presOf" srcId="{BFBD9844-117C-49AC-9311-BFF4F6A90970}" destId="{5369A6DE-60E1-482D-A04C-82549A96F00C}" srcOrd="0" destOrd="3" presId="urn:microsoft.com/office/officeart/2005/8/layout/hProcess4"/>
    <dgm:cxn modelId="{35F3D117-5C9F-483C-AD7C-9D87B921D080}" srcId="{BD893E2D-6BA4-4F6D-BE76-60398EB92FAB}" destId="{2FBACAE9-7693-47D8-AEA0-FAE1B6B9077C}" srcOrd="3" destOrd="0" parTransId="{A8C87A62-2E29-4758-8383-1074E9F969D3}" sibTransId="{8C502672-F0D3-42F8-8CBD-BC2D2F5035CE}"/>
    <dgm:cxn modelId="{93439F18-C68E-474A-B6B6-D9740702B0D6}" type="presOf" srcId="{9EFCFE77-EF04-4350-912D-A82D0AB1DA51}" destId="{9DC1BCB9-49D3-446D-BAC3-DF1BB4AC7A2A}" srcOrd="1" destOrd="1" presId="urn:microsoft.com/office/officeart/2005/8/layout/hProcess4"/>
    <dgm:cxn modelId="{A10C2019-9E1F-420E-88A3-AFF4F5957F1F}" srcId="{73F6C302-FAA0-4AD3-9A83-18AB1D0D84E0}" destId="{EBEC8037-10D8-413A-9F02-40FA9E0AF452}" srcOrd="1" destOrd="0" parTransId="{6A9443E7-40D0-4517-A50D-C53EE1A0E09D}" sibTransId="{A0F0A2F7-98F3-4149-A50F-56B3E481A570}"/>
    <dgm:cxn modelId="{D1006119-FAFF-4D23-BC4C-55A7C0D4AD87}" srcId="{A4E2DFA6-987F-4897-9F61-DC015C58772B}" destId="{EB612000-FBDD-4470-8A09-6215C9EBE28E}" srcOrd="3" destOrd="0" parTransId="{D057FAA6-AAFE-4CDE-A6A7-E952619135C3}" sibTransId="{76CD4AFA-34CD-416C-B706-4270452AFDAD}"/>
    <dgm:cxn modelId="{28FE341A-FADF-4663-9F61-62206874D632}" type="presOf" srcId="{195C1809-FB24-4E3F-8FCE-0377F5B55232}" destId="{86AE3C47-D82C-43CE-B9E8-C3F56A7A1A88}" srcOrd="0" destOrd="1" presId="urn:microsoft.com/office/officeart/2005/8/layout/hProcess4"/>
    <dgm:cxn modelId="{C74CC21A-2C24-4178-83C1-D60D7BCDB71D}" srcId="{BD893E2D-6BA4-4F6D-BE76-60398EB92FAB}" destId="{A4E2DFA6-987F-4897-9F61-DC015C58772B}" srcOrd="5" destOrd="0" parTransId="{E1B28FCA-E78B-436C-87D8-A01F87066D35}" sibTransId="{38BF79AC-3EC2-4210-89E6-C2F3EF49AF0D}"/>
    <dgm:cxn modelId="{8256D21A-D05F-4BC0-BF09-45AA6DBA0B96}" srcId="{2FBACAE9-7693-47D8-AEA0-FAE1B6B9077C}" destId="{F1A1AE7F-C9CD-4AEC-9018-D32B13E24A9E}" srcOrd="0" destOrd="0" parTransId="{EB2B337E-7A9F-4325-9417-15DB21FCFAE9}" sibTransId="{800AE101-92CB-4AD8-8FEF-3C57BD49351A}"/>
    <dgm:cxn modelId="{E488DF1D-9F1A-4727-B827-6F2D1BEF158F}" type="presOf" srcId="{140B08F1-82CE-4F65-A3EB-D4A00F5F7CCE}" destId="{9DC1BCB9-49D3-446D-BAC3-DF1BB4AC7A2A}" srcOrd="1" destOrd="0" presId="urn:microsoft.com/office/officeart/2005/8/layout/hProcess4"/>
    <dgm:cxn modelId="{4B684A1E-B47D-4905-A04C-77A2B2D69BF9}" type="presOf" srcId="{9F4299C2-11BF-43C1-A4E4-9BA81C0048D5}" destId="{3320F43F-EBB0-45A6-BED5-6D05E5646C24}" srcOrd="1" destOrd="1" presId="urn:microsoft.com/office/officeart/2005/8/layout/hProcess4"/>
    <dgm:cxn modelId="{D20C8326-2D94-467C-B0A6-1ED7438B9172}" type="presOf" srcId="{00F2C9B2-FCFF-4E58-8D25-6B4E2EBE97EB}" destId="{84A67CE4-6BE0-483A-BCAF-802158EED94E}" srcOrd="1" destOrd="2" presId="urn:microsoft.com/office/officeart/2005/8/layout/hProcess4"/>
    <dgm:cxn modelId="{32EC582B-F75C-45AE-9A66-7EC1ADEECCFA}" type="presOf" srcId="{9F4299C2-11BF-43C1-A4E4-9BA81C0048D5}" destId="{67590D2E-988F-42F1-B50B-ED2D0A757C47}" srcOrd="0" destOrd="1" presId="urn:microsoft.com/office/officeart/2005/8/layout/hProcess4"/>
    <dgm:cxn modelId="{1F6F312D-C1B8-48BA-8CD9-E087AD16F054}" srcId="{B3192050-FEEC-4084-909B-794C81AB1EB7}" destId="{140B08F1-82CE-4F65-A3EB-D4A00F5F7CCE}" srcOrd="0" destOrd="0" parTransId="{2DB9EC60-114A-40CB-BEC7-1C0B29A11959}" sibTransId="{A760220A-2704-4FD8-8B3D-4BDC4C531FF3}"/>
    <dgm:cxn modelId="{84E7C62E-0722-4566-907E-D5B960355093}" type="presOf" srcId="{0DE2DCAC-E14F-43C8-8E18-C469D09D22A2}" destId="{57247CA4-42E5-4F4F-B437-0C683D02C30F}" srcOrd="0" destOrd="2" presId="urn:microsoft.com/office/officeart/2005/8/layout/hProcess4"/>
    <dgm:cxn modelId="{E3DEAA31-9E55-48E4-9084-CECC7E69DDC8}" type="presOf" srcId="{3E1D7505-6116-4F85-82C9-F1EF6E4C962F}" destId="{9D3BFB86-6968-422B-B720-969909244C79}" srcOrd="0" destOrd="0" presId="urn:microsoft.com/office/officeart/2005/8/layout/hProcess4"/>
    <dgm:cxn modelId="{FD8FFF31-4020-4873-9FCD-F1E153BEFC1D}" srcId="{2FBACAE9-7693-47D8-AEA0-FAE1B6B9077C}" destId="{9F4299C2-11BF-43C1-A4E4-9BA81C0048D5}" srcOrd="1" destOrd="0" parTransId="{9B4B818C-D600-4044-B73B-DF8BC6162DFA}" sibTransId="{621023FD-F467-466D-BBDC-A3E79F1F34AB}"/>
    <dgm:cxn modelId="{6EA38A35-6161-4793-AFE5-F0F25C9B8F98}" type="presOf" srcId="{2FBACAE9-7693-47D8-AEA0-FAE1B6B9077C}" destId="{8DF59EA1-2F8F-482D-9458-DFEA93EE1752}" srcOrd="0" destOrd="0" presId="urn:microsoft.com/office/officeart/2005/8/layout/hProcess4"/>
    <dgm:cxn modelId="{F3DDCD37-D51A-4159-8028-6DB02980EF86}" type="presOf" srcId="{59D70D38-4FF9-4E88-9EE9-2718DF06183B}" destId="{0010AE7E-96A2-41A0-A08C-374522BA0E39}" srcOrd="1" destOrd="1" presId="urn:microsoft.com/office/officeart/2005/8/layout/hProcess4"/>
    <dgm:cxn modelId="{A9048C39-2B68-4342-B228-61D80A36DCF3}" type="presOf" srcId="{C172601E-8075-40F0-B5D3-A6EBC5A508D5}" destId="{5369A6DE-60E1-482D-A04C-82549A96F00C}" srcOrd="0" destOrd="0" presId="urn:microsoft.com/office/officeart/2005/8/layout/hProcess4"/>
    <dgm:cxn modelId="{A1984560-46AB-4CE8-B510-D852C9B7D375}" type="presOf" srcId="{80E0627B-6200-41D5-A0B2-B84A3ADE4E68}" destId="{EBAACE50-25B5-43B6-9534-52F005E9894D}" srcOrd="1" destOrd="4" presId="urn:microsoft.com/office/officeart/2005/8/layout/hProcess4"/>
    <dgm:cxn modelId="{0EF65C42-624D-4FE8-B42A-037D7C0455F5}" type="presOf" srcId="{EBEC8037-10D8-413A-9F02-40FA9E0AF452}" destId="{65D0E494-2AE9-42D3-9F3A-1134B8623C43}" srcOrd="1" destOrd="1" presId="urn:microsoft.com/office/officeart/2005/8/layout/hProcess4"/>
    <dgm:cxn modelId="{C444AE42-34AE-41DE-ACE5-354401B4FB1F}" type="presOf" srcId="{EB612000-FBDD-4470-8A09-6215C9EBE28E}" destId="{86AE3C47-D82C-43CE-B9E8-C3F56A7A1A88}" srcOrd="0" destOrd="3" presId="urn:microsoft.com/office/officeart/2005/8/layout/hProcess4"/>
    <dgm:cxn modelId="{BE939043-060A-4323-8F11-AA53CDCAE723}" type="presOf" srcId="{B87A2507-5CDC-467A-A9A4-7387FC297A47}" destId="{D5AA003F-3F7E-40A8-A883-904675D15462}" srcOrd="0" destOrd="0" presId="urn:microsoft.com/office/officeart/2005/8/layout/hProcess4"/>
    <dgm:cxn modelId="{6BD14365-52E1-46A2-B10C-18B77BE6586B}" type="presOf" srcId="{BD893E2D-6BA4-4F6D-BE76-60398EB92FAB}" destId="{81002270-47E2-4D1F-8DCC-EB498BBB7F09}" srcOrd="0" destOrd="0" presId="urn:microsoft.com/office/officeart/2005/8/layout/hProcess4"/>
    <dgm:cxn modelId="{34600366-8552-45B9-81A3-1F3AC239DEEF}" srcId="{2C39705B-FE90-4A41-9050-B62A2D3A14DF}" destId="{C859154F-4D1A-430A-9A15-12CB4C8DFBAC}" srcOrd="3" destOrd="0" parTransId="{6C20BD84-42AB-4B19-8F74-9F084A5CBE41}" sibTransId="{CD522589-5E1C-48EE-A121-B2FE9B37F97B}"/>
    <dgm:cxn modelId="{2E6EB347-21A6-4625-AE87-E5497742CE96}" type="presOf" srcId="{E1FF0E0D-626E-40FE-B1D6-695D6BCB5866}" destId="{4B117A27-9947-405F-8B1F-95842D741F56}" srcOrd="0" destOrd="0" presId="urn:microsoft.com/office/officeart/2005/8/layout/hProcess4"/>
    <dgm:cxn modelId="{1C40B449-15B1-44F8-A329-FBF1FDB557AE}" type="presOf" srcId="{51701570-D24C-4600-8B9F-45B5E204BC35}" destId="{5369A6DE-60E1-482D-A04C-82549A96F00C}" srcOrd="0" destOrd="2" presId="urn:microsoft.com/office/officeart/2005/8/layout/hProcess4"/>
    <dgm:cxn modelId="{AB60746A-FB58-48C3-9229-87395B355BDD}" type="presOf" srcId="{0C935158-2D90-4604-8268-ADBF811BCA4B}" destId="{65D0E494-2AE9-42D3-9F3A-1134B8623C43}" srcOrd="1" destOrd="0" presId="urn:microsoft.com/office/officeart/2005/8/layout/hProcess4"/>
    <dgm:cxn modelId="{C785D24B-FC6C-490F-A29D-76B07FE7EB5A}" srcId="{A4E2DFA6-987F-4897-9F61-DC015C58772B}" destId="{92FF1199-97BA-452C-A22E-13E0445D23E0}" srcOrd="0" destOrd="0" parTransId="{3F2B48F6-77A9-4071-9B39-16A25AD80CB6}" sibTransId="{02B5AB38-F1C4-4F98-9156-82F7E1E01E1B}"/>
    <dgm:cxn modelId="{AC49864C-65E9-4815-B3F3-11D9B1981579}" type="presOf" srcId="{EB612000-FBDD-4470-8A09-6215C9EBE28E}" destId="{EBAACE50-25B5-43B6-9534-52F005E9894D}" srcOrd="1" destOrd="3" presId="urn:microsoft.com/office/officeart/2005/8/layout/hProcess4"/>
    <dgm:cxn modelId="{AE5DDC6E-D2AD-4036-86D8-74CC107DED35}" srcId="{73F6C302-FAA0-4AD3-9A83-18AB1D0D84E0}" destId="{0DE2DCAC-E14F-43C8-8E18-C469D09D22A2}" srcOrd="2" destOrd="0" parTransId="{E462786C-5FD1-4DEC-83D0-54ECA079E252}" sibTransId="{C5B8E09E-E3B5-424D-9FD4-759E7CA0ADF8}"/>
    <dgm:cxn modelId="{5E272B50-1D08-40B6-9113-8BB7130791F0}" srcId="{2FBACAE9-7693-47D8-AEA0-FAE1B6B9077C}" destId="{D0B70409-CDCF-4302-9DEB-2731278C827E}" srcOrd="2" destOrd="0" parTransId="{ADDCCFFC-1088-4B1E-96DF-8590C96D95C8}" sibTransId="{3782E674-DF96-4A9A-A655-C511FD4CF098}"/>
    <dgm:cxn modelId="{AE87EA51-DBBD-46F1-88BB-A9A4B8962FF9}" srcId="{E1FF0E0D-626E-40FE-B1D6-695D6BCB5866}" destId="{C172601E-8075-40F0-B5D3-A6EBC5A508D5}" srcOrd="0" destOrd="0" parTransId="{69C873CD-22B7-40D3-BAC3-CDD2D56EC6DD}" sibTransId="{99215646-07A1-45F6-B706-EE15058A6BA9}"/>
    <dgm:cxn modelId="{BFD45454-8E6F-4E57-A38F-78F4AA994A3C}" srcId="{BD893E2D-6BA4-4F6D-BE76-60398EB92FAB}" destId="{B3192050-FEEC-4084-909B-794C81AB1EB7}" srcOrd="2" destOrd="0" parTransId="{0C7D82CF-F028-45CB-9A22-01BACC3EDB14}" sibTransId="{B87A2507-5CDC-467A-A9A4-7387FC297A47}"/>
    <dgm:cxn modelId="{3ADEB154-7106-476B-9D93-4049B6CE1203}" type="presOf" srcId="{C859154F-4D1A-430A-9A15-12CB4C8DFBAC}" destId="{9D3BFB86-6968-422B-B720-969909244C79}" srcOrd="0" destOrd="3" presId="urn:microsoft.com/office/officeart/2005/8/layout/hProcess4"/>
    <dgm:cxn modelId="{C3005375-F9EB-4DCC-95CB-944C13D64AF6}" type="presOf" srcId="{59D70D38-4FF9-4E88-9EE9-2718DF06183B}" destId="{5369A6DE-60E1-482D-A04C-82549A96F00C}" srcOrd="0" destOrd="1" presId="urn:microsoft.com/office/officeart/2005/8/layout/hProcess4"/>
    <dgm:cxn modelId="{69D15D78-549C-40C1-A6C5-B0E929B9A6C3}" type="presOf" srcId="{EBEC8037-10D8-413A-9F02-40FA9E0AF452}" destId="{57247CA4-42E5-4F4F-B437-0C683D02C30F}" srcOrd="0" destOrd="1" presId="urn:microsoft.com/office/officeart/2005/8/layout/hProcess4"/>
    <dgm:cxn modelId="{DE8AAF7B-31D8-4905-A34E-4A783A0A1F17}" type="presOf" srcId="{140B08F1-82CE-4F65-A3EB-D4A00F5F7CCE}" destId="{98C6DB1C-49CD-44C1-A6F4-E946B4092EDF}" srcOrd="0" destOrd="0" presId="urn:microsoft.com/office/officeart/2005/8/layout/hProcess4"/>
    <dgm:cxn modelId="{B94A0981-C68B-4A1D-B767-46BCDCC06050}" srcId="{73F6C302-FAA0-4AD3-9A83-18AB1D0D84E0}" destId="{0C935158-2D90-4604-8268-ADBF811BCA4B}" srcOrd="0" destOrd="0" parTransId="{3227EA98-2975-49DF-9885-DD70295A5ADF}" sibTransId="{0E65C01D-3900-41F3-AF29-B2FD376040D9}"/>
    <dgm:cxn modelId="{4253CF83-D8C0-4179-8C1F-C1D719D10F71}" type="presOf" srcId="{C172601E-8075-40F0-B5D3-A6EBC5A508D5}" destId="{0010AE7E-96A2-41A0-A08C-374522BA0E39}" srcOrd="1" destOrd="0" presId="urn:microsoft.com/office/officeart/2005/8/layout/hProcess4"/>
    <dgm:cxn modelId="{87CE1D84-3F55-43C7-ACA5-1CFE05BFC94A}" type="presOf" srcId="{51701570-D24C-4600-8B9F-45B5E204BC35}" destId="{0010AE7E-96A2-41A0-A08C-374522BA0E39}" srcOrd="1" destOrd="2" presId="urn:microsoft.com/office/officeart/2005/8/layout/hProcess4"/>
    <dgm:cxn modelId="{2E50D585-F7DC-4AB3-A9A0-037E27D1677F}" type="presOf" srcId="{F202C441-65A6-481D-83C1-AB468B459A2B}" destId="{84A67CE4-6BE0-483A-BCAF-802158EED94E}" srcOrd="1" destOrd="1" presId="urn:microsoft.com/office/officeart/2005/8/layout/hProcess4"/>
    <dgm:cxn modelId="{AF735788-7002-45D5-B722-1CDFE0782DF0}" srcId="{2C39705B-FE90-4A41-9050-B62A2D3A14DF}" destId="{3E1D7505-6116-4F85-82C9-F1EF6E4C962F}" srcOrd="0" destOrd="0" parTransId="{1EC4E3FE-5E61-4808-B49B-9B2647B27717}" sibTransId="{9FBD4307-3FC5-474A-8CF7-F037435D2162}"/>
    <dgm:cxn modelId="{47ACCC8D-AC6B-4347-AB8C-677529DEBDC2}" srcId="{BD893E2D-6BA4-4F6D-BE76-60398EB92FAB}" destId="{2C39705B-FE90-4A41-9050-B62A2D3A14DF}" srcOrd="4" destOrd="0" parTransId="{894120AB-7649-4E76-A0BA-D1D75F055731}" sibTransId="{FC081929-368B-4F9B-9846-8A4946F8E0A7}"/>
    <dgm:cxn modelId="{BE29FF8E-3073-422D-B634-5E365E7556EA}" type="presOf" srcId="{80E0627B-6200-41D5-A0B2-B84A3ADE4E68}" destId="{86AE3C47-D82C-43CE-B9E8-C3F56A7A1A88}" srcOrd="0" destOrd="4" presId="urn:microsoft.com/office/officeart/2005/8/layout/hProcess4"/>
    <dgm:cxn modelId="{251EBF98-0B4E-40D5-B208-456B1EB59463}" type="presOf" srcId="{3E1D7505-6116-4F85-82C9-F1EF6E4C962F}" destId="{84A67CE4-6BE0-483A-BCAF-802158EED94E}" srcOrd="1" destOrd="0" presId="urn:microsoft.com/office/officeart/2005/8/layout/hProcess4"/>
    <dgm:cxn modelId="{6FE967A1-3B5B-4DB2-80A2-5C94080F1642}" srcId="{E1FF0E0D-626E-40FE-B1D6-695D6BCB5866}" destId="{51701570-D24C-4600-8B9F-45B5E204BC35}" srcOrd="2" destOrd="0" parTransId="{D21325D9-AFA8-40F7-BA6F-6038BBD1FBD7}" sibTransId="{E2458FEB-8973-4D5A-AB72-A1B60FEDB9E0}"/>
    <dgm:cxn modelId="{C9A3ABA1-C135-4B09-97B3-552BA4C7CEA7}" type="presOf" srcId="{B3192050-FEEC-4084-909B-794C81AB1EB7}" destId="{BB6C7475-7CCB-4E8C-AB5D-5858FA5C212B}" srcOrd="0" destOrd="0" presId="urn:microsoft.com/office/officeart/2005/8/layout/hProcess4"/>
    <dgm:cxn modelId="{8E235BA7-5CE8-40D4-A587-FBB9382D1DFD}" srcId="{B3192050-FEEC-4084-909B-794C81AB1EB7}" destId="{776DECFE-A1AC-490D-82A8-F8850079D820}" srcOrd="2" destOrd="0" parTransId="{4B452229-6B8B-43E8-AE57-152BC8998D33}" sibTransId="{4ADAF28F-0062-4100-88A8-33509933A702}"/>
    <dgm:cxn modelId="{3F7CF5AC-11BD-49CD-A8BC-D68C866A324B}" type="presOf" srcId="{D0B70409-CDCF-4302-9DEB-2731278C827E}" destId="{3320F43F-EBB0-45A6-BED5-6D05E5646C24}" srcOrd="1" destOrd="2" presId="urn:microsoft.com/office/officeart/2005/8/layout/hProcess4"/>
    <dgm:cxn modelId="{46F019AF-2262-4EA3-8063-D8615B998A23}" srcId="{2C39705B-FE90-4A41-9050-B62A2D3A14DF}" destId="{00F2C9B2-FCFF-4E58-8D25-6B4E2EBE97EB}" srcOrd="2" destOrd="0" parTransId="{5590D1C4-E3C4-4867-9D77-E88D84CF6BA6}" sibTransId="{ECA470B8-8DD0-495F-BCA0-879830F88E0C}"/>
    <dgm:cxn modelId="{72EA32AF-A7B8-4E6B-8A17-005762264785}" srcId="{A4E2DFA6-987F-4897-9F61-DC015C58772B}" destId="{DCCC1636-282A-46DC-A218-C34269289A39}" srcOrd="2" destOrd="0" parTransId="{BE4AD87F-5B08-446B-B9CF-A91DD6CB0F3C}" sibTransId="{A7DDE258-755C-4109-B8F5-4864BA496D44}"/>
    <dgm:cxn modelId="{561F94AF-DC64-40F6-B829-FFBEC87684E1}" type="presOf" srcId="{A4E2DFA6-987F-4897-9F61-DC015C58772B}" destId="{C6908B79-EF5D-41FB-9870-2A796017EA4B}" srcOrd="0" destOrd="0" presId="urn:microsoft.com/office/officeart/2005/8/layout/hProcess4"/>
    <dgm:cxn modelId="{C7BB97B1-A9CA-4627-A429-515344DA5F16}" type="presOf" srcId="{BFBD9844-117C-49AC-9311-BFF4F6A90970}" destId="{0010AE7E-96A2-41A0-A08C-374522BA0E39}" srcOrd="1" destOrd="3" presId="urn:microsoft.com/office/officeart/2005/8/layout/hProcess4"/>
    <dgm:cxn modelId="{2AFF52BB-4B17-45D1-AFD6-941DD5E77520}" type="presOf" srcId="{C859154F-4D1A-430A-9A15-12CB4C8DFBAC}" destId="{84A67CE4-6BE0-483A-BCAF-802158EED94E}" srcOrd="1" destOrd="3" presId="urn:microsoft.com/office/officeart/2005/8/layout/hProcess4"/>
    <dgm:cxn modelId="{0FB619BC-4272-4FB8-B1D4-DABDD346A3D1}" type="presOf" srcId="{73F6C302-FAA0-4AD3-9A83-18AB1D0D84E0}" destId="{40BE1A64-630F-444E-A1EF-4125054C57C1}" srcOrd="0" destOrd="0" presId="urn:microsoft.com/office/officeart/2005/8/layout/hProcess4"/>
    <dgm:cxn modelId="{9F096ABD-F15F-4011-A35E-13A57BC4704F}" type="presOf" srcId="{F1A1AE7F-C9CD-4AEC-9018-D32B13E24A9E}" destId="{67590D2E-988F-42F1-B50B-ED2D0A757C47}" srcOrd="0" destOrd="0" presId="urn:microsoft.com/office/officeart/2005/8/layout/hProcess4"/>
    <dgm:cxn modelId="{97A743BE-459A-4378-8C2D-74829B9F7896}" type="presOf" srcId="{DCCC1636-282A-46DC-A218-C34269289A39}" destId="{EBAACE50-25B5-43B6-9534-52F005E9894D}" srcOrd="1" destOrd="2" presId="urn:microsoft.com/office/officeart/2005/8/layout/hProcess4"/>
    <dgm:cxn modelId="{1191B2BE-0626-4C45-AB58-DA54DA437234}" srcId="{BD893E2D-6BA4-4F6D-BE76-60398EB92FAB}" destId="{73F6C302-FAA0-4AD3-9A83-18AB1D0D84E0}" srcOrd="1" destOrd="0" parTransId="{788B6DFE-569D-43DA-94FA-4E005A6FC360}" sibTransId="{957A8195-C024-41DE-BB8D-E17D34531338}"/>
    <dgm:cxn modelId="{D59B0CBF-6DC1-4DFE-9775-56C12141AFEF}" type="presOf" srcId="{C7EB788C-0DEE-4566-A35E-2249862E5057}" destId="{795DE271-2FEA-4DB1-9C23-8A774A65BF5D}" srcOrd="0" destOrd="0" presId="urn:microsoft.com/office/officeart/2005/8/layout/hProcess4"/>
    <dgm:cxn modelId="{7D1065BF-B367-405C-A8F5-EB09541DDA96}" type="presOf" srcId="{F1A1AE7F-C9CD-4AEC-9018-D32B13E24A9E}" destId="{3320F43F-EBB0-45A6-BED5-6D05E5646C24}" srcOrd="1" destOrd="0" presId="urn:microsoft.com/office/officeart/2005/8/layout/hProcess4"/>
    <dgm:cxn modelId="{9FD424C1-0171-4F31-949B-5C4543405BCF}" type="presOf" srcId="{195C1809-FB24-4E3F-8FCE-0377F5B55232}" destId="{EBAACE50-25B5-43B6-9534-52F005E9894D}" srcOrd="1" destOrd="1" presId="urn:microsoft.com/office/officeart/2005/8/layout/hProcess4"/>
    <dgm:cxn modelId="{E0AAFBC8-D0F0-4342-B492-D314A4AED993}" type="presOf" srcId="{FC081929-368B-4F9B-9846-8A4946F8E0A7}" destId="{132F1149-3951-4887-A1D8-DABDE320E220}" srcOrd="0" destOrd="0" presId="urn:microsoft.com/office/officeart/2005/8/layout/hProcess4"/>
    <dgm:cxn modelId="{A51D19CD-207C-4C2C-9959-2EDD4FD790F7}" type="presOf" srcId="{DCCC1636-282A-46DC-A218-C34269289A39}" destId="{86AE3C47-D82C-43CE-B9E8-C3F56A7A1A88}" srcOrd="0" destOrd="2" presId="urn:microsoft.com/office/officeart/2005/8/layout/hProcess4"/>
    <dgm:cxn modelId="{D4CA66D0-656A-4598-B402-7D2E71F96B93}" srcId="{BD893E2D-6BA4-4F6D-BE76-60398EB92FAB}" destId="{E1FF0E0D-626E-40FE-B1D6-695D6BCB5866}" srcOrd="0" destOrd="0" parTransId="{C6652E73-9828-4DF9-AE8F-641B6884774E}" sibTransId="{C7EB788C-0DEE-4566-A35E-2249862E5057}"/>
    <dgm:cxn modelId="{EA1825D5-76A6-4ABB-B74F-CED835A83D17}" type="presOf" srcId="{92FF1199-97BA-452C-A22E-13E0445D23E0}" destId="{EBAACE50-25B5-43B6-9534-52F005E9894D}" srcOrd="1" destOrd="0" presId="urn:microsoft.com/office/officeart/2005/8/layout/hProcess4"/>
    <dgm:cxn modelId="{9B29DAD8-2595-46D5-90DB-DC420C4C542E}" type="presOf" srcId="{776DECFE-A1AC-490D-82A8-F8850079D820}" destId="{9DC1BCB9-49D3-446D-BAC3-DF1BB4AC7A2A}" srcOrd="1" destOrd="2" presId="urn:microsoft.com/office/officeart/2005/8/layout/hProcess4"/>
    <dgm:cxn modelId="{689E31DB-0A03-4782-B4B4-2207B358998C}" srcId="{A4E2DFA6-987F-4897-9F61-DC015C58772B}" destId="{80E0627B-6200-41D5-A0B2-B84A3ADE4E68}" srcOrd="4" destOrd="0" parTransId="{A293E804-98CA-4E91-AEBC-C93E3F0A9F58}" sibTransId="{F9A2B9F6-5157-44E9-A026-48FF6BE4EEC0}"/>
    <dgm:cxn modelId="{C612ACDC-868B-445A-8439-20B047B12905}" type="presOf" srcId="{0DE2DCAC-E14F-43C8-8E18-C469D09D22A2}" destId="{65D0E494-2AE9-42D3-9F3A-1134B8623C43}" srcOrd="1" destOrd="2" presId="urn:microsoft.com/office/officeart/2005/8/layout/hProcess4"/>
    <dgm:cxn modelId="{406BB4E2-47B4-40CA-A799-37148FFCD386}" type="presOf" srcId="{776DECFE-A1AC-490D-82A8-F8850079D820}" destId="{98C6DB1C-49CD-44C1-A6F4-E946B4092EDF}" srcOrd="0" destOrd="2" presId="urn:microsoft.com/office/officeart/2005/8/layout/hProcess4"/>
    <dgm:cxn modelId="{80CAC3E2-B67F-47EA-B4B6-94741F6A0BA1}" srcId="{B3192050-FEEC-4084-909B-794C81AB1EB7}" destId="{9EFCFE77-EF04-4350-912D-A82D0AB1DA51}" srcOrd="1" destOrd="0" parTransId="{9180F756-0C7D-43AB-96E3-F1682F44A962}" sibTransId="{5DB89A83-5666-4C0C-83CF-3B2FF8B73C72}"/>
    <dgm:cxn modelId="{667083E5-3F86-46D8-9359-D86359B94E2F}" srcId="{E1FF0E0D-626E-40FE-B1D6-695D6BCB5866}" destId="{BFBD9844-117C-49AC-9311-BFF4F6A90970}" srcOrd="3" destOrd="0" parTransId="{1F09E53A-AD13-49A1-BBC0-FAAF6EB16F17}" sibTransId="{5E1B220A-B630-42F2-8A29-8FD2E9FCBB9E}"/>
    <dgm:cxn modelId="{9345ADE5-BF73-4A7F-9D6F-2B18E83B19C8}" type="presOf" srcId="{9EFCFE77-EF04-4350-912D-A82D0AB1DA51}" destId="{98C6DB1C-49CD-44C1-A6F4-E946B4092EDF}" srcOrd="0" destOrd="1" presId="urn:microsoft.com/office/officeart/2005/8/layout/hProcess4"/>
    <dgm:cxn modelId="{2E33B0E5-7EA8-4A61-A9D2-146B9AF1EDC5}" type="presOf" srcId="{2C39705B-FE90-4A41-9050-B62A2D3A14DF}" destId="{CAAF8C11-4FC3-4616-BD35-F00174AF5B26}" srcOrd="0" destOrd="0" presId="urn:microsoft.com/office/officeart/2005/8/layout/hProcess4"/>
    <dgm:cxn modelId="{79B410ED-8D7C-4564-ABA3-2AB7A0FB4897}" srcId="{A4E2DFA6-987F-4897-9F61-DC015C58772B}" destId="{195C1809-FB24-4E3F-8FCE-0377F5B55232}" srcOrd="1" destOrd="0" parTransId="{F4BC4869-7E82-452C-A230-23B635BF45B4}" sibTransId="{ABDF8DAB-11EC-4B30-AB9D-129F0558D9A7}"/>
    <dgm:cxn modelId="{89BA11F0-26E4-4597-AF60-B5B7F12713D5}" type="presOf" srcId="{00F2C9B2-FCFF-4E58-8D25-6B4E2EBE97EB}" destId="{9D3BFB86-6968-422B-B720-969909244C79}" srcOrd="0" destOrd="2" presId="urn:microsoft.com/office/officeart/2005/8/layout/hProcess4"/>
    <dgm:cxn modelId="{330638F2-A95F-4612-A1A3-E4D77382D668}" srcId="{2C39705B-FE90-4A41-9050-B62A2D3A14DF}" destId="{F202C441-65A6-481D-83C1-AB468B459A2B}" srcOrd="1" destOrd="0" parTransId="{B06B0E5E-EE22-48C0-BD1A-6BC55E000E33}" sibTransId="{BA7D6C75-9AE4-42F7-800F-CF5FDD89E357}"/>
    <dgm:cxn modelId="{F82F8BF5-D713-4834-BE81-72DD44DEAA30}" type="presOf" srcId="{D0B70409-CDCF-4302-9DEB-2731278C827E}" destId="{67590D2E-988F-42F1-B50B-ED2D0A757C47}" srcOrd="0" destOrd="2" presId="urn:microsoft.com/office/officeart/2005/8/layout/hProcess4"/>
    <dgm:cxn modelId="{450A81F9-2DB2-47CE-AEB2-FF368D6282F0}" type="presOf" srcId="{F202C441-65A6-481D-83C1-AB468B459A2B}" destId="{9D3BFB86-6968-422B-B720-969909244C79}" srcOrd="0" destOrd="1" presId="urn:microsoft.com/office/officeart/2005/8/layout/hProcess4"/>
    <dgm:cxn modelId="{10915DFA-05E7-418E-9FD2-C86B0342C1D2}" srcId="{E1FF0E0D-626E-40FE-B1D6-695D6BCB5866}" destId="{59D70D38-4FF9-4E88-9EE9-2718DF06183B}" srcOrd="1" destOrd="0" parTransId="{B3642E91-17FD-4BB8-ADD5-FB5855417B6C}" sibTransId="{AB7DD940-875F-46E1-A71B-04CE215B53B3}"/>
    <dgm:cxn modelId="{FF375AC0-396F-4DA8-81A1-7DC3FE741C2D}" type="presParOf" srcId="{81002270-47E2-4D1F-8DCC-EB498BBB7F09}" destId="{B8FAD561-B1C2-45AF-8625-7D4FDD338127}" srcOrd="0" destOrd="0" presId="urn:microsoft.com/office/officeart/2005/8/layout/hProcess4"/>
    <dgm:cxn modelId="{D878B196-7C06-4538-9493-C0EAEAD62F7B}" type="presParOf" srcId="{81002270-47E2-4D1F-8DCC-EB498BBB7F09}" destId="{049080EA-6E30-4F1B-8D30-D9CDF9E2CFA4}" srcOrd="1" destOrd="0" presId="urn:microsoft.com/office/officeart/2005/8/layout/hProcess4"/>
    <dgm:cxn modelId="{36044385-7F55-4BCD-9A66-7592A5EAEA28}" type="presParOf" srcId="{81002270-47E2-4D1F-8DCC-EB498BBB7F09}" destId="{620671F9-0A6D-463A-A1CA-CE10064A50D0}" srcOrd="2" destOrd="0" presId="urn:microsoft.com/office/officeart/2005/8/layout/hProcess4"/>
    <dgm:cxn modelId="{9B751B79-00F6-4984-930A-462C0BA22B85}" type="presParOf" srcId="{620671F9-0A6D-463A-A1CA-CE10064A50D0}" destId="{740D985A-878E-48FF-8540-37CDF9ADCDA1}" srcOrd="0" destOrd="0" presId="urn:microsoft.com/office/officeart/2005/8/layout/hProcess4"/>
    <dgm:cxn modelId="{E89CD869-3249-4F2B-BEC7-A9DA5F0E75B8}" type="presParOf" srcId="{740D985A-878E-48FF-8540-37CDF9ADCDA1}" destId="{A816A8CE-077F-4BE2-8590-A00D03C1B9AB}" srcOrd="0" destOrd="0" presId="urn:microsoft.com/office/officeart/2005/8/layout/hProcess4"/>
    <dgm:cxn modelId="{278B7505-1C90-4AE9-A98D-A29B79E87A7B}" type="presParOf" srcId="{740D985A-878E-48FF-8540-37CDF9ADCDA1}" destId="{5369A6DE-60E1-482D-A04C-82549A96F00C}" srcOrd="1" destOrd="0" presId="urn:microsoft.com/office/officeart/2005/8/layout/hProcess4"/>
    <dgm:cxn modelId="{79F6C001-84F3-4790-84E0-7E00085CC0A1}" type="presParOf" srcId="{740D985A-878E-48FF-8540-37CDF9ADCDA1}" destId="{0010AE7E-96A2-41A0-A08C-374522BA0E39}" srcOrd="2" destOrd="0" presId="urn:microsoft.com/office/officeart/2005/8/layout/hProcess4"/>
    <dgm:cxn modelId="{34B4C197-5F2B-4672-A5EB-D514C9A0AE15}" type="presParOf" srcId="{740D985A-878E-48FF-8540-37CDF9ADCDA1}" destId="{4B117A27-9947-405F-8B1F-95842D741F56}" srcOrd="3" destOrd="0" presId="urn:microsoft.com/office/officeart/2005/8/layout/hProcess4"/>
    <dgm:cxn modelId="{0A3DA573-BE56-4306-91A9-64AC176A15BC}" type="presParOf" srcId="{740D985A-878E-48FF-8540-37CDF9ADCDA1}" destId="{B694B3F0-6721-4C6B-A990-35ED3BA943C5}" srcOrd="4" destOrd="0" presId="urn:microsoft.com/office/officeart/2005/8/layout/hProcess4"/>
    <dgm:cxn modelId="{90216B8C-DC4F-48DA-9064-222DC339CB5F}" type="presParOf" srcId="{620671F9-0A6D-463A-A1CA-CE10064A50D0}" destId="{795DE271-2FEA-4DB1-9C23-8A774A65BF5D}" srcOrd="1" destOrd="0" presId="urn:microsoft.com/office/officeart/2005/8/layout/hProcess4"/>
    <dgm:cxn modelId="{73F132D0-A3D2-4940-86F4-72FEE8B1DCD2}" type="presParOf" srcId="{620671F9-0A6D-463A-A1CA-CE10064A50D0}" destId="{75B2BA5D-A419-4E33-9F85-D1C00709D6E8}" srcOrd="2" destOrd="0" presId="urn:microsoft.com/office/officeart/2005/8/layout/hProcess4"/>
    <dgm:cxn modelId="{2BAB7EE5-3FE5-43CC-8B0D-C18EB981F37B}" type="presParOf" srcId="{75B2BA5D-A419-4E33-9F85-D1C00709D6E8}" destId="{AC472FC5-4846-4A7D-ABE2-35D0AB894CE4}" srcOrd="0" destOrd="0" presId="urn:microsoft.com/office/officeart/2005/8/layout/hProcess4"/>
    <dgm:cxn modelId="{E561AD09-52E6-4EC5-A2AF-900A07329FA3}" type="presParOf" srcId="{75B2BA5D-A419-4E33-9F85-D1C00709D6E8}" destId="{57247CA4-42E5-4F4F-B437-0C683D02C30F}" srcOrd="1" destOrd="0" presId="urn:microsoft.com/office/officeart/2005/8/layout/hProcess4"/>
    <dgm:cxn modelId="{11652BFB-9276-45D4-A441-D8ED2DE65B3E}" type="presParOf" srcId="{75B2BA5D-A419-4E33-9F85-D1C00709D6E8}" destId="{65D0E494-2AE9-42D3-9F3A-1134B8623C43}" srcOrd="2" destOrd="0" presId="urn:microsoft.com/office/officeart/2005/8/layout/hProcess4"/>
    <dgm:cxn modelId="{A0640021-93B1-4827-85CB-BFC43904053B}" type="presParOf" srcId="{75B2BA5D-A419-4E33-9F85-D1C00709D6E8}" destId="{40BE1A64-630F-444E-A1EF-4125054C57C1}" srcOrd="3" destOrd="0" presId="urn:microsoft.com/office/officeart/2005/8/layout/hProcess4"/>
    <dgm:cxn modelId="{39389A09-BF5E-4B25-8A04-C944E6EC53B8}" type="presParOf" srcId="{75B2BA5D-A419-4E33-9F85-D1C00709D6E8}" destId="{12BE482F-F902-486D-B71F-FB6F748931DF}" srcOrd="4" destOrd="0" presId="urn:microsoft.com/office/officeart/2005/8/layout/hProcess4"/>
    <dgm:cxn modelId="{D2E88830-B52A-4920-834A-BAD3A62A15C5}" type="presParOf" srcId="{620671F9-0A6D-463A-A1CA-CE10064A50D0}" destId="{8445431C-47F4-4A15-86AB-E50307B495E0}" srcOrd="3" destOrd="0" presId="urn:microsoft.com/office/officeart/2005/8/layout/hProcess4"/>
    <dgm:cxn modelId="{AFB561B4-E2EC-4A12-AC24-6F30079220FF}" type="presParOf" srcId="{620671F9-0A6D-463A-A1CA-CE10064A50D0}" destId="{9FE9C5EB-DB96-4CFC-8C4E-EAADAC26612A}" srcOrd="4" destOrd="0" presId="urn:microsoft.com/office/officeart/2005/8/layout/hProcess4"/>
    <dgm:cxn modelId="{E44B8E69-44C9-445B-85B1-06C52FD1DC6F}" type="presParOf" srcId="{9FE9C5EB-DB96-4CFC-8C4E-EAADAC26612A}" destId="{1A059D23-C15D-4CBA-9E03-426697A85667}" srcOrd="0" destOrd="0" presId="urn:microsoft.com/office/officeart/2005/8/layout/hProcess4"/>
    <dgm:cxn modelId="{7A348541-218D-4133-85B1-323DDAE826FF}" type="presParOf" srcId="{9FE9C5EB-DB96-4CFC-8C4E-EAADAC26612A}" destId="{98C6DB1C-49CD-44C1-A6F4-E946B4092EDF}" srcOrd="1" destOrd="0" presId="urn:microsoft.com/office/officeart/2005/8/layout/hProcess4"/>
    <dgm:cxn modelId="{A9E388B2-D23B-4455-A7D2-96608C696949}" type="presParOf" srcId="{9FE9C5EB-DB96-4CFC-8C4E-EAADAC26612A}" destId="{9DC1BCB9-49D3-446D-BAC3-DF1BB4AC7A2A}" srcOrd="2" destOrd="0" presId="urn:microsoft.com/office/officeart/2005/8/layout/hProcess4"/>
    <dgm:cxn modelId="{E0AC0C57-8877-4F71-AA66-922D1B4B0FFB}" type="presParOf" srcId="{9FE9C5EB-DB96-4CFC-8C4E-EAADAC26612A}" destId="{BB6C7475-7CCB-4E8C-AB5D-5858FA5C212B}" srcOrd="3" destOrd="0" presId="urn:microsoft.com/office/officeart/2005/8/layout/hProcess4"/>
    <dgm:cxn modelId="{E52952F3-8F14-4290-8227-33E360FA670B}" type="presParOf" srcId="{9FE9C5EB-DB96-4CFC-8C4E-EAADAC26612A}" destId="{52B70B0B-76C0-4C5B-A805-3E223A633AA2}" srcOrd="4" destOrd="0" presId="urn:microsoft.com/office/officeart/2005/8/layout/hProcess4"/>
    <dgm:cxn modelId="{09B59691-F8A1-4944-829B-139FD3B7E224}" type="presParOf" srcId="{620671F9-0A6D-463A-A1CA-CE10064A50D0}" destId="{D5AA003F-3F7E-40A8-A883-904675D15462}" srcOrd="5" destOrd="0" presId="urn:microsoft.com/office/officeart/2005/8/layout/hProcess4"/>
    <dgm:cxn modelId="{C3C42793-43DD-45A4-B94A-F0E6B53B38A9}" type="presParOf" srcId="{620671F9-0A6D-463A-A1CA-CE10064A50D0}" destId="{C10AD3B5-9E84-41BD-B45E-7C1D35C1B3ED}" srcOrd="6" destOrd="0" presId="urn:microsoft.com/office/officeart/2005/8/layout/hProcess4"/>
    <dgm:cxn modelId="{F4A74F55-C143-44A5-8210-ABB2AFF9ECC1}" type="presParOf" srcId="{C10AD3B5-9E84-41BD-B45E-7C1D35C1B3ED}" destId="{AC9EABD6-1391-4790-8E92-3C237B9F0BA6}" srcOrd="0" destOrd="0" presId="urn:microsoft.com/office/officeart/2005/8/layout/hProcess4"/>
    <dgm:cxn modelId="{4A6426BE-42A0-479F-82B9-8CFDABD0FDFA}" type="presParOf" srcId="{C10AD3B5-9E84-41BD-B45E-7C1D35C1B3ED}" destId="{67590D2E-988F-42F1-B50B-ED2D0A757C47}" srcOrd="1" destOrd="0" presId="urn:microsoft.com/office/officeart/2005/8/layout/hProcess4"/>
    <dgm:cxn modelId="{660FB942-E95A-4EF9-92AF-273C8FCFA416}" type="presParOf" srcId="{C10AD3B5-9E84-41BD-B45E-7C1D35C1B3ED}" destId="{3320F43F-EBB0-45A6-BED5-6D05E5646C24}" srcOrd="2" destOrd="0" presId="urn:microsoft.com/office/officeart/2005/8/layout/hProcess4"/>
    <dgm:cxn modelId="{F74F7E2D-258C-4BFB-B593-F7CB2D4DB1BA}" type="presParOf" srcId="{C10AD3B5-9E84-41BD-B45E-7C1D35C1B3ED}" destId="{8DF59EA1-2F8F-482D-9458-DFEA93EE1752}" srcOrd="3" destOrd="0" presId="urn:microsoft.com/office/officeart/2005/8/layout/hProcess4"/>
    <dgm:cxn modelId="{D61EBF4E-060F-4987-A2B5-9948BBF752D6}" type="presParOf" srcId="{C10AD3B5-9E84-41BD-B45E-7C1D35C1B3ED}" destId="{CA4018C9-6B24-4913-8B0A-054A324A59AB}" srcOrd="4" destOrd="0" presId="urn:microsoft.com/office/officeart/2005/8/layout/hProcess4"/>
    <dgm:cxn modelId="{9538CE1D-ADC3-41F5-9ACD-9DA020A25EFB}" type="presParOf" srcId="{620671F9-0A6D-463A-A1CA-CE10064A50D0}" destId="{C3FEB125-772B-444E-BB52-04169968BCDE}" srcOrd="7" destOrd="0" presId="urn:microsoft.com/office/officeart/2005/8/layout/hProcess4"/>
    <dgm:cxn modelId="{631F25EE-C742-4662-9420-14B5BF30F316}" type="presParOf" srcId="{620671F9-0A6D-463A-A1CA-CE10064A50D0}" destId="{C6F67171-6CCF-4194-80BE-6C4AD2664310}" srcOrd="8" destOrd="0" presId="urn:microsoft.com/office/officeart/2005/8/layout/hProcess4"/>
    <dgm:cxn modelId="{F52616BD-714E-49D4-A641-CB391C441C1A}" type="presParOf" srcId="{C6F67171-6CCF-4194-80BE-6C4AD2664310}" destId="{C3436823-3AD1-4BDC-A76B-7796FF5A3F9D}" srcOrd="0" destOrd="0" presId="urn:microsoft.com/office/officeart/2005/8/layout/hProcess4"/>
    <dgm:cxn modelId="{814AAE6B-5F26-4721-8E07-113046CD40B8}" type="presParOf" srcId="{C6F67171-6CCF-4194-80BE-6C4AD2664310}" destId="{9D3BFB86-6968-422B-B720-969909244C79}" srcOrd="1" destOrd="0" presId="urn:microsoft.com/office/officeart/2005/8/layout/hProcess4"/>
    <dgm:cxn modelId="{6AA9743B-9C63-496E-9EBF-5EF8F6BFFECD}" type="presParOf" srcId="{C6F67171-6CCF-4194-80BE-6C4AD2664310}" destId="{84A67CE4-6BE0-483A-BCAF-802158EED94E}" srcOrd="2" destOrd="0" presId="urn:microsoft.com/office/officeart/2005/8/layout/hProcess4"/>
    <dgm:cxn modelId="{1E1DD7AE-503E-474F-9EC6-621CA51964B9}" type="presParOf" srcId="{C6F67171-6CCF-4194-80BE-6C4AD2664310}" destId="{CAAF8C11-4FC3-4616-BD35-F00174AF5B26}" srcOrd="3" destOrd="0" presId="urn:microsoft.com/office/officeart/2005/8/layout/hProcess4"/>
    <dgm:cxn modelId="{3817C459-4E03-42A0-A238-B5287A97F450}" type="presParOf" srcId="{C6F67171-6CCF-4194-80BE-6C4AD2664310}" destId="{7D141A03-8170-46DF-80B2-A14B17E8A4C4}" srcOrd="4" destOrd="0" presId="urn:microsoft.com/office/officeart/2005/8/layout/hProcess4"/>
    <dgm:cxn modelId="{E1176E84-18FA-445B-B951-2ACC61332B0D}" type="presParOf" srcId="{620671F9-0A6D-463A-A1CA-CE10064A50D0}" destId="{132F1149-3951-4887-A1D8-DABDE320E220}" srcOrd="9" destOrd="0" presId="urn:microsoft.com/office/officeart/2005/8/layout/hProcess4"/>
    <dgm:cxn modelId="{2011EEFA-9BCD-442F-8460-245DB0F7CF28}" type="presParOf" srcId="{620671F9-0A6D-463A-A1CA-CE10064A50D0}" destId="{78CFD16E-7160-4014-8996-163E6B5D1923}" srcOrd="10" destOrd="0" presId="urn:microsoft.com/office/officeart/2005/8/layout/hProcess4"/>
    <dgm:cxn modelId="{DBCA3E78-F447-4755-BA91-26F0A685B747}" type="presParOf" srcId="{78CFD16E-7160-4014-8996-163E6B5D1923}" destId="{BC351EE6-AF92-4AAE-83A5-FB7A14DB7030}" srcOrd="0" destOrd="0" presId="urn:microsoft.com/office/officeart/2005/8/layout/hProcess4"/>
    <dgm:cxn modelId="{8A846EEC-8226-483A-8DA2-E935C4A4519A}" type="presParOf" srcId="{78CFD16E-7160-4014-8996-163E6B5D1923}" destId="{86AE3C47-D82C-43CE-B9E8-C3F56A7A1A88}" srcOrd="1" destOrd="0" presId="urn:microsoft.com/office/officeart/2005/8/layout/hProcess4"/>
    <dgm:cxn modelId="{B431F71B-C815-46E0-A4F2-818AFB28049A}" type="presParOf" srcId="{78CFD16E-7160-4014-8996-163E6B5D1923}" destId="{EBAACE50-25B5-43B6-9534-52F005E9894D}" srcOrd="2" destOrd="0" presId="urn:microsoft.com/office/officeart/2005/8/layout/hProcess4"/>
    <dgm:cxn modelId="{8327E3D6-C4B8-4804-B3B7-CAEF1E2061A2}" type="presParOf" srcId="{78CFD16E-7160-4014-8996-163E6B5D1923}" destId="{C6908B79-EF5D-41FB-9870-2A796017EA4B}" srcOrd="3" destOrd="0" presId="urn:microsoft.com/office/officeart/2005/8/layout/hProcess4"/>
    <dgm:cxn modelId="{8106A6BF-8A4B-44AF-BED6-21729449462F}" type="presParOf" srcId="{78CFD16E-7160-4014-8996-163E6B5D1923}" destId="{A535AA61-8E5E-4089-9A58-4FA432DCBD4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FF379-3364-4063-B6C5-E36A1A1F6B26}">
      <dsp:nvSpPr>
        <dsp:cNvPr id="0" name=""/>
        <dsp:cNvSpPr/>
      </dsp:nvSpPr>
      <dsp:spPr>
        <a:xfrm>
          <a:off x="4017491" y="300850"/>
          <a:ext cx="796961" cy="7970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C4C05-CDD6-4F1F-B798-21B95956450C}">
      <dsp:nvSpPr>
        <dsp:cNvPr id="0" name=""/>
        <dsp:cNvSpPr/>
      </dsp:nvSpPr>
      <dsp:spPr>
        <a:xfrm>
          <a:off x="4043788" y="327424"/>
          <a:ext cx="743944" cy="7439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International Standard</a:t>
          </a:r>
        </a:p>
      </dsp:txBody>
      <dsp:txXfrm>
        <a:off x="4150248" y="433722"/>
        <a:ext cx="531449" cy="531348"/>
      </dsp:txXfrm>
    </dsp:sp>
    <dsp:sp modelId="{BAB05FDB-9345-4A2E-A272-7C16F1790C19}">
      <dsp:nvSpPr>
        <dsp:cNvPr id="0" name=""/>
        <dsp:cNvSpPr/>
      </dsp:nvSpPr>
      <dsp:spPr>
        <a:xfrm rot="2700000">
          <a:off x="3193430" y="300891"/>
          <a:ext cx="796869" cy="796869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B5430-8358-45E7-A9BB-3985D7BE49E9}">
      <dsp:nvSpPr>
        <dsp:cNvPr id="0" name=""/>
        <dsp:cNvSpPr/>
      </dsp:nvSpPr>
      <dsp:spPr>
        <a:xfrm>
          <a:off x="3220529" y="327424"/>
          <a:ext cx="743944" cy="7439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Draft International Standard</a:t>
          </a:r>
        </a:p>
      </dsp:txBody>
      <dsp:txXfrm>
        <a:off x="3326565" y="433722"/>
        <a:ext cx="531449" cy="531348"/>
      </dsp:txXfrm>
    </dsp:sp>
    <dsp:sp modelId="{07AC39B7-C973-4D8B-A208-A02B07586BC5}">
      <dsp:nvSpPr>
        <dsp:cNvPr id="0" name=""/>
        <dsp:cNvSpPr/>
      </dsp:nvSpPr>
      <dsp:spPr>
        <a:xfrm rot="2700000">
          <a:off x="2370172" y="300891"/>
          <a:ext cx="796869" cy="796869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F9402-AB1F-40E0-837E-7C4F0D4477D4}">
      <dsp:nvSpPr>
        <dsp:cNvPr id="0" name=""/>
        <dsp:cNvSpPr/>
      </dsp:nvSpPr>
      <dsp:spPr>
        <a:xfrm>
          <a:off x="2396846" y="327424"/>
          <a:ext cx="743944" cy="7439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Committee Draft</a:t>
          </a:r>
        </a:p>
      </dsp:txBody>
      <dsp:txXfrm>
        <a:off x="2502882" y="433722"/>
        <a:ext cx="531449" cy="531348"/>
      </dsp:txXfrm>
    </dsp:sp>
    <dsp:sp modelId="{CFD9587B-CFCB-4E4D-9258-4C6C39F9F756}">
      <dsp:nvSpPr>
        <dsp:cNvPr id="0" name=""/>
        <dsp:cNvSpPr/>
      </dsp:nvSpPr>
      <dsp:spPr>
        <a:xfrm rot="2700000">
          <a:off x="1546489" y="300891"/>
          <a:ext cx="796869" cy="796869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8FD08-7663-40AC-81DD-ECEABB3CD05B}">
      <dsp:nvSpPr>
        <dsp:cNvPr id="0" name=""/>
        <dsp:cNvSpPr/>
      </dsp:nvSpPr>
      <dsp:spPr>
        <a:xfrm>
          <a:off x="1573164" y="327424"/>
          <a:ext cx="743944" cy="7439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New Work Item</a:t>
          </a:r>
        </a:p>
      </dsp:txBody>
      <dsp:txXfrm>
        <a:off x="1679623" y="433722"/>
        <a:ext cx="531449" cy="531348"/>
      </dsp:txXfrm>
    </dsp:sp>
    <dsp:sp modelId="{7EE11DF5-FE04-429A-803C-F74BF3770EB2}">
      <dsp:nvSpPr>
        <dsp:cNvPr id="0" name=""/>
        <dsp:cNvSpPr/>
      </dsp:nvSpPr>
      <dsp:spPr>
        <a:xfrm rot="2700000">
          <a:off x="722806" y="300891"/>
          <a:ext cx="796869" cy="796869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6132E-3CC7-44FF-8CBD-20921FD61382}">
      <dsp:nvSpPr>
        <dsp:cNvPr id="0" name=""/>
        <dsp:cNvSpPr/>
      </dsp:nvSpPr>
      <dsp:spPr>
        <a:xfrm>
          <a:off x="749481" y="327424"/>
          <a:ext cx="743944" cy="7439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Committee Review</a:t>
          </a:r>
        </a:p>
      </dsp:txBody>
      <dsp:txXfrm>
        <a:off x="855940" y="433722"/>
        <a:ext cx="531449" cy="531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9A6DE-60E1-482D-A04C-82549A96F00C}">
      <dsp:nvSpPr>
        <dsp:cNvPr id="0" name=""/>
        <dsp:cNvSpPr/>
      </dsp:nvSpPr>
      <dsp:spPr>
        <a:xfrm>
          <a:off x="519" y="2057214"/>
          <a:ext cx="1581294" cy="1304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Intuitive design for developers</a:t>
          </a: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Adherence to industry best practices</a:t>
          </a: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Minimal list of endpoints</a:t>
          </a:r>
          <a:endParaRPr lang="en-BE" sz="800" kern="1200" dirty="0"/>
        </a:p>
      </dsp:txBody>
      <dsp:txXfrm>
        <a:off x="30533" y="2087228"/>
        <a:ext cx="1521266" cy="964729"/>
      </dsp:txXfrm>
    </dsp:sp>
    <dsp:sp modelId="{795DE271-2FEA-4DB1-9C23-8A774A65BF5D}">
      <dsp:nvSpPr>
        <dsp:cNvPr id="0" name=""/>
        <dsp:cNvSpPr/>
      </dsp:nvSpPr>
      <dsp:spPr>
        <a:xfrm>
          <a:off x="879107" y="2331720"/>
          <a:ext cx="1797239" cy="1797239"/>
        </a:xfrm>
        <a:prstGeom prst="leftCircularArrow">
          <a:avLst>
            <a:gd name="adj1" fmla="val 3449"/>
            <a:gd name="adj2" fmla="val 427448"/>
            <a:gd name="adj3" fmla="val 2202959"/>
            <a:gd name="adj4" fmla="val 9024489"/>
            <a:gd name="adj5" fmla="val 40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7A27-9947-405F-8B1F-95842D741F56}">
      <dsp:nvSpPr>
        <dsp:cNvPr id="0" name=""/>
        <dsp:cNvSpPr/>
      </dsp:nvSpPr>
      <dsp:spPr>
        <a:xfrm>
          <a:off x="351918" y="3081972"/>
          <a:ext cx="1405595" cy="558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Simplicity</a:t>
          </a:r>
          <a:endParaRPr lang="en-BE" sz="1100" kern="1200" dirty="0"/>
        </a:p>
      </dsp:txBody>
      <dsp:txXfrm>
        <a:off x="368289" y="3098343"/>
        <a:ext cx="1372853" cy="526216"/>
      </dsp:txXfrm>
    </dsp:sp>
    <dsp:sp modelId="{57247CA4-42E5-4F4F-B437-0C683D02C30F}">
      <dsp:nvSpPr>
        <dsp:cNvPr id="0" name=""/>
        <dsp:cNvSpPr/>
      </dsp:nvSpPr>
      <dsp:spPr>
        <a:xfrm>
          <a:off x="2052705" y="2057214"/>
          <a:ext cx="1581294" cy="1304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Continuous 24/7 access to the API</a:t>
          </a: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 dirty="0"/>
            <a:t>health check endpoint for  timely notifications about interruptions</a:t>
          </a:r>
          <a:endParaRPr lang="en-BE" sz="800" kern="1200" dirty="0"/>
        </a:p>
      </dsp:txBody>
      <dsp:txXfrm>
        <a:off x="2082719" y="2366708"/>
        <a:ext cx="1521266" cy="964729"/>
      </dsp:txXfrm>
    </dsp:sp>
    <dsp:sp modelId="{8445431C-47F4-4A15-86AB-E50307B495E0}">
      <dsp:nvSpPr>
        <dsp:cNvPr id="0" name=""/>
        <dsp:cNvSpPr/>
      </dsp:nvSpPr>
      <dsp:spPr>
        <a:xfrm>
          <a:off x="2918116" y="1238569"/>
          <a:ext cx="1999293" cy="1999293"/>
        </a:xfrm>
        <a:prstGeom prst="circularArrow">
          <a:avLst>
            <a:gd name="adj1" fmla="val 3101"/>
            <a:gd name="adj2" fmla="val 381088"/>
            <a:gd name="adj3" fmla="val 19443402"/>
            <a:gd name="adj4" fmla="val 12575511"/>
            <a:gd name="adj5" fmla="val 36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E1A64-630F-444E-A1EF-4125054C57C1}">
      <dsp:nvSpPr>
        <dsp:cNvPr id="0" name=""/>
        <dsp:cNvSpPr/>
      </dsp:nvSpPr>
      <dsp:spPr>
        <a:xfrm>
          <a:off x="2404104" y="1777735"/>
          <a:ext cx="1405595" cy="558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Reliability &amp; Error Handling</a:t>
          </a:r>
          <a:endParaRPr lang="en-BE" sz="1100" kern="1200" dirty="0"/>
        </a:p>
      </dsp:txBody>
      <dsp:txXfrm>
        <a:off x="2420475" y="1794106"/>
        <a:ext cx="1372853" cy="526216"/>
      </dsp:txXfrm>
    </dsp:sp>
    <dsp:sp modelId="{98C6DB1C-49CD-44C1-A6F4-E946B4092EDF}">
      <dsp:nvSpPr>
        <dsp:cNvPr id="0" name=""/>
        <dsp:cNvSpPr/>
      </dsp:nvSpPr>
      <dsp:spPr>
        <a:xfrm>
          <a:off x="4104891" y="2057214"/>
          <a:ext cx="1581294" cy="1304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Response within 30 s.</a:t>
          </a: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b="0" i="0" u="none" kern="1200" dirty="0"/>
            <a:t>Asynchronous processes for tasks that take &gt;30 s., e.g. document retrieval</a:t>
          </a:r>
          <a:r>
            <a:rPr lang="en-US" sz="800" b="0" i="0" kern="1200" dirty="0"/>
            <a:t>​</a:t>
          </a:r>
          <a:endParaRPr lang="en-BE" sz="800" kern="1200" dirty="0"/>
        </a:p>
      </dsp:txBody>
      <dsp:txXfrm>
        <a:off x="4134905" y="2087228"/>
        <a:ext cx="1521266" cy="964729"/>
      </dsp:txXfrm>
    </dsp:sp>
    <dsp:sp modelId="{D5AA003F-3F7E-40A8-A883-904675D15462}">
      <dsp:nvSpPr>
        <dsp:cNvPr id="0" name=""/>
        <dsp:cNvSpPr/>
      </dsp:nvSpPr>
      <dsp:spPr>
        <a:xfrm>
          <a:off x="4983479" y="2331720"/>
          <a:ext cx="1797239" cy="1797239"/>
        </a:xfrm>
        <a:prstGeom prst="leftCircularArrow">
          <a:avLst>
            <a:gd name="adj1" fmla="val 3449"/>
            <a:gd name="adj2" fmla="val 427448"/>
            <a:gd name="adj3" fmla="val 2202959"/>
            <a:gd name="adj4" fmla="val 9024489"/>
            <a:gd name="adj5" fmla="val 40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C7475-7CCB-4E8C-AB5D-5858FA5C212B}">
      <dsp:nvSpPr>
        <dsp:cNvPr id="0" name=""/>
        <dsp:cNvSpPr/>
      </dsp:nvSpPr>
      <dsp:spPr>
        <a:xfrm>
          <a:off x="4456290" y="3081972"/>
          <a:ext cx="1405595" cy="558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Efficiency &amp; Performance</a:t>
          </a:r>
          <a:endParaRPr lang="en-BE" sz="1100" kern="1200" dirty="0"/>
        </a:p>
      </dsp:txBody>
      <dsp:txXfrm>
        <a:off x="4472661" y="3098343"/>
        <a:ext cx="1372853" cy="526216"/>
      </dsp:txXfrm>
    </dsp:sp>
    <dsp:sp modelId="{67590D2E-988F-42F1-B50B-ED2D0A757C47}">
      <dsp:nvSpPr>
        <dsp:cNvPr id="0" name=""/>
        <dsp:cNvSpPr/>
      </dsp:nvSpPr>
      <dsp:spPr>
        <a:xfrm>
          <a:off x="6157077" y="2057214"/>
          <a:ext cx="1581294" cy="1304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Data dictionary</a:t>
          </a: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EN descriptions for both responses and params</a:t>
          </a:r>
          <a:endParaRPr lang="en-BE" sz="800" kern="1200" dirty="0"/>
        </a:p>
      </dsp:txBody>
      <dsp:txXfrm>
        <a:off x="6187091" y="2366708"/>
        <a:ext cx="1521266" cy="964729"/>
      </dsp:txXfrm>
    </dsp:sp>
    <dsp:sp modelId="{C3FEB125-772B-444E-BB52-04169968BCDE}">
      <dsp:nvSpPr>
        <dsp:cNvPr id="0" name=""/>
        <dsp:cNvSpPr/>
      </dsp:nvSpPr>
      <dsp:spPr>
        <a:xfrm>
          <a:off x="7022488" y="1238569"/>
          <a:ext cx="1999293" cy="1999293"/>
        </a:xfrm>
        <a:prstGeom prst="circularArrow">
          <a:avLst>
            <a:gd name="adj1" fmla="val 3101"/>
            <a:gd name="adj2" fmla="val 381088"/>
            <a:gd name="adj3" fmla="val 19443402"/>
            <a:gd name="adj4" fmla="val 12575511"/>
            <a:gd name="adj5" fmla="val 36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59EA1-2F8F-482D-9458-DFEA93EE1752}">
      <dsp:nvSpPr>
        <dsp:cNvPr id="0" name=""/>
        <dsp:cNvSpPr/>
      </dsp:nvSpPr>
      <dsp:spPr>
        <a:xfrm>
          <a:off x="6508476" y="1777735"/>
          <a:ext cx="1405595" cy="558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Accurate and comprehensive documentation</a:t>
          </a:r>
          <a:endParaRPr lang="en-BE" sz="1100" kern="1200" dirty="0"/>
        </a:p>
      </dsp:txBody>
      <dsp:txXfrm>
        <a:off x="6524847" y="1794106"/>
        <a:ext cx="1372853" cy="526216"/>
      </dsp:txXfrm>
    </dsp:sp>
    <dsp:sp modelId="{9D3BFB86-6968-422B-B720-969909244C79}">
      <dsp:nvSpPr>
        <dsp:cNvPr id="0" name=""/>
        <dsp:cNvSpPr/>
      </dsp:nvSpPr>
      <dsp:spPr>
        <a:xfrm>
          <a:off x="8209263" y="2057214"/>
          <a:ext cx="1581294" cy="1304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Increased traffic handling</a:t>
          </a: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Clear, predictable and simple pricing model</a:t>
          </a: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Accommodating enterprise users</a:t>
          </a:r>
          <a:endParaRPr lang="en-BE" sz="800" kern="1200" dirty="0"/>
        </a:p>
      </dsp:txBody>
      <dsp:txXfrm>
        <a:off x="8239277" y="2087228"/>
        <a:ext cx="1521266" cy="964729"/>
      </dsp:txXfrm>
    </dsp:sp>
    <dsp:sp modelId="{132F1149-3951-4887-A1D8-DABDE320E220}">
      <dsp:nvSpPr>
        <dsp:cNvPr id="0" name=""/>
        <dsp:cNvSpPr/>
      </dsp:nvSpPr>
      <dsp:spPr>
        <a:xfrm>
          <a:off x="9087852" y="2331720"/>
          <a:ext cx="1797239" cy="1797239"/>
        </a:xfrm>
        <a:prstGeom prst="leftCircularArrow">
          <a:avLst>
            <a:gd name="adj1" fmla="val 3449"/>
            <a:gd name="adj2" fmla="val 427448"/>
            <a:gd name="adj3" fmla="val 2202959"/>
            <a:gd name="adj4" fmla="val 9024489"/>
            <a:gd name="adj5" fmla="val 40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F8C11-4FC3-4616-BD35-F00174AF5B26}">
      <dsp:nvSpPr>
        <dsp:cNvPr id="0" name=""/>
        <dsp:cNvSpPr/>
      </dsp:nvSpPr>
      <dsp:spPr>
        <a:xfrm>
          <a:off x="8560662" y="3081972"/>
          <a:ext cx="1405595" cy="558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Scalability and pricing</a:t>
          </a:r>
          <a:endParaRPr lang="en-BE" sz="1100" kern="1200" dirty="0"/>
        </a:p>
      </dsp:txBody>
      <dsp:txXfrm>
        <a:off x="8577033" y="3098343"/>
        <a:ext cx="1372853" cy="526216"/>
      </dsp:txXfrm>
    </dsp:sp>
    <dsp:sp modelId="{86AE3C47-D82C-43CE-B9E8-C3F56A7A1A88}">
      <dsp:nvSpPr>
        <dsp:cNvPr id="0" name=""/>
        <dsp:cNvSpPr/>
      </dsp:nvSpPr>
      <dsp:spPr>
        <a:xfrm>
          <a:off x="10261449" y="2057214"/>
          <a:ext cx="1581294" cy="1304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Efficient search functionalities</a:t>
          </a: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Well-organized dataset with data level differentiation</a:t>
          </a: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Streamlined document retrieval and availability checks per entity</a:t>
          </a:r>
          <a:endParaRPr lang="en-B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Metadata for documents</a:t>
          </a:r>
          <a:endParaRPr lang="en-BE" sz="800" kern="1200" dirty="0"/>
        </a:p>
      </dsp:txBody>
      <dsp:txXfrm>
        <a:off x="10291463" y="2366708"/>
        <a:ext cx="1521266" cy="964729"/>
      </dsp:txXfrm>
    </dsp:sp>
    <dsp:sp modelId="{C6908B79-EF5D-41FB-9870-2A796017EA4B}">
      <dsp:nvSpPr>
        <dsp:cNvPr id="0" name=""/>
        <dsp:cNvSpPr/>
      </dsp:nvSpPr>
      <dsp:spPr>
        <a:xfrm>
          <a:off x="10612848" y="1777735"/>
          <a:ext cx="1405595" cy="558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Data &amp; Design</a:t>
          </a:r>
          <a:endParaRPr lang="en-BE" sz="1100" kern="1200" dirty="0"/>
        </a:p>
      </dsp:txBody>
      <dsp:txXfrm>
        <a:off x="10629219" y="1794106"/>
        <a:ext cx="1372853" cy="526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AB089-981C-D941-AC82-8DC45B6DA8C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B2139-64F8-514A-95E3-1D2B508BE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8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B2139-64F8-514A-95E3-1D2B508BEA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35E22-A47C-49B0-847A-7042DF2E8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39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7039A-FA0E-FD49-8639-2E200781B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8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B2139-64F8-514A-95E3-1D2B508BEA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4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A4BD-EE09-F78A-ECFE-8AB36E208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BF552-8251-97CD-9A88-99516A6E2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D1C12-8FAD-063A-F704-6ACCC761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F8A-B5CF-364A-8995-9EBF9FEA98E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B7784-C4F0-A22D-F667-EB75A079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3F600-A5BE-100D-CE34-9DD2B80F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82C-A5EA-CF43-A5E8-2BE2B4B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9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5E2F-3695-C726-7F3F-0D603B6C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DBAAA-F6A1-7815-EF26-26608F238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7A438-1441-51C5-664B-EB591361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F8A-B5CF-364A-8995-9EBF9FEA98E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D8EFF-D34B-BB71-7515-F4681A2A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876B-50F4-DC3E-1110-1BF3FC08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82C-A5EA-CF43-A5E8-2BE2B4B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0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9D568-88B1-62E4-CF0F-642E26EED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0C5C1-EC8C-4689-EA26-CD62AE505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96C87-8A54-4BC8-F4B0-3ECEA31B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F8A-B5CF-364A-8995-9EBF9FEA98E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ECECF-AB10-0BA2-2E4C-CFE8BBA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CCFB2-9F43-5FEE-CED5-558FAD63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82C-A5EA-CF43-A5E8-2BE2B4B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99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ADB5F-BB7A-E503-6385-47B7F4A7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Toolkit - March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A8152B-F410-5052-DF3D-06C6DD4D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5111-985B-C14D-9115-5787026182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E7DA74E-D875-C25E-3313-FF110AB4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548640"/>
            <a:ext cx="11091862" cy="42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350075EE-B234-372B-92E8-BAF5D3459DD6}"/>
              </a:ext>
            </a:extLst>
          </p:cNvPr>
          <p:cNvSpPr/>
          <p:nvPr userDrawn="1"/>
        </p:nvSpPr>
        <p:spPr bwMode="black">
          <a:xfrm>
            <a:off x="554038" y="6469335"/>
            <a:ext cx="678511" cy="112440"/>
          </a:xfrm>
          <a:custGeom>
            <a:avLst/>
            <a:gdLst>
              <a:gd name="connsiteX0" fmla="*/ 7774508 w 7774508"/>
              <a:gd name="connsiteY0" fmla="*/ 879070 h 1288357"/>
              <a:gd name="connsiteX1" fmla="*/ 7774508 w 7774508"/>
              <a:gd name="connsiteY1" fmla="*/ 879071 h 1288357"/>
              <a:gd name="connsiteX2" fmla="*/ 7774508 w 7774508"/>
              <a:gd name="connsiteY2" fmla="*/ 879071 h 1288357"/>
              <a:gd name="connsiteX3" fmla="*/ 4430897 w 7774508"/>
              <a:gd name="connsiteY3" fmla="*/ 300733 h 1288357"/>
              <a:gd name="connsiteX4" fmla="*/ 4430897 w 7774508"/>
              <a:gd name="connsiteY4" fmla="*/ 987622 h 1288357"/>
              <a:gd name="connsiteX5" fmla="*/ 4594611 w 7774508"/>
              <a:gd name="connsiteY5" fmla="*/ 987622 h 1288357"/>
              <a:gd name="connsiteX6" fmla="*/ 4856195 w 7774508"/>
              <a:gd name="connsiteY6" fmla="*/ 726031 h 1288357"/>
              <a:gd name="connsiteX7" fmla="*/ 4856195 w 7774508"/>
              <a:gd name="connsiteY7" fmla="*/ 562323 h 1288357"/>
              <a:gd name="connsiteX8" fmla="*/ 4594611 w 7774508"/>
              <a:gd name="connsiteY8" fmla="*/ 300733 h 1288357"/>
              <a:gd name="connsiteX9" fmla="*/ 3381010 w 7774508"/>
              <a:gd name="connsiteY9" fmla="*/ 275825 h 1288357"/>
              <a:gd name="connsiteX10" fmla="*/ 3137223 w 7774508"/>
              <a:gd name="connsiteY10" fmla="*/ 501815 h 1288357"/>
              <a:gd name="connsiteX11" fmla="*/ 3137223 w 7774508"/>
              <a:gd name="connsiteY11" fmla="*/ 786537 h 1288357"/>
              <a:gd name="connsiteX12" fmla="*/ 3381010 w 7774508"/>
              <a:gd name="connsiteY12" fmla="*/ 1012534 h 1288357"/>
              <a:gd name="connsiteX13" fmla="*/ 3624804 w 7774508"/>
              <a:gd name="connsiteY13" fmla="*/ 786537 h 1288357"/>
              <a:gd name="connsiteX14" fmla="*/ 3624804 w 7774508"/>
              <a:gd name="connsiteY14" fmla="*/ 501815 h 1288357"/>
              <a:gd name="connsiteX15" fmla="*/ 3381010 w 7774508"/>
              <a:gd name="connsiteY15" fmla="*/ 275825 h 1288357"/>
              <a:gd name="connsiteX16" fmla="*/ 2090894 w 7774508"/>
              <a:gd name="connsiteY16" fmla="*/ 275825 h 1288357"/>
              <a:gd name="connsiteX17" fmla="*/ 1847107 w 7774508"/>
              <a:gd name="connsiteY17" fmla="*/ 501815 h 1288357"/>
              <a:gd name="connsiteX18" fmla="*/ 1847107 w 7774508"/>
              <a:gd name="connsiteY18" fmla="*/ 786537 h 1288357"/>
              <a:gd name="connsiteX19" fmla="*/ 2090894 w 7774508"/>
              <a:gd name="connsiteY19" fmla="*/ 1012534 h 1288357"/>
              <a:gd name="connsiteX20" fmla="*/ 2334688 w 7774508"/>
              <a:gd name="connsiteY20" fmla="*/ 786537 h 1288357"/>
              <a:gd name="connsiteX21" fmla="*/ 2334688 w 7774508"/>
              <a:gd name="connsiteY21" fmla="*/ 501815 h 1288357"/>
              <a:gd name="connsiteX22" fmla="*/ 2090894 w 7774508"/>
              <a:gd name="connsiteY22" fmla="*/ 275825 h 1288357"/>
              <a:gd name="connsiteX23" fmla="*/ 4092790 w 7774508"/>
              <a:gd name="connsiteY23" fmla="*/ 21359 h 1288357"/>
              <a:gd name="connsiteX24" fmla="*/ 4594611 w 7774508"/>
              <a:gd name="connsiteY24" fmla="*/ 21359 h 1288357"/>
              <a:gd name="connsiteX25" fmla="*/ 5197858 w 7774508"/>
              <a:gd name="connsiteY25" fmla="*/ 567658 h 1288357"/>
              <a:gd name="connsiteX26" fmla="*/ 5197858 w 7774508"/>
              <a:gd name="connsiteY26" fmla="*/ 720696 h 1288357"/>
              <a:gd name="connsiteX27" fmla="*/ 4594611 w 7774508"/>
              <a:gd name="connsiteY27" fmla="*/ 1267002 h 1288357"/>
              <a:gd name="connsiteX28" fmla="*/ 4092790 w 7774508"/>
              <a:gd name="connsiteY28" fmla="*/ 1267002 h 1288357"/>
              <a:gd name="connsiteX29" fmla="*/ 5094618 w 7774508"/>
              <a:gd name="connsiteY29" fmla="*/ 21356 h 1288357"/>
              <a:gd name="connsiteX30" fmla="*/ 5477210 w 7774508"/>
              <a:gd name="connsiteY30" fmla="*/ 21356 h 1288357"/>
              <a:gd name="connsiteX31" fmla="*/ 5717446 w 7774508"/>
              <a:gd name="connsiteY31" fmla="*/ 412839 h 1288357"/>
              <a:gd name="connsiteX32" fmla="*/ 5955898 w 7774508"/>
              <a:gd name="connsiteY32" fmla="*/ 21356 h 1288357"/>
              <a:gd name="connsiteX33" fmla="*/ 6322472 w 7774508"/>
              <a:gd name="connsiteY33" fmla="*/ 21356 h 1288357"/>
              <a:gd name="connsiteX34" fmla="*/ 5868700 w 7774508"/>
              <a:gd name="connsiteY34" fmla="*/ 718915 h 1288357"/>
              <a:gd name="connsiteX35" fmla="*/ 5868700 w 7774508"/>
              <a:gd name="connsiteY35" fmla="*/ 1267000 h 1288357"/>
              <a:gd name="connsiteX36" fmla="*/ 5548390 w 7774508"/>
              <a:gd name="connsiteY36" fmla="*/ 1267000 h 1288357"/>
              <a:gd name="connsiteX37" fmla="*/ 5548390 w 7774508"/>
              <a:gd name="connsiteY37" fmla="*/ 718915 h 1288357"/>
              <a:gd name="connsiteX38" fmla="*/ 6356277 w 7774508"/>
              <a:gd name="connsiteY38" fmla="*/ 21355 h 1288357"/>
              <a:gd name="connsiteX39" fmla="*/ 6694384 w 7774508"/>
              <a:gd name="connsiteY39" fmla="*/ 21355 h 1288357"/>
              <a:gd name="connsiteX40" fmla="*/ 6694384 w 7774508"/>
              <a:gd name="connsiteY40" fmla="*/ 332766 h 1288357"/>
              <a:gd name="connsiteX41" fmla="*/ 6477285 w 7774508"/>
              <a:gd name="connsiteY41" fmla="*/ 624602 h 1288357"/>
              <a:gd name="connsiteX42" fmla="*/ 6404326 w 7774508"/>
              <a:gd name="connsiteY42" fmla="*/ 624602 h 1288357"/>
              <a:gd name="connsiteX43" fmla="*/ 6500417 w 7774508"/>
              <a:gd name="connsiteY43" fmla="*/ 359454 h 1288357"/>
              <a:gd name="connsiteX44" fmla="*/ 6356277 w 7774508"/>
              <a:gd name="connsiteY44" fmla="*/ 359454 h 1288357"/>
              <a:gd name="connsiteX45" fmla="*/ 0 w 7774508"/>
              <a:gd name="connsiteY45" fmla="*/ 21355 h 1288357"/>
              <a:gd name="connsiteX46" fmla="*/ 496479 w 7774508"/>
              <a:gd name="connsiteY46" fmla="*/ 21355 h 1288357"/>
              <a:gd name="connsiteX47" fmla="*/ 651295 w 7774508"/>
              <a:gd name="connsiteY47" fmla="*/ 661974 h 1288357"/>
              <a:gd name="connsiteX48" fmla="*/ 688668 w 7774508"/>
              <a:gd name="connsiteY48" fmla="*/ 839922 h 1288357"/>
              <a:gd name="connsiteX49" fmla="*/ 726033 w 7774508"/>
              <a:gd name="connsiteY49" fmla="*/ 661974 h 1288357"/>
              <a:gd name="connsiteX50" fmla="*/ 880849 w 7774508"/>
              <a:gd name="connsiteY50" fmla="*/ 21355 h 1288357"/>
              <a:gd name="connsiteX51" fmla="*/ 1377328 w 7774508"/>
              <a:gd name="connsiteY51" fmla="*/ 21355 h 1288357"/>
              <a:gd name="connsiteX52" fmla="*/ 1377328 w 7774508"/>
              <a:gd name="connsiteY52" fmla="*/ 1266998 h 1288357"/>
              <a:gd name="connsiteX53" fmla="*/ 1058804 w 7774508"/>
              <a:gd name="connsiteY53" fmla="*/ 1266998 h 1288357"/>
              <a:gd name="connsiteX54" fmla="*/ 1058804 w 7774508"/>
              <a:gd name="connsiteY54" fmla="*/ 459108 h 1288357"/>
              <a:gd name="connsiteX55" fmla="*/ 1014312 w 7774508"/>
              <a:gd name="connsiteY55" fmla="*/ 644177 h 1288357"/>
              <a:gd name="connsiteX56" fmla="*/ 848819 w 7774508"/>
              <a:gd name="connsiteY56" fmla="*/ 1266998 h 1288357"/>
              <a:gd name="connsiteX57" fmla="*/ 521396 w 7774508"/>
              <a:gd name="connsiteY57" fmla="*/ 1266998 h 1288357"/>
              <a:gd name="connsiteX58" fmla="*/ 355896 w 7774508"/>
              <a:gd name="connsiteY58" fmla="*/ 644177 h 1288357"/>
              <a:gd name="connsiteX59" fmla="*/ 311412 w 7774508"/>
              <a:gd name="connsiteY59" fmla="*/ 459108 h 1288357"/>
              <a:gd name="connsiteX60" fmla="*/ 311412 w 7774508"/>
              <a:gd name="connsiteY60" fmla="*/ 1266998 h 1288357"/>
              <a:gd name="connsiteX61" fmla="*/ 0 w 7774508"/>
              <a:gd name="connsiteY61" fmla="*/ 1266998 h 1288357"/>
              <a:gd name="connsiteX62" fmla="*/ 3381010 w 7774508"/>
              <a:gd name="connsiteY62" fmla="*/ 1 h 1288357"/>
              <a:gd name="connsiteX63" fmla="*/ 3966467 w 7774508"/>
              <a:gd name="connsiteY63" fmla="*/ 532067 h 1288357"/>
              <a:gd name="connsiteX64" fmla="*/ 3966467 w 7774508"/>
              <a:gd name="connsiteY64" fmla="*/ 756285 h 1288357"/>
              <a:gd name="connsiteX65" fmla="*/ 3381010 w 7774508"/>
              <a:gd name="connsiteY65" fmla="*/ 1288351 h 1288357"/>
              <a:gd name="connsiteX66" fmla="*/ 2795560 w 7774508"/>
              <a:gd name="connsiteY66" fmla="*/ 756285 h 1288357"/>
              <a:gd name="connsiteX67" fmla="*/ 2795560 w 7774508"/>
              <a:gd name="connsiteY67" fmla="*/ 532067 h 1288357"/>
              <a:gd name="connsiteX68" fmla="*/ 3381010 w 7774508"/>
              <a:gd name="connsiteY68" fmla="*/ 1 h 1288357"/>
              <a:gd name="connsiteX69" fmla="*/ 2090894 w 7774508"/>
              <a:gd name="connsiteY69" fmla="*/ 1 h 1288357"/>
              <a:gd name="connsiteX70" fmla="*/ 2676351 w 7774508"/>
              <a:gd name="connsiteY70" fmla="*/ 532067 h 1288357"/>
              <a:gd name="connsiteX71" fmla="*/ 2676351 w 7774508"/>
              <a:gd name="connsiteY71" fmla="*/ 756285 h 1288357"/>
              <a:gd name="connsiteX72" fmla="*/ 2090894 w 7774508"/>
              <a:gd name="connsiteY72" fmla="*/ 1288351 h 1288357"/>
              <a:gd name="connsiteX73" fmla="*/ 1505444 w 7774508"/>
              <a:gd name="connsiteY73" fmla="*/ 756285 h 1288357"/>
              <a:gd name="connsiteX74" fmla="*/ 1505444 w 7774508"/>
              <a:gd name="connsiteY74" fmla="*/ 532067 h 1288357"/>
              <a:gd name="connsiteX75" fmla="*/ 2090894 w 7774508"/>
              <a:gd name="connsiteY75" fmla="*/ 1 h 1288357"/>
              <a:gd name="connsiteX76" fmla="*/ 7258454 w 7774508"/>
              <a:gd name="connsiteY76" fmla="*/ 0 h 1288357"/>
              <a:gd name="connsiteX77" fmla="*/ 7760275 w 7774508"/>
              <a:gd name="connsiteY77" fmla="*/ 391490 h 1288357"/>
              <a:gd name="connsiteX78" fmla="*/ 7760275 w 7774508"/>
              <a:gd name="connsiteY78" fmla="*/ 439539 h 1288357"/>
              <a:gd name="connsiteX79" fmla="*/ 7431067 w 7774508"/>
              <a:gd name="connsiteY79" fmla="*/ 439539 h 1288357"/>
              <a:gd name="connsiteX80" fmla="*/ 7431067 w 7774508"/>
              <a:gd name="connsiteY80" fmla="*/ 398610 h 1288357"/>
              <a:gd name="connsiteX81" fmla="*/ 7258454 w 7774508"/>
              <a:gd name="connsiteY81" fmla="*/ 277603 h 1288357"/>
              <a:gd name="connsiteX82" fmla="*/ 7085848 w 7774508"/>
              <a:gd name="connsiteY82" fmla="*/ 377257 h 1288357"/>
              <a:gd name="connsiteX83" fmla="*/ 7206848 w 7774508"/>
              <a:gd name="connsiteY83" fmla="*/ 476904 h 1288357"/>
              <a:gd name="connsiteX84" fmla="*/ 7429289 w 7774508"/>
              <a:gd name="connsiteY84" fmla="*/ 510719 h 1288357"/>
              <a:gd name="connsiteX85" fmla="*/ 7766024 w 7774508"/>
              <a:gd name="connsiteY85" fmla="*/ 786534 h 1288357"/>
              <a:gd name="connsiteX86" fmla="*/ 7774508 w 7774508"/>
              <a:gd name="connsiteY86" fmla="*/ 879071 h 1288357"/>
              <a:gd name="connsiteX87" fmla="*/ 7765691 w 7774508"/>
              <a:gd name="connsiteY87" fmla="*/ 970739 h 1288357"/>
              <a:gd name="connsiteX88" fmla="*/ 7258454 w 7774508"/>
              <a:gd name="connsiteY88" fmla="*/ 1288357 h 1288357"/>
              <a:gd name="connsiteX89" fmla="*/ 6744184 w 7774508"/>
              <a:gd name="connsiteY89" fmla="*/ 893304 h 1288357"/>
              <a:gd name="connsiteX90" fmla="*/ 6744184 w 7774508"/>
              <a:gd name="connsiteY90" fmla="*/ 838142 h 1288357"/>
              <a:gd name="connsiteX91" fmla="*/ 7073386 w 7774508"/>
              <a:gd name="connsiteY91" fmla="*/ 838142 h 1288357"/>
              <a:gd name="connsiteX92" fmla="*/ 7073386 w 7774508"/>
              <a:gd name="connsiteY92" fmla="*/ 886190 h 1288357"/>
              <a:gd name="connsiteX93" fmla="*/ 7258454 w 7774508"/>
              <a:gd name="connsiteY93" fmla="*/ 1010755 h 1288357"/>
              <a:gd name="connsiteX94" fmla="*/ 7439966 w 7774508"/>
              <a:gd name="connsiteY94" fmla="*/ 907544 h 1288357"/>
              <a:gd name="connsiteX95" fmla="*/ 7311838 w 7774508"/>
              <a:gd name="connsiteY95" fmla="*/ 804333 h 1288357"/>
              <a:gd name="connsiteX96" fmla="*/ 7087626 w 7774508"/>
              <a:gd name="connsiteY96" fmla="*/ 770518 h 1288357"/>
              <a:gd name="connsiteX97" fmla="*/ 6751297 w 7774508"/>
              <a:gd name="connsiteY97" fmla="*/ 405723 h 1288357"/>
              <a:gd name="connsiteX98" fmla="*/ 7258454 w 7774508"/>
              <a:gd name="connsiteY98" fmla="*/ 0 h 12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774508" h="1288357">
                <a:moveTo>
                  <a:pt x="7774508" y="879070"/>
                </a:moveTo>
                <a:lnTo>
                  <a:pt x="7774508" y="879071"/>
                </a:lnTo>
                <a:lnTo>
                  <a:pt x="7774508" y="879071"/>
                </a:lnTo>
                <a:close/>
                <a:moveTo>
                  <a:pt x="4430897" y="300733"/>
                </a:moveTo>
                <a:lnTo>
                  <a:pt x="4430897" y="987622"/>
                </a:lnTo>
                <a:lnTo>
                  <a:pt x="4594611" y="987622"/>
                </a:lnTo>
                <a:cubicBezTo>
                  <a:pt x="4769003" y="987622"/>
                  <a:pt x="4856195" y="898644"/>
                  <a:pt x="4856195" y="726031"/>
                </a:cubicBezTo>
                <a:lnTo>
                  <a:pt x="4856195" y="562323"/>
                </a:lnTo>
                <a:cubicBezTo>
                  <a:pt x="4856195" y="387932"/>
                  <a:pt x="4769003" y="300733"/>
                  <a:pt x="4594611" y="300733"/>
                </a:cubicBezTo>
                <a:close/>
                <a:moveTo>
                  <a:pt x="3381010" y="275825"/>
                </a:moveTo>
                <a:cubicBezTo>
                  <a:pt x="3229757" y="275825"/>
                  <a:pt x="3137223" y="361239"/>
                  <a:pt x="3137223" y="501815"/>
                </a:cubicBezTo>
                <a:lnTo>
                  <a:pt x="3137223" y="786537"/>
                </a:lnTo>
                <a:cubicBezTo>
                  <a:pt x="3137223" y="925335"/>
                  <a:pt x="3229757" y="1012534"/>
                  <a:pt x="3381010" y="1012534"/>
                </a:cubicBezTo>
                <a:cubicBezTo>
                  <a:pt x="3532264" y="1012534"/>
                  <a:pt x="3624804" y="925335"/>
                  <a:pt x="3624804" y="786537"/>
                </a:cubicBezTo>
                <a:lnTo>
                  <a:pt x="3624804" y="501815"/>
                </a:lnTo>
                <a:cubicBezTo>
                  <a:pt x="3624804" y="361239"/>
                  <a:pt x="3532270" y="275825"/>
                  <a:pt x="3381010" y="275825"/>
                </a:cubicBezTo>
                <a:close/>
                <a:moveTo>
                  <a:pt x="2090894" y="275825"/>
                </a:moveTo>
                <a:cubicBezTo>
                  <a:pt x="1939641" y="275825"/>
                  <a:pt x="1847107" y="361239"/>
                  <a:pt x="1847107" y="501815"/>
                </a:cubicBezTo>
                <a:lnTo>
                  <a:pt x="1847107" y="786537"/>
                </a:lnTo>
                <a:cubicBezTo>
                  <a:pt x="1847107" y="925335"/>
                  <a:pt x="1939641" y="1012534"/>
                  <a:pt x="2090894" y="1012534"/>
                </a:cubicBezTo>
                <a:cubicBezTo>
                  <a:pt x="2242147" y="1012534"/>
                  <a:pt x="2334688" y="925335"/>
                  <a:pt x="2334688" y="786537"/>
                </a:cubicBezTo>
                <a:lnTo>
                  <a:pt x="2334688" y="501815"/>
                </a:lnTo>
                <a:cubicBezTo>
                  <a:pt x="2334688" y="361239"/>
                  <a:pt x="2242154" y="275825"/>
                  <a:pt x="2090894" y="275825"/>
                </a:cubicBezTo>
                <a:close/>
                <a:moveTo>
                  <a:pt x="4092790" y="21359"/>
                </a:moveTo>
                <a:lnTo>
                  <a:pt x="4594611" y="21359"/>
                </a:lnTo>
                <a:cubicBezTo>
                  <a:pt x="4977203" y="21359"/>
                  <a:pt x="5197858" y="222439"/>
                  <a:pt x="5197858" y="567658"/>
                </a:cubicBezTo>
                <a:lnTo>
                  <a:pt x="5197858" y="720696"/>
                </a:lnTo>
                <a:cubicBezTo>
                  <a:pt x="5197858" y="1065916"/>
                  <a:pt x="4977203" y="1267002"/>
                  <a:pt x="4594611" y="1267002"/>
                </a:cubicBezTo>
                <a:lnTo>
                  <a:pt x="4092790" y="1267002"/>
                </a:lnTo>
                <a:close/>
                <a:moveTo>
                  <a:pt x="5094618" y="21356"/>
                </a:moveTo>
                <a:lnTo>
                  <a:pt x="5477210" y="21356"/>
                </a:lnTo>
                <a:lnTo>
                  <a:pt x="5717446" y="412839"/>
                </a:lnTo>
                <a:lnTo>
                  <a:pt x="5955898" y="21356"/>
                </a:lnTo>
                <a:lnTo>
                  <a:pt x="6322472" y="21356"/>
                </a:lnTo>
                <a:lnTo>
                  <a:pt x="5868700" y="718915"/>
                </a:lnTo>
                <a:lnTo>
                  <a:pt x="5868700" y="1267000"/>
                </a:lnTo>
                <a:lnTo>
                  <a:pt x="5548390" y="1267000"/>
                </a:lnTo>
                <a:lnTo>
                  <a:pt x="5548390" y="718915"/>
                </a:lnTo>
                <a:close/>
                <a:moveTo>
                  <a:pt x="6356277" y="21355"/>
                </a:moveTo>
                <a:lnTo>
                  <a:pt x="6694384" y="21355"/>
                </a:lnTo>
                <a:lnTo>
                  <a:pt x="6694384" y="332766"/>
                </a:lnTo>
                <a:lnTo>
                  <a:pt x="6477285" y="624602"/>
                </a:lnTo>
                <a:lnTo>
                  <a:pt x="6404326" y="624602"/>
                </a:lnTo>
                <a:lnTo>
                  <a:pt x="6500417" y="359454"/>
                </a:lnTo>
                <a:lnTo>
                  <a:pt x="6356277" y="359454"/>
                </a:lnTo>
                <a:close/>
                <a:moveTo>
                  <a:pt x="0" y="21355"/>
                </a:moveTo>
                <a:lnTo>
                  <a:pt x="496479" y="21355"/>
                </a:lnTo>
                <a:lnTo>
                  <a:pt x="651295" y="661974"/>
                </a:lnTo>
                <a:lnTo>
                  <a:pt x="688668" y="839922"/>
                </a:lnTo>
                <a:lnTo>
                  <a:pt x="726033" y="661974"/>
                </a:lnTo>
                <a:lnTo>
                  <a:pt x="880849" y="21355"/>
                </a:lnTo>
                <a:lnTo>
                  <a:pt x="1377328" y="21355"/>
                </a:lnTo>
                <a:lnTo>
                  <a:pt x="1377328" y="1266998"/>
                </a:lnTo>
                <a:lnTo>
                  <a:pt x="1058804" y="1266998"/>
                </a:lnTo>
                <a:lnTo>
                  <a:pt x="1058804" y="459108"/>
                </a:lnTo>
                <a:lnTo>
                  <a:pt x="1014312" y="644177"/>
                </a:lnTo>
                <a:lnTo>
                  <a:pt x="848819" y="1266998"/>
                </a:lnTo>
                <a:lnTo>
                  <a:pt x="521396" y="1266998"/>
                </a:lnTo>
                <a:lnTo>
                  <a:pt x="355896" y="644177"/>
                </a:lnTo>
                <a:lnTo>
                  <a:pt x="311412" y="459108"/>
                </a:lnTo>
                <a:lnTo>
                  <a:pt x="311412" y="1266998"/>
                </a:lnTo>
                <a:lnTo>
                  <a:pt x="0" y="1266998"/>
                </a:lnTo>
                <a:close/>
                <a:moveTo>
                  <a:pt x="3381010" y="1"/>
                </a:moveTo>
                <a:cubicBezTo>
                  <a:pt x="3749368" y="1"/>
                  <a:pt x="3966467" y="197524"/>
                  <a:pt x="3966467" y="532067"/>
                </a:cubicBezTo>
                <a:lnTo>
                  <a:pt x="3966467" y="756285"/>
                </a:lnTo>
                <a:cubicBezTo>
                  <a:pt x="3966467" y="1089050"/>
                  <a:pt x="3747590" y="1288351"/>
                  <a:pt x="3381010" y="1288351"/>
                </a:cubicBezTo>
                <a:cubicBezTo>
                  <a:pt x="3012659" y="1288351"/>
                  <a:pt x="2795560" y="1090828"/>
                  <a:pt x="2795560" y="756285"/>
                </a:cubicBezTo>
                <a:lnTo>
                  <a:pt x="2795560" y="532067"/>
                </a:lnTo>
                <a:cubicBezTo>
                  <a:pt x="2795560" y="199302"/>
                  <a:pt x="3014437" y="1"/>
                  <a:pt x="3381010" y="1"/>
                </a:cubicBezTo>
                <a:close/>
                <a:moveTo>
                  <a:pt x="2090894" y="1"/>
                </a:moveTo>
                <a:cubicBezTo>
                  <a:pt x="2459252" y="1"/>
                  <a:pt x="2676351" y="197524"/>
                  <a:pt x="2676351" y="532067"/>
                </a:cubicBezTo>
                <a:lnTo>
                  <a:pt x="2676351" y="756285"/>
                </a:lnTo>
                <a:cubicBezTo>
                  <a:pt x="2676351" y="1089050"/>
                  <a:pt x="2457474" y="1288351"/>
                  <a:pt x="2090894" y="1288351"/>
                </a:cubicBezTo>
                <a:cubicBezTo>
                  <a:pt x="1722543" y="1288351"/>
                  <a:pt x="1505444" y="1090828"/>
                  <a:pt x="1505444" y="756285"/>
                </a:cubicBezTo>
                <a:lnTo>
                  <a:pt x="1505444" y="532067"/>
                </a:lnTo>
                <a:cubicBezTo>
                  <a:pt x="1505444" y="199302"/>
                  <a:pt x="1724321" y="1"/>
                  <a:pt x="2090894" y="1"/>
                </a:cubicBezTo>
                <a:close/>
                <a:moveTo>
                  <a:pt x="7258454" y="0"/>
                </a:moveTo>
                <a:cubicBezTo>
                  <a:pt x="7573428" y="0"/>
                  <a:pt x="7760275" y="145918"/>
                  <a:pt x="7760275" y="391490"/>
                </a:cubicBezTo>
                <a:lnTo>
                  <a:pt x="7760275" y="439539"/>
                </a:lnTo>
                <a:lnTo>
                  <a:pt x="7431067" y="439539"/>
                </a:lnTo>
                <a:lnTo>
                  <a:pt x="7431067" y="398610"/>
                </a:lnTo>
                <a:cubicBezTo>
                  <a:pt x="7431067" y="313189"/>
                  <a:pt x="7379462" y="277603"/>
                  <a:pt x="7258454" y="277603"/>
                </a:cubicBezTo>
                <a:cubicBezTo>
                  <a:pt x="7144567" y="277603"/>
                  <a:pt x="7085848" y="311411"/>
                  <a:pt x="7085848" y="377257"/>
                </a:cubicBezTo>
                <a:cubicBezTo>
                  <a:pt x="7085848" y="450215"/>
                  <a:pt x="7135675" y="466227"/>
                  <a:pt x="7206848" y="476904"/>
                </a:cubicBezTo>
                <a:lnTo>
                  <a:pt x="7429289" y="510719"/>
                </a:lnTo>
                <a:cubicBezTo>
                  <a:pt x="7564754" y="530960"/>
                  <a:pt x="7727463" y="590711"/>
                  <a:pt x="7766024" y="786534"/>
                </a:cubicBezTo>
                <a:lnTo>
                  <a:pt x="7774508" y="879071"/>
                </a:lnTo>
                <a:lnTo>
                  <a:pt x="7765691" y="970739"/>
                </a:lnTo>
                <a:cubicBezTo>
                  <a:pt x="7724794" y="1172549"/>
                  <a:pt x="7543399" y="1288357"/>
                  <a:pt x="7258454" y="1288357"/>
                </a:cubicBezTo>
                <a:cubicBezTo>
                  <a:pt x="6934588" y="1288357"/>
                  <a:pt x="6744184" y="1140654"/>
                  <a:pt x="6744184" y="893304"/>
                </a:cubicBezTo>
                <a:lnTo>
                  <a:pt x="6744184" y="838142"/>
                </a:lnTo>
                <a:lnTo>
                  <a:pt x="7073386" y="838142"/>
                </a:lnTo>
                <a:lnTo>
                  <a:pt x="7073386" y="886190"/>
                </a:lnTo>
                <a:cubicBezTo>
                  <a:pt x="7073386" y="973383"/>
                  <a:pt x="7128555" y="1010755"/>
                  <a:pt x="7258454" y="1010755"/>
                </a:cubicBezTo>
                <a:cubicBezTo>
                  <a:pt x="7377683" y="1010755"/>
                  <a:pt x="7439966" y="975161"/>
                  <a:pt x="7439966" y="907544"/>
                </a:cubicBezTo>
                <a:cubicBezTo>
                  <a:pt x="7439966" y="831022"/>
                  <a:pt x="7388360" y="815010"/>
                  <a:pt x="7311838" y="804333"/>
                </a:cubicBezTo>
                <a:lnTo>
                  <a:pt x="7087626" y="770518"/>
                </a:lnTo>
                <a:cubicBezTo>
                  <a:pt x="6941708" y="749171"/>
                  <a:pt x="6751297" y="674427"/>
                  <a:pt x="6751297" y="405723"/>
                </a:cubicBezTo>
                <a:cubicBezTo>
                  <a:pt x="6751297" y="149481"/>
                  <a:pt x="6938144" y="0"/>
                  <a:pt x="7258454" y="0"/>
                </a:cubicBez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003664-EBF7-AE05-456F-9D95210B1F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8640" y="1127126"/>
            <a:ext cx="11091672" cy="295274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i="0" kern="1200" dirty="0" smtClean="0">
                <a:solidFill>
                  <a:schemeClr val="accent1"/>
                </a:solidFill>
                <a:latin typeface="+mj-lt"/>
                <a:ea typeface="GT America Regular" charset="0"/>
                <a:cs typeface="GT America Regular" charset="0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i="0" kern="1200" dirty="0" smtClean="0">
                <a:solidFill>
                  <a:schemeClr val="accent1"/>
                </a:solidFill>
                <a:latin typeface="+mj-lt"/>
                <a:ea typeface="GT America Regular" charset="0"/>
                <a:cs typeface="GT America Regular" charset="0"/>
              </a:defRPr>
            </a:lvl2pPr>
            <a:lvl3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i="0" kern="1200" dirty="0" smtClean="0">
                <a:solidFill>
                  <a:schemeClr val="accent1"/>
                </a:solidFill>
                <a:latin typeface="+mj-lt"/>
                <a:ea typeface="GT America Regular" charset="0"/>
                <a:cs typeface="GT America Regular" charset="0"/>
              </a:defRPr>
            </a:lvl3pPr>
            <a:lvl4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i="0" kern="1200" dirty="0" smtClean="0">
                <a:solidFill>
                  <a:schemeClr val="accent1"/>
                </a:solidFill>
                <a:latin typeface="+mj-lt"/>
                <a:ea typeface="GT America Regular" charset="0"/>
                <a:cs typeface="GT America Regular" charset="0"/>
              </a:defRPr>
            </a:lvl4pPr>
            <a:lvl5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i="0" kern="1200" dirty="0" smtClean="0">
                <a:solidFill>
                  <a:schemeClr val="accent1"/>
                </a:solidFill>
                <a:latin typeface="+mj-lt"/>
                <a:ea typeface="GT America Regular" charset="0"/>
                <a:cs typeface="GT America Regular" charset="0"/>
              </a:defRPr>
            </a:lvl5pPr>
            <a:lvl6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i="0" kern="1200" dirty="0" smtClean="0">
                <a:solidFill>
                  <a:schemeClr val="accent1"/>
                </a:solidFill>
                <a:latin typeface="+mj-lt"/>
                <a:ea typeface="GT America Regular" charset="0"/>
                <a:cs typeface="GT America Regular" charset="0"/>
              </a:defRPr>
            </a:lvl6pPr>
            <a:lvl7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i="0" kern="1200" dirty="0" smtClean="0">
                <a:solidFill>
                  <a:schemeClr val="accent1"/>
                </a:solidFill>
                <a:latin typeface="+mj-lt"/>
                <a:ea typeface="GT America Regular" charset="0"/>
                <a:cs typeface="GT America Regular" charset="0"/>
              </a:defRPr>
            </a:lvl7pPr>
            <a:lvl8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i="0" kern="1200" dirty="0" smtClean="0">
                <a:solidFill>
                  <a:schemeClr val="accent1"/>
                </a:solidFill>
                <a:latin typeface="+mj-lt"/>
                <a:ea typeface="GT America Regular" charset="0"/>
                <a:cs typeface="GT America Regular" charset="0"/>
              </a:defRPr>
            </a:lvl8pPr>
            <a:lvl9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i="0" kern="1200" dirty="0">
                <a:solidFill>
                  <a:schemeClr val="accent1"/>
                </a:solidFill>
                <a:latin typeface="+mj-lt"/>
                <a:ea typeface="GT America Regular" charset="0"/>
                <a:cs typeface="GT America Regular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063A536-29D2-B27C-39FB-210C8061D1E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39750" y="2425700"/>
            <a:ext cx="9692640" cy="344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9094911E-2752-AC7C-9E32-0AEEF31F4D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47687" y="1849436"/>
            <a:ext cx="9692640" cy="296861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0" i="0" kern="1200" dirty="0" smtClean="0">
                <a:solidFill>
                  <a:schemeClr val="tx2"/>
                </a:solidFill>
                <a:latin typeface="+mj-lt"/>
                <a:ea typeface="GT America Regular" charset="0"/>
                <a:cs typeface="GT America Regular" charset="0"/>
              </a:defRPr>
            </a:lvl1pPr>
            <a:lvl2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0" i="0" kern="1200" dirty="0" smtClean="0">
                <a:solidFill>
                  <a:schemeClr val="tx2"/>
                </a:solidFill>
                <a:latin typeface="+mj-lt"/>
                <a:ea typeface="GT America Regular" charset="0"/>
                <a:cs typeface="GT America Regular" charset="0"/>
              </a:defRPr>
            </a:lvl2pPr>
            <a:lvl3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0" i="0" kern="1200" dirty="0" smtClean="0">
                <a:solidFill>
                  <a:schemeClr val="tx2"/>
                </a:solidFill>
                <a:latin typeface="+mj-lt"/>
                <a:ea typeface="GT America Regular" charset="0"/>
                <a:cs typeface="GT America Regular" charset="0"/>
              </a:defRPr>
            </a:lvl3pPr>
            <a:lvl4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0" i="0" kern="1200" dirty="0" smtClean="0">
                <a:solidFill>
                  <a:schemeClr val="tx2"/>
                </a:solidFill>
                <a:latin typeface="+mj-lt"/>
                <a:ea typeface="GT America Regular" charset="0"/>
                <a:cs typeface="GT America Regular" charset="0"/>
              </a:defRPr>
            </a:lvl4pPr>
            <a:lvl5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0" i="0" kern="1200" dirty="0" smtClean="0">
                <a:solidFill>
                  <a:schemeClr val="tx2"/>
                </a:solidFill>
                <a:latin typeface="+mj-lt"/>
                <a:ea typeface="GT America Regular" charset="0"/>
                <a:cs typeface="GT America Regular" charset="0"/>
              </a:defRPr>
            </a:lvl5pPr>
            <a:lvl6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0" i="0" kern="1200" dirty="0" smtClean="0">
                <a:solidFill>
                  <a:schemeClr val="tx2"/>
                </a:solidFill>
                <a:latin typeface="+mj-lt"/>
                <a:ea typeface="GT America Regular" charset="0"/>
                <a:cs typeface="GT America Regular" charset="0"/>
              </a:defRPr>
            </a:lvl6pPr>
            <a:lvl7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0" i="0" kern="1200" dirty="0" smtClean="0">
                <a:solidFill>
                  <a:schemeClr val="tx2"/>
                </a:solidFill>
                <a:latin typeface="+mj-lt"/>
                <a:ea typeface="GT America Regular" charset="0"/>
                <a:cs typeface="GT America Regular" charset="0"/>
              </a:defRPr>
            </a:lvl7pPr>
            <a:lvl8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0" i="0" kern="1200" dirty="0" smtClean="0">
                <a:solidFill>
                  <a:schemeClr val="tx2"/>
                </a:solidFill>
                <a:latin typeface="+mj-lt"/>
                <a:ea typeface="GT America Regular" charset="0"/>
                <a:cs typeface="GT America Regular" charset="0"/>
              </a:defRPr>
            </a:lvl8pPr>
            <a:lvl9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b="0" i="0" kern="1200" dirty="0">
                <a:solidFill>
                  <a:schemeClr val="tx2"/>
                </a:solidFill>
                <a:latin typeface="+mj-lt"/>
                <a:ea typeface="GT America Regular" charset="0"/>
                <a:cs typeface="GT America Regular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FDDC57-0B2B-2BCB-C4F6-212AB9833640}"/>
              </a:ext>
            </a:extLst>
          </p:cNvPr>
          <p:cNvGrpSpPr/>
          <p:nvPr userDrawn="1"/>
        </p:nvGrpSpPr>
        <p:grpSpPr>
          <a:xfrm>
            <a:off x="12356815" y="0"/>
            <a:ext cx="756834" cy="6872642"/>
            <a:chOff x="12356815" y="0"/>
            <a:chExt cx="756834" cy="68726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A5C71B-C229-46CB-F79C-8CA0353B2FA5}"/>
                </a:ext>
              </a:extLst>
            </p:cNvPr>
            <p:cNvSpPr/>
            <p:nvPr userDrawn="1"/>
          </p:nvSpPr>
          <p:spPr>
            <a:xfrm>
              <a:off x="12356815" y="0"/>
              <a:ext cx="553069" cy="3279913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R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279DBD-15C0-A7ED-49DF-676378AB2AB6}"/>
                </a:ext>
              </a:extLst>
            </p:cNvPr>
            <p:cNvSpPr txBox="1"/>
            <p:nvPr userDrawn="1"/>
          </p:nvSpPr>
          <p:spPr>
            <a:xfrm rot="16200000">
              <a:off x="12332216" y="1580677"/>
              <a:ext cx="1444306" cy="11855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1000"/>
                </a:lnSpc>
                <a:spcAft>
                  <a:spcPts val="600"/>
                </a:spcAft>
              </a:pPr>
              <a:r>
                <a:rPr kumimoji="0" lang="en-CR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GT America Regular" charset="0"/>
                  <a:cs typeface="GT America Regular" charset="0"/>
                </a:rPr>
                <a:t>ON LIGHT AND EXTRA LIGHT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072686-1BD9-7A34-92A9-9A3870290E5C}"/>
                </a:ext>
              </a:extLst>
            </p:cNvPr>
            <p:cNvSpPr/>
            <p:nvPr userDrawn="1"/>
          </p:nvSpPr>
          <p:spPr>
            <a:xfrm>
              <a:off x="12356815" y="3592729"/>
              <a:ext cx="553069" cy="3279913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R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38BFD49-1D43-7E1E-98F2-9DA2D71F56C2}"/>
                </a:ext>
              </a:extLst>
            </p:cNvPr>
            <p:cNvGrpSpPr/>
            <p:nvPr userDrawn="1"/>
          </p:nvGrpSpPr>
          <p:grpSpPr>
            <a:xfrm>
              <a:off x="12442019" y="3791214"/>
              <a:ext cx="382660" cy="2882942"/>
              <a:chOff x="14001569" y="3716048"/>
              <a:chExt cx="316248" cy="317123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60883C8-9F96-85FF-5189-DBF753E8FE27}"/>
                  </a:ext>
                </a:extLst>
              </p:cNvPr>
              <p:cNvSpPr/>
              <p:nvPr userDrawn="1"/>
            </p:nvSpPr>
            <p:spPr>
              <a:xfrm rot="5400000">
                <a:off x="14033099" y="5954114"/>
                <a:ext cx="253188" cy="316248"/>
              </a:xfrm>
              <a:prstGeom prst="rect">
                <a:avLst/>
              </a:prstGeom>
              <a:solidFill>
                <a:srgbClr val="005E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3EFC666-9AE0-8AC8-3F50-71512BD4A7D5}"/>
                  </a:ext>
                </a:extLst>
              </p:cNvPr>
              <p:cNvSpPr/>
              <p:nvPr userDrawn="1"/>
            </p:nvSpPr>
            <p:spPr>
              <a:xfrm rot="5400000">
                <a:off x="14033099" y="6278342"/>
                <a:ext cx="253188" cy="316248"/>
              </a:xfrm>
              <a:prstGeom prst="rect">
                <a:avLst/>
              </a:prstGeom>
              <a:solidFill>
                <a:srgbClr val="B8B9D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329D0E2-9C79-6D77-6291-65C20524FA4E}"/>
                  </a:ext>
                </a:extLst>
              </p:cNvPr>
              <p:cNvSpPr/>
              <p:nvPr userDrawn="1"/>
            </p:nvSpPr>
            <p:spPr>
              <a:xfrm rot="5400000">
                <a:off x="14033099" y="6602566"/>
                <a:ext cx="253188" cy="316248"/>
              </a:xfrm>
              <a:prstGeom prst="rect">
                <a:avLst/>
              </a:prstGeom>
              <a:solidFill>
                <a:srgbClr val="FBE6D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06B7BBE-444B-40EA-AE81-2B41E06E4F97}"/>
                  </a:ext>
                </a:extLst>
              </p:cNvPr>
              <p:cNvSpPr/>
              <p:nvPr userDrawn="1"/>
            </p:nvSpPr>
            <p:spPr>
              <a:xfrm rot="5400000">
                <a:off x="14033099" y="4981430"/>
                <a:ext cx="253188" cy="316248"/>
              </a:xfrm>
              <a:prstGeom prst="rect">
                <a:avLst/>
              </a:prstGeom>
              <a:solidFill>
                <a:srgbClr val="BCE09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E42C555-E816-63F4-3332-FD19E54DABEB}"/>
                  </a:ext>
                </a:extLst>
              </p:cNvPr>
              <p:cNvSpPr/>
              <p:nvPr userDrawn="1"/>
            </p:nvSpPr>
            <p:spPr>
              <a:xfrm rot="5400000">
                <a:off x="14033099" y="5305658"/>
                <a:ext cx="253188" cy="316248"/>
              </a:xfrm>
              <a:prstGeom prst="rect">
                <a:avLst/>
              </a:prstGeom>
              <a:solidFill>
                <a:srgbClr val="E9783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4E9256D-C263-CF1F-245B-16CAA39743AB}"/>
                  </a:ext>
                </a:extLst>
              </p:cNvPr>
              <p:cNvSpPr/>
              <p:nvPr userDrawn="1"/>
            </p:nvSpPr>
            <p:spPr>
              <a:xfrm rot="5400000">
                <a:off x="14033099" y="5629886"/>
                <a:ext cx="253188" cy="316248"/>
              </a:xfrm>
              <a:prstGeom prst="rect">
                <a:avLst/>
              </a:prstGeom>
              <a:solidFill>
                <a:srgbClr val="B9056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D0094C8-9164-9BC2-F035-A548C83E30DB}"/>
                  </a:ext>
                </a:extLst>
              </p:cNvPr>
              <p:cNvSpPr/>
              <p:nvPr userDrawn="1"/>
            </p:nvSpPr>
            <p:spPr>
              <a:xfrm rot="5400000">
                <a:off x="14033099" y="3684518"/>
                <a:ext cx="253188" cy="316248"/>
              </a:xfrm>
              <a:prstGeom prst="rect">
                <a:avLst/>
              </a:prstGeom>
              <a:solidFill>
                <a:srgbClr val="9DC2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CF359F-BC61-90D4-F072-BB8E256B79D1}"/>
                  </a:ext>
                </a:extLst>
              </p:cNvPr>
              <p:cNvSpPr/>
              <p:nvPr userDrawn="1"/>
            </p:nvSpPr>
            <p:spPr>
              <a:xfrm rot="5400000">
                <a:off x="14033099" y="4008746"/>
                <a:ext cx="253188" cy="316248"/>
              </a:xfrm>
              <a:prstGeom prst="rect">
                <a:avLst/>
              </a:prstGeom>
              <a:solidFill>
                <a:srgbClr val="309DA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6412813-45DC-3116-5D42-2F004F76956A}"/>
                  </a:ext>
                </a:extLst>
              </p:cNvPr>
              <p:cNvSpPr/>
              <p:nvPr userDrawn="1"/>
            </p:nvSpPr>
            <p:spPr>
              <a:xfrm rot="5400000">
                <a:off x="14033099" y="4332974"/>
                <a:ext cx="253188" cy="316248"/>
              </a:xfrm>
              <a:prstGeom prst="rect">
                <a:avLst/>
              </a:prstGeom>
              <a:solidFill>
                <a:srgbClr val="E2C22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BE06CB8-FF03-0773-C587-4832E6760E8D}"/>
                  </a:ext>
                </a:extLst>
              </p:cNvPr>
              <p:cNvSpPr/>
              <p:nvPr userDrawn="1"/>
            </p:nvSpPr>
            <p:spPr>
              <a:xfrm rot="5400000">
                <a:off x="14033099" y="4657202"/>
                <a:ext cx="253188" cy="316248"/>
              </a:xfrm>
              <a:prstGeom prst="rect">
                <a:avLst/>
              </a:prstGeom>
              <a:solidFill>
                <a:srgbClr val="9158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8F7087-AFC6-DEDE-C9C5-CA898F1F11E1}"/>
                </a:ext>
              </a:extLst>
            </p:cNvPr>
            <p:cNvGrpSpPr/>
            <p:nvPr userDrawn="1"/>
          </p:nvGrpSpPr>
          <p:grpSpPr>
            <a:xfrm>
              <a:off x="12442019" y="198485"/>
              <a:ext cx="382660" cy="2882942"/>
              <a:chOff x="12742785" y="3716048"/>
              <a:chExt cx="316248" cy="317123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AEAEDF-FA6E-65DB-6F29-22441AD3CAD9}"/>
                  </a:ext>
                </a:extLst>
              </p:cNvPr>
              <p:cNvSpPr/>
              <p:nvPr userDrawn="1"/>
            </p:nvSpPr>
            <p:spPr>
              <a:xfrm rot="5400000">
                <a:off x="12774315" y="6602566"/>
                <a:ext cx="253188" cy="316248"/>
              </a:xfrm>
              <a:prstGeom prst="rect">
                <a:avLst/>
              </a:prstGeom>
              <a:solidFill>
                <a:srgbClr val="BFD6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A13C19-AB8F-8944-1236-F971A9499ABC}"/>
                  </a:ext>
                </a:extLst>
              </p:cNvPr>
              <p:cNvSpPr/>
              <p:nvPr userDrawn="1"/>
            </p:nvSpPr>
            <p:spPr>
              <a:xfrm rot="5400000">
                <a:off x="12774315" y="4981430"/>
                <a:ext cx="253188" cy="316248"/>
              </a:xfrm>
              <a:prstGeom prst="rect">
                <a:avLst/>
              </a:prstGeom>
              <a:solidFill>
                <a:srgbClr val="D25F7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5A8D85-92D9-B668-24F8-CEF3154D536F}"/>
                  </a:ext>
                </a:extLst>
              </p:cNvPr>
              <p:cNvSpPr/>
              <p:nvPr userDrawn="1"/>
            </p:nvSpPr>
            <p:spPr>
              <a:xfrm rot="5400000">
                <a:off x="12774315" y="5305658"/>
                <a:ext cx="253188" cy="316248"/>
              </a:xfrm>
              <a:prstGeom prst="rect">
                <a:avLst/>
              </a:prstGeom>
              <a:solidFill>
                <a:srgbClr val="C6480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FD15E0-8468-B43C-D047-85BF0F131F97}"/>
                  </a:ext>
                </a:extLst>
              </p:cNvPr>
              <p:cNvSpPr/>
              <p:nvPr userDrawn="1"/>
            </p:nvSpPr>
            <p:spPr>
              <a:xfrm rot="5400000">
                <a:off x="12774315" y="5629886"/>
                <a:ext cx="253188" cy="316248"/>
              </a:xfrm>
              <a:prstGeom prst="rect">
                <a:avLst/>
              </a:prstGeom>
              <a:solidFill>
                <a:srgbClr val="BA016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2574206-151E-F8DA-E817-FEA8360367C1}"/>
                  </a:ext>
                </a:extLst>
              </p:cNvPr>
              <p:cNvSpPr/>
              <p:nvPr userDrawn="1"/>
            </p:nvSpPr>
            <p:spPr>
              <a:xfrm rot="5400000">
                <a:off x="12774315" y="3684518"/>
                <a:ext cx="253188" cy="316248"/>
              </a:xfrm>
              <a:prstGeom prst="rect">
                <a:avLst/>
              </a:prstGeom>
              <a:solidFill>
                <a:srgbClr val="005E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6BE3959-1239-9BEF-CAA5-BE4EFD93AC87}"/>
                  </a:ext>
                </a:extLst>
              </p:cNvPr>
              <p:cNvSpPr/>
              <p:nvPr userDrawn="1"/>
            </p:nvSpPr>
            <p:spPr>
              <a:xfrm rot="5400000">
                <a:off x="12774315" y="4008746"/>
                <a:ext cx="253188" cy="316248"/>
              </a:xfrm>
              <a:prstGeom prst="rect">
                <a:avLst/>
              </a:prstGeom>
              <a:solidFill>
                <a:srgbClr val="5EB6B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743C174-A2A5-F44F-E96C-FB2A95E1EB6C}"/>
                  </a:ext>
                </a:extLst>
              </p:cNvPr>
              <p:cNvSpPr/>
              <p:nvPr userDrawn="1"/>
            </p:nvSpPr>
            <p:spPr>
              <a:xfrm rot="5400000">
                <a:off x="12774315" y="4332974"/>
                <a:ext cx="253188" cy="316248"/>
              </a:xfrm>
              <a:prstGeom prst="rect">
                <a:avLst/>
              </a:prstGeom>
              <a:solidFill>
                <a:srgbClr val="C7AB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ABFF7C-24B9-C63A-53DF-DFBD38375398}"/>
                  </a:ext>
                </a:extLst>
              </p:cNvPr>
              <p:cNvSpPr/>
              <p:nvPr userDrawn="1"/>
            </p:nvSpPr>
            <p:spPr>
              <a:xfrm rot="5400000">
                <a:off x="12774315" y="4657202"/>
                <a:ext cx="253188" cy="316248"/>
              </a:xfrm>
              <a:prstGeom prst="rect">
                <a:avLst/>
              </a:prstGeom>
              <a:solidFill>
                <a:srgbClr val="5C068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73A5BC7-E9EE-575D-C29C-8C922E6D258B}"/>
                  </a:ext>
                </a:extLst>
              </p:cNvPr>
              <p:cNvSpPr/>
              <p:nvPr userDrawn="1"/>
            </p:nvSpPr>
            <p:spPr>
              <a:xfrm rot="5400000">
                <a:off x="12774315" y="5954114"/>
                <a:ext cx="253188" cy="316248"/>
              </a:xfrm>
              <a:prstGeom prst="rect">
                <a:avLst/>
              </a:prstGeom>
              <a:solidFill>
                <a:srgbClr val="2A43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B5D23D-8F62-7CC6-E660-19F1F8D6DBF7}"/>
                  </a:ext>
                </a:extLst>
              </p:cNvPr>
              <p:cNvSpPr/>
              <p:nvPr userDrawn="1"/>
            </p:nvSpPr>
            <p:spPr>
              <a:xfrm rot="5400000">
                <a:off x="12774315" y="6278342"/>
                <a:ext cx="253188" cy="3162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R" sz="105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F6EF40-2D00-94CE-26F5-E19F81429283}"/>
                </a:ext>
              </a:extLst>
            </p:cNvPr>
            <p:cNvSpPr txBox="1"/>
            <p:nvPr userDrawn="1"/>
          </p:nvSpPr>
          <p:spPr>
            <a:xfrm rot="16200000">
              <a:off x="12574270" y="5173406"/>
              <a:ext cx="960199" cy="11855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1000"/>
                </a:lnSpc>
                <a:spcAft>
                  <a:spcPts val="600"/>
                </a:spcAft>
              </a:pPr>
              <a:r>
                <a:rPr lang="en-CR" sz="800" b="1">
                  <a:solidFill>
                    <a:srgbClr val="000000"/>
                  </a:solidFill>
                  <a:latin typeface="GT America Regular"/>
                  <a:ea typeface="GT America Regular" charset="0"/>
                  <a:cs typeface="GT America Regular" charset="0"/>
                </a:rPr>
                <a:t>ON MOODY´S BLUE</a:t>
              </a:r>
              <a:endParaRPr kumimoji="0" lang="en-CR" sz="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T America Regular"/>
                <a:ea typeface="GT America Regular" charset="0"/>
                <a:cs typeface="GT America Regular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DBDFBAC-B613-98F1-8700-51CD2ED8F655}"/>
              </a:ext>
            </a:extLst>
          </p:cNvPr>
          <p:cNvSpPr txBox="1"/>
          <p:nvPr userDrawn="1"/>
        </p:nvSpPr>
        <p:spPr>
          <a:xfrm>
            <a:off x="12356815" y="3377042"/>
            <a:ext cx="807913" cy="1185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1000"/>
              </a:lnSpc>
              <a:spcAft>
                <a:spcPts val="600"/>
              </a:spcAft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T America Regular" charset="0"/>
                <a:cs typeface="GT America Regular" charset="0"/>
              </a:rPr>
              <a:t>For charts ONLY</a:t>
            </a:r>
            <a:endParaRPr kumimoji="0" lang="en-CR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GT America Regular" charset="0"/>
              <a:cs typeface="GT America Regular" charset="0"/>
            </a:endParaRP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78EDB024-ECFB-865D-E9A1-70A732F1285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46100" y="6019800"/>
            <a:ext cx="6851650" cy="289560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600" b="0" i="0" kern="1200" dirty="0" smtClean="0">
                <a:solidFill>
                  <a:srgbClr val="75787B"/>
                </a:solidFill>
                <a:latin typeface="+mn-lt"/>
                <a:ea typeface="GT America Regular" charset="0"/>
                <a:cs typeface="GT America Regular" charset="0"/>
              </a:defRPr>
            </a:lvl1pPr>
            <a:lvl2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600" b="0" i="0" kern="1200" dirty="0" smtClean="0">
                <a:solidFill>
                  <a:srgbClr val="75787B"/>
                </a:solidFill>
                <a:latin typeface="+mn-lt"/>
                <a:ea typeface="GT America Regular" charset="0"/>
                <a:cs typeface="GT America Regular" charset="0"/>
              </a:defRPr>
            </a:lvl2pPr>
            <a:lvl3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600" b="0" i="0" kern="1200" dirty="0" smtClean="0">
                <a:solidFill>
                  <a:srgbClr val="75787B"/>
                </a:solidFill>
                <a:latin typeface="+mn-lt"/>
                <a:ea typeface="GT America Regular" charset="0"/>
                <a:cs typeface="GT America Regular" charset="0"/>
              </a:defRPr>
            </a:lvl3pPr>
            <a:lvl4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600" b="0" i="0" kern="1200" dirty="0" smtClean="0">
                <a:solidFill>
                  <a:srgbClr val="75787B"/>
                </a:solidFill>
                <a:latin typeface="+mn-lt"/>
                <a:ea typeface="GT America Regular" charset="0"/>
                <a:cs typeface="GT America Regular" charset="0"/>
              </a:defRPr>
            </a:lvl4pPr>
            <a:lvl5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600" b="0" i="0" kern="1200" dirty="0" smtClean="0">
                <a:solidFill>
                  <a:srgbClr val="75787B"/>
                </a:solidFill>
                <a:latin typeface="+mn-lt"/>
                <a:ea typeface="GT America Regular" charset="0"/>
                <a:cs typeface="GT America Regular" charset="0"/>
              </a:defRPr>
            </a:lvl5pPr>
            <a:lvl6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600" b="0" i="0" kern="1200" dirty="0" smtClean="0">
                <a:solidFill>
                  <a:srgbClr val="75787B"/>
                </a:solidFill>
                <a:latin typeface="+mn-lt"/>
                <a:ea typeface="GT America Regular" charset="0"/>
                <a:cs typeface="GT America Regular" charset="0"/>
              </a:defRPr>
            </a:lvl6pPr>
            <a:lvl7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600" b="0" i="0" kern="1200" dirty="0" smtClean="0">
                <a:solidFill>
                  <a:srgbClr val="75787B"/>
                </a:solidFill>
                <a:latin typeface="+mn-lt"/>
                <a:ea typeface="GT America Regular" charset="0"/>
                <a:cs typeface="GT America Regular" charset="0"/>
              </a:defRPr>
            </a:lvl7pPr>
            <a:lvl8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600" b="0" i="0" kern="1200" dirty="0" smtClean="0">
                <a:solidFill>
                  <a:srgbClr val="75787B"/>
                </a:solidFill>
                <a:latin typeface="+mn-lt"/>
                <a:ea typeface="GT America Regular" charset="0"/>
                <a:cs typeface="GT America Regular" charset="0"/>
              </a:defRPr>
            </a:lvl8pPr>
            <a:lvl9pPr marL="0" indent="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None/>
              <a:defRPr lang="en-US" sz="600" b="0" i="0" kern="1200" dirty="0">
                <a:solidFill>
                  <a:srgbClr val="75787B"/>
                </a:solidFill>
                <a:latin typeface="+mn-lt"/>
                <a:ea typeface="GT America Regular" charset="0"/>
                <a:cs typeface="GT America Regular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593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BE47-2219-9AA4-2956-60C1BF39C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ACBBD-3E41-F402-15FD-7F9F5525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0D33D-28FC-CF29-0F35-7517637C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6841-FC66-4898-A386-2BC13720271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A803C-01FD-75E7-3FAF-736D0926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98EE-B4B5-6415-C3CF-AC76F681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F611-5CCC-4255-ACED-B9E5BCD94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68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1E00-5DA3-C61C-AA2C-4531DB8B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5B1AB-3FAF-846B-A327-42D684473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2E7B9-C16E-3874-E268-90D21852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6841-FC66-4898-A386-2BC13720271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0BE82-6436-27AC-B25E-3EBE334A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80EDC-B277-87CD-5B4B-DAC1B60F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F611-5CCC-4255-ACED-B9E5BCD94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19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106-D1E9-7A26-FF2B-F3AC5A65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4B3AE-D0A5-D393-D4C4-D503DFB34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0D69-61CE-DA2C-8C6A-A5230F71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6841-FC66-4898-A386-2BC13720271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7CD1A-C44F-AEA7-36C9-D7FA6131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679B-0807-9F86-BA1A-7C785C80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F611-5CCC-4255-ACED-B9E5BCD94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9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6A82-E554-C256-8DC9-B3C06346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770BB-5EE9-67ED-5730-92535566D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8A2C9-9FC4-992C-DEF0-D69D2731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5D56A-BAEC-5138-3C14-AEED73F3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6841-FC66-4898-A386-2BC13720271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F36AC-3F4D-6D64-A2C5-C6965F37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394B4-22E0-D837-321D-5748E88F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F611-5CCC-4255-ACED-B9E5BCD94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34AC2-9F13-FD56-0741-184C5E58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F02EA-172C-681E-64DA-B946078A9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54AD5-9283-3620-2333-4993D87F3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4015C-EABC-2836-91D1-2B30D823F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2537B-B82A-1F0C-920F-9DF6E3926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AE9E0-7005-991D-C1DE-BFD6D83E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6841-FC66-4898-A386-2BC13720271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3E24D-3300-5B1A-9AC5-143B0223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D265A-5C47-4439-A98A-1E037268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F611-5CCC-4255-ACED-B9E5BCD94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07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0707-EBCD-0DFC-96AD-9129E648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40326-B347-BC49-B458-25E8F117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6841-FC66-4898-A386-2BC13720271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4AD22-0505-8F5A-11AC-4F2F1479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F4531-AF98-01EC-6E99-2A10B3FB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F611-5CCC-4255-ACED-B9E5BCD94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75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1876-DA58-AA26-1718-DDDF9AE5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6841-FC66-4898-A386-2BC13720271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67D53-AB6A-6591-D676-57625B1A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13823-DB99-6EDF-BCA2-880C8521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F611-5CCC-4255-ACED-B9E5BCD94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2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8020-09A4-F003-38CD-AF70BE2E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EEFBE-F573-9B16-3A34-AE621B823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6556E-4C31-BCC2-2335-97279AF8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F8A-B5CF-364A-8995-9EBF9FEA98E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37EC-2B3F-14AD-067F-49545D4E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06A63-D696-9E9A-FEE0-6D178C9D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82C-A5EA-CF43-A5E8-2BE2B4B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5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C8B1-F853-B65F-6549-60ACFFA4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BD34B-8630-9E10-978B-B0373885C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6177C-33D6-37B1-27F0-0CFE664CE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1BE0D-2448-54AD-C32B-07BEBA24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6841-FC66-4898-A386-2BC13720271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49C67-C150-CB94-47F9-E8656C19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D5B46-1405-7B75-69EF-AD4B7A66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F611-5CCC-4255-ACED-B9E5BCD94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30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0319-5EE9-12B2-B86D-B44B7911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980F3-0EE7-34AC-837D-DADB21E94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026C0-3B9E-8E3E-D50D-5F62ACE55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92ED6-D9FE-6356-CF3A-717DD8B6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6841-FC66-4898-A386-2BC13720271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64EBD-7684-E60E-282F-5FE0B51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23A76-B26F-8857-07B7-97D5306E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F611-5CCC-4255-ACED-B9E5BCD94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31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E6BD-2296-4474-176B-6E51EC38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52130-2E04-C84E-3229-A08CC5CA8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40236-1E58-6A88-B054-DABE9FB3B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6841-FC66-4898-A386-2BC13720271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A4F97-A955-4212-87A0-1CBA8A4B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4F206-89FC-EF13-12F4-76D61864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F611-5CCC-4255-ACED-B9E5BCD94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4D9802-9820-44A5-C745-09099CA90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6261C-9A7E-76FF-5D36-0CCAD8A45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6614C-3EF4-D881-E433-0F0AA993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6841-FC66-4898-A386-2BC13720271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8D62D-4E4F-53EA-E697-84808FB8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A6DDB-C2DF-DB06-8021-9871FF0C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F611-5CCC-4255-ACED-B9E5BCD94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1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A48C-AA4B-04BE-D9F0-72B87118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907C7-F7B0-BB44-F7FA-E23B7473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666B-71AC-31AA-6F25-6C3CDE51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F8A-B5CF-364A-8995-9EBF9FEA98E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26FBC-CD9C-825F-0AAD-1203A55F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66341-576C-BDD8-3A06-ADC9518E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82C-A5EA-CF43-A5E8-2BE2B4B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16CD-0807-9634-CC28-B2850340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DC3FD-B50B-BA98-6878-7F5587BF7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C4DCC-165B-06A5-B487-F3D303AF7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F3BDF-BF50-E537-E98B-96195962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F8A-B5CF-364A-8995-9EBF9FEA98E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5E822-5D2E-8423-FC69-A894CC64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3AE49-7BE5-1E83-2032-E591610A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82C-A5EA-CF43-A5E8-2BE2B4B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6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2BC3-341F-8652-7C42-47C8A005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F31AE-4150-9E05-0A89-059A22FAD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DCCD6-4BCD-BAEB-0209-21DFD3559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2EC35-7930-70D6-85FB-12DA1F32B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B7AC3-12BA-39FE-0E5D-673945014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BF200-A10C-6EF7-A6B4-F957F752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F8A-B5CF-364A-8995-9EBF9FEA98E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4D914-C75C-5275-30E3-18705EF9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5D172C-56E0-F0FA-E1F2-59909159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82C-A5EA-CF43-A5E8-2BE2B4B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0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F48B-D9E6-1C7E-306F-003FEF17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55EA5-30B8-78E8-C1EC-C37D26F4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F8A-B5CF-364A-8995-9EBF9FEA98E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B375E-1B3A-FB87-57D9-228AC4CB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6B84B-C24B-EFF6-C66E-9AF8ED69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82C-A5EA-CF43-A5E8-2BE2B4B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6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EC93E-6020-6402-089D-635C9A61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F8A-B5CF-364A-8995-9EBF9FEA98E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ABF0B-DA58-F72C-147F-A78415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E2FB3-080E-4B78-A999-BB671442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82C-A5EA-CF43-A5E8-2BE2B4B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8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B870-E3AA-DAEF-49DC-D04371D6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0F53E-FBF7-B7E7-71A6-BD3B12DC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EA159-DAF2-2051-6E51-423608C87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4327B-FF53-69AF-D9C7-DA1F84EF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F8A-B5CF-364A-8995-9EBF9FEA98E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382AD-323E-C28C-EACA-845667A1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B0462-B905-AC4C-4BCF-626BC7E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82C-A5EA-CF43-A5E8-2BE2B4B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5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FE41-54F4-5883-FE48-C9C55A40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070A9C-2226-D5DB-C6D8-CBD763BB3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1FD33-7AE4-D890-8162-1A6A597BC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27B6F-6EAE-7A52-C33D-5E82CB32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F8A-B5CF-364A-8995-9EBF9FEA98E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E082B-A1E3-4CAB-7509-061E3F64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D8467-2B92-B92F-30A8-C3A2BFED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382C-A5EA-CF43-A5E8-2BE2B4B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7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AADDC1-63D9-4932-3759-FDB3DD52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C244B-D67F-7E2A-41C6-9838E7C9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8BD4C-7FCE-9A52-D7AC-2573E3673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EF8A-B5CF-364A-8995-9EBF9FEA98E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34538-D5DC-2FE3-7C4A-8E5E3C6D6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B449A-5EFD-A121-784C-7CCB786EE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382C-A5EA-CF43-A5E8-2BE2B4B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6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8CFB1F-D983-FEC1-F32A-4074EC12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64B37-9307-7371-867E-C0A084ADC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9DAA6-BBAF-C734-AC8D-904923015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06841-FC66-4898-A386-2BC13720271D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1AF26-1125-75F1-B52B-C9AD9591C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BE84C-DCF9-D73B-82FF-6E3690361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CF611-5CCC-4255-ACED-B9E5BCD94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0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svg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image" Target="../media/image27.svg"/><Relationship Id="rId21" Type="http://schemas.openxmlformats.org/officeDocument/2006/relationships/image" Target="../media/image5.svg"/><Relationship Id="rId7" Type="http://schemas.openxmlformats.org/officeDocument/2006/relationships/image" Target="../media/image13.svg"/><Relationship Id="rId12" Type="http://schemas.openxmlformats.org/officeDocument/2006/relationships/image" Target="../media/image16.png"/><Relationship Id="rId17" Type="http://schemas.openxmlformats.org/officeDocument/2006/relationships/image" Target="../media/image33.svg"/><Relationship Id="rId25" Type="http://schemas.openxmlformats.org/officeDocument/2006/relationships/image" Target="../media/image9.svg"/><Relationship Id="rId2" Type="http://schemas.openxmlformats.org/officeDocument/2006/relationships/image" Target="../media/image26.png"/><Relationship Id="rId16" Type="http://schemas.openxmlformats.org/officeDocument/2006/relationships/image" Target="../media/image32.png"/><Relationship Id="rId20" Type="http://schemas.openxmlformats.org/officeDocument/2006/relationships/image" Target="../media/image4.png"/><Relationship Id="rId29" Type="http://schemas.openxmlformats.org/officeDocument/2006/relationships/image" Target="../media/image2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9.svg"/><Relationship Id="rId24" Type="http://schemas.openxmlformats.org/officeDocument/2006/relationships/image" Target="../media/image8.png"/><Relationship Id="rId5" Type="http://schemas.openxmlformats.org/officeDocument/2006/relationships/image" Target="../media/image29.svg"/><Relationship Id="rId15" Type="http://schemas.openxmlformats.org/officeDocument/2006/relationships/image" Target="../media/image31.jpg"/><Relationship Id="rId23" Type="http://schemas.openxmlformats.org/officeDocument/2006/relationships/image" Target="../media/image35.svg"/><Relationship Id="rId28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3.svg"/><Relationship Id="rId31" Type="http://schemas.openxmlformats.org/officeDocument/2006/relationships/image" Target="../media/image25.svg"/><Relationship Id="rId4" Type="http://schemas.openxmlformats.org/officeDocument/2006/relationships/image" Target="../media/image28.png"/><Relationship Id="rId9" Type="http://schemas.openxmlformats.org/officeDocument/2006/relationships/image" Target="../media/image15.svg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image" Target="../media/image11.svg"/><Relationship Id="rId30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D40E5F-9C61-88A9-56D6-234DAB49E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96"/>
          <a:stretch/>
        </p:blipFill>
        <p:spPr>
          <a:xfrm>
            <a:off x="85061" y="315565"/>
            <a:ext cx="499298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2E1400-EBA7-E82A-C108-BF719CEF2F41}"/>
              </a:ext>
            </a:extLst>
          </p:cNvPr>
          <p:cNvSpPr txBox="1"/>
          <p:nvPr/>
        </p:nvSpPr>
        <p:spPr>
          <a:xfrm rot="3001915">
            <a:off x="6238562" y="5484285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highlight>
                  <a:srgbClr val="FFFF00"/>
                </a:highlight>
              </a:rPr>
              <a:t>TIN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66F7D-9A60-073B-6E0C-CE30AAE4187B}"/>
              </a:ext>
            </a:extLst>
          </p:cNvPr>
          <p:cNvSpPr txBox="1"/>
          <p:nvPr/>
        </p:nvSpPr>
        <p:spPr>
          <a:xfrm rot="20392467">
            <a:off x="9074777" y="4805507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highlight>
                  <a:srgbClr val="FFFF00"/>
                </a:highlight>
              </a:rPr>
              <a:t>EIN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8D626-1340-26F1-8E21-2192DA1F984D}"/>
              </a:ext>
            </a:extLst>
          </p:cNvPr>
          <p:cNvSpPr txBox="1"/>
          <p:nvPr/>
        </p:nvSpPr>
        <p:spPr>
          <a:xfrm rot="1469999">
            <a:off x="9959932" y="5296354"/>
            <a:ext cx="672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highlight>
                  <a:srgbClr val="FFFF00"/>
                </a:highlight>
              </a:rPr>
              <a:t>LLC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E8C50-7808-1439-5276-0BAF2B53D6E1}"/>
              </a:ext>
            </a:extLst>
          </p:cNvPr>
          <p:cNvSpPr txBox="1"/>
          <p:nvPr/>
        </p:nvSpPr>
        <p:spPr>
          <a:xfrm rot="9160425">
            <a:off x="6123268" y="1899285"/>
            <a:ext cx="1198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highlight>
                  <a:srgbClr val="FFFF00"/>
                </a:highlight>
              </a:rPr>
              <a:t>AGENT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0A6B3-BB07-59AF-C1B7-32FE8CB1F8D3}"/>
              </a:ext>
            </a:extLst>
          </p:cNvPr>
          <p:cNvSpPr txBox="1"/>
          <p:nvPr/>
        </p:nvSpPr>
        <p:spPr>
          <a:xfrm rot="4989110">
            <a:off x="7394775" y="5086586"/>
            <a:ext cx="19701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highlight>
                  <a:srgbClr val="FFFF00"/>
                </a:highlight>
              </a:rPr>
              <a:t>REGISTERED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highlight>
                  <a:srgbClr val="FFFF00"/>
                </a:highlight>
              </a:rPr>
              <a:t>ADDRESS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0D0DA-C3E7-9536-33E4-C2A6F47E3BD2}"/>
              </a:ext>
            </a:extLst>
          </p:cNvPr>
          <p:cNvSpPr txBox="1"/>
          <p:nvPr/>
        </p:nvSpPr>
        <p:spPr>
          <a:xfrm rot="17623910">
            <a:off x="5278427" y="4442609"/>
            <a:ext cx="1107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highlight>
                  <a:srgbClr val="FFFF00"/>
                </a:highlight>
              </a:rPr>
              <a:t>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162296-62D2-2B98-EBDC-0C2AA8E931DC}"/>
              </a:ext>
            </a:extLst>
          </p:cNvPr>
          <p:cNvSpPr txBox="1"/>
          <p:nvPr/>
        </p:nvSpPr>
        <p:spPr>
          <a:xfrm rot="4385954">
            <a:off x="9355006" y="1836682"/>
            <a:ext cx="2622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highlight>
                  <a:srgbClr val="FFFF00"/>
                </a:highlight>
              </a:rPr>
              <a:t>NOT FOR PROFIT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A883-3867-97D6-419B-CF584C437577}"/>
              </a:ext>
            </a:extLst>
          </p:cNvPr>
          <p:cNvSpPr txBox="1"/>
          <p:nvPr/>
        </p:nvSpPr>
        <p:spPr>
          <a:xfrm rot="4268384">
            <a:off x="3348087" y="4735715"/>
            <a:ext cx="2043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highlight>
                  <a:srgbClr val="FFFF00"/>
                </a:highlight>
              </a:rPr>
              <a:t>SOLE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highlight>
                  <a:srgbClr val="FFFF00"/>
                </a:highlight>
              </a:rPr>
              <a:t>PROPRIETOR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5D0B4A-7EF2-EF31-69BB-E081DE065554}"/>
              </a:ext>
            </a:extLst>
          </p:cNvPr>
          <p:cNvSpPr txBox="1"/>
          <p:nvPr/>
        </p:nvSpPr>
        <p:spPr>
          <a:xfrm rot="18082428">
            <a:off x="4511208" y="1721334"/>
            <a:ext cx="2182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highlight>
                  <a:srgbClr val="FFFF00"/>
                </a:highlight>
              </a:rPr>
              <a:t>PARTNERSHIP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A05C8F-E2E5-B7EC-175E-874525594906}"/>
              </a:ext>
            </a:extLst>
          </p:cNvPr>
          <p:cNvSpPr txBox="1"/>
          <p:nvPr/>
        </p:nvSpPr>
        <p:spPr>
          <a:xfrm rot="13640338">
            <a:off x="6737459" y="1679944"/>
            <a:ext cx="233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highlight>
                  <a:srgbClr val="FFFF00"/>
                </a:highlight>
              </a:rPr>
              <a:t>CORPORATION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2E79D-85CF-4478-5E3C-17EE860C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88" y="2766218"/>
            <a:ext cx="6622312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</a:rPr>
              <a:t>What Use is Registry Data?</a:t>
            </a:r>
          </a:p>
        </p:txBody>
      </p:sp>
    </p:spTree>
    <p:extLst>
      <p:ext uri="{BB962C8B-B14F-4D97-AF65-F5344CB8AC3E}">
        <p14:creationId xmlns:p14="http://schemas.microsoft.com/office/powerpoint/2010/main" val="24483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C4848DB-0EAB-509B-4107-E03D69E607B5}"/>
              </a:ext>
            </a:extLst>
          </p:cNvPr>
          <p:cNvGrpSpPr/>
          <p:nvPr/>
        </p:nvGrpSpPr>
        <p:grpSpPr>
          <a:xfrm>
            <a:off x="3440696" y="1544409"/>
            <a:ext cx="8390836" cy="4538506"/>
            <a:chOff x="1217613" y="706056"/>
            <a:chExt cx="8390836" cy="4538506"/>
          </a:xfrm>
          <a:solidFill>
            <a:schemeClr val="bg1"/>
          </a:solidFill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11E1EEB5-81EB-CD86-3186-252BB3992A03}"/>
                </a:ext>
              </a:extLst>
            </p:cNvPr>
            <p:cNvSpPr txBox="1">
              <a:spLocks/>
            </p:cNvSpPr>
            <p:nvPr/>
          </p:nvSpPr>
          <p:spPr>
            <a:xfrm>
              <a:off x="1217613" y="706056"/>
              <a:ext cx="8387780" cy="424527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all" spc="0" normalizeH="0" baseline="0" noProof="0" dirty="0">
                  <a:ln>
                    <a:noFill/>
                  </a:ln>
                  <a:solidFill>
                    <a:srgbClr val="545454">
                      <a:lumMod val="50000"/>
                    </a:srgbClr>
                  </a:solidFill>
                  <a:effectLst/>
                  <a:uLnTx/>
                  <a:uFillTx/>
                  <a:latin typeface="Century Gothic"/>
                  <a:ea typeface="+mj-ea"/>
                  <a:cs typeface="+mj-cs"/>
                </a:rPr>
                <a:t>ISO 8000-115 quality identifiers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18912C-6FC1-C176-0E8F-48446611597C}"/>
                </a:ext>
              </a:extLst>
            </p:cNvPr>
            <p:cNvSpPr txBox="1"/>
            <p:nvPr/>
          </p:nvSpPr>
          <p:spPr>
            <a:xfrm>
              <a:off x="1714266" y="1119723"/>
              <a:ext cx="789418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 quality identifier shall begin with a prefix element and end with an identifier element. The prefix element shall represent the owner of the quality identifier 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(ISO 8000-115)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D0CD89-7DAE-2B1A-031A-6EE46E3D80F8}"/>
                </a:ext>
              </a:extLst>
            </p:cNvPr>
            <p:cNvSpPr txBox="1"/>
            <p:nvPr/>
          </p:nvSpPr>
          <p:spPr>
            <a:xfrm>
              <a:off x="3812650" y="1672088"/>
              <a:ext cx="2667000" cy="7571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Quality Identifier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8D0518-813D-4DD3-5A0C-877B3D90EFE8}"/>
                </a:ext>
              </a:extLst>
            </p:cNvPr>
            <p:cNvSpPr txBox="1"/>
            <p:nvPr/>
          </p:nvSpPr>
          <p:spPr>
            <a:xfrm>
              <a:off x="1217613" y="2483806"/>
              <a:ext cx="3218257" cy="27607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DEA9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Authoritative Identifier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identifier issued by an organization that </a:t>
              </a: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is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the originator of the object identified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(ISO 8000-2)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US-DE.BER:3031657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US-CT.BER:0108336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US-MI.BER:801497453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SA.CR:1010074978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CA.FC:882775-3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Corning.LS:2962-1L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41A98C-1CB7-944C-5FC7-932944FEC6D6}"/>
                </a:ext>
              </a:extLst>
            </p:cNvPr>
            <p:cNvSpPr txBox="1"/>
            <p:nvPr/>
          </p:nvSpPr>
          <p:spPr>
            <a:xfrm>
              <a:off x="5411504" y="2483806"/>
              <a:ext cx="3953522" cy="27145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Proxy Identifier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Value Added Identifier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identifier issued by an organization that </a:t>
              </a: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is not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the originator of the object identified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(ISO 8000-2)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DnB.DUNS:107684529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NATO.NCAGE:1U6M8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GLEIF.LEI:506700GE1G29325QX363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GS1.GTIN:600603171987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Grainger:48WZ66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F7528450-B254-3B0F-95F5-9ABFAB3740A2}"/>
                </a:ext>
              </a:extLst>
            </p:cNvPr>
            <p:cNvCxnSpPr>
              <a:cxnSpLocks/>
              <a:stCxn id="14" idx="1"/>
              <a:endCxn id="15" idx="0"/>
            </p:cNvCxnSpPr>
            <p:nvPr/>
          </p:nvCxnSpPr>
          <p:spPr>
            <a:xfrm rot="10800000" flipV="1">
              <a:off x="2826742" y="2050652"/>
              <a:ext cx="985908" cy="433153"/>
            </a:xfrm>
            <a:prstGeom prst="bentConnector2">
              <a:avLst/>
            </a:prstGeom>
            <a:grpFill/>
            <a:ln w="12700" cap="flat" cmpd="sng" algn="ctr">
              <a:solidFill>
                <a:srgbClr val="54545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77B86300-4437-755B-9EBB-0C7CEEBDAE73}"/>
                </a:ext>
              </a:extLst>
            </p:cNvPr>
            <p:cNvCxnSpPr>
              <a:cxnSpLocks/>
              <a:stCxn id="14" idx="3"/>
              <a:endCxn id="16" idx="0"/>
            </p:cNvCxnSpPr>
            <p:nvPr/>
          </p:nvCxnSpPr>
          <p:spPr>
            <a:xfrm>
              <a:off x="6479650" y="2050653"/>
              <a:ext cx="908615" cy="433153"/>
            </a:xfrm>
            <a:prstGeom prst="bentConnector2">
              <a:avLst/>
            </a:prstGeom>
            <a:grpFill/>
            <a:ln w="12700" cap="flat" cmpd="sng" algn="ctr">
              <a:solidFill>
                <a:srgbClr val="54545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285C576-0CF1-0A23-88F6-127FB5E7A37C}"/>
              </a:ext>
            </a:extLst>
          </p:cNvPr>
          <p:cNvSpPr txBox="1"/>
          <p:nvPr/>
        </p:nvSpPr>
        <p:spPr>
          <a:xfrm>
            <a:off x="618366" y="6087543"/>
            <a:ext cx="663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"He who has access to the fountain does not go to the water-jar.“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Leonardo Da Vinci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60A74-8CD1-3B14-8CA5-8578BEF4BF2E}"/>
              </a:ext>
            </a:extLst>
          </p:cNvPr>
          <p:cNvSpPr txBox="1"/>
          <p:nvPr/>
        </p:nvSpPr>
        <p:spPr>
          <a:xfrm>
            <a:off x="2698357" y="377556"/>
            <a:ext cx="6912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“identifier” identifies a data set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database the identifier is the primary key of a record (data set)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identifier is a pointer to a data set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47B517-6A6F-5AC8-F10C-B08E2D2D950B}"/>
              </a:ext>
            </a:extLst>
          </p:cNvPr>
          <p:cNvGrpSpPr/>
          <p:nvPr/>
        </p:nvGrpSpPr>
        <p:grpSpPr>
          <a:xfrm>
            <a:off x="360467" y="1300886"/>
            <a:ext cx="3330183" cy="2279596"/>
            <a:chOff x="3638745" y="1131216"/>
            <a:chExt cx="3984909" cy="2648118"/>
          </a:xfrm>
        </p:grpSpPr>
        <p:pic>
          <p:nvPicPr>
            <p:cNvPr id="1026" name="Picture 2" descr="Package with red gift tag Photo | Free Download">
              <a:extLst>
                <a:ext uri="{FF2B5EF4-FFF2-40B4-BE49-F238E27FC236}">
                  <a16:creationId xmlns:a16="http://schemas.microsoft.com/office/drawing/2014/main" id="{8AD91BE2-9C12-87E2-50ED-3C7B669A0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745" y="1131216"/>
              <a:ext cx="3984909" cy="2648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B3F82F-310A-D046-8F05-638CE90CC4B6}"/>
                </a:ext>
              </a:extLst>
            </p:cNvPr>
            <p:cNvSpPr txBox="1"/>
            <p:nvPr/>
          </p:nvSpPr>
          <p:spPr>
            <a:xfrm>
              <a:off x="3978111" y="2017336"/>
              <a:ext cx="904973" cy="34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3294B7-CFDD-050E-9E1C-1BFE83CEA6CD}"/>
                </a:ext>
              </a:extLst>
            </p:cNvPr>
            <p:cNvSpPr txBox="1"/>
            <p:nvPr/>
          </p:nvSpPr>
          <p:spPr>
            <a:xfrm>
              <a:off x="5911823" y="2545238"/>
              <a:ext cx="1311099" cy="393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Identifier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2" descr="ISO certifications Silikal flooring Deckade | Deckade ...">
            <a:extLst>
              <a:ext uri="{FF2B5EF4-FFF2-40B4-BE49-F238E27FC236}">
                <a16:creationId xmlns:a16="http://schemas.microsoft.com/office/drawing/2014/main" id="{AE06CB3B-C037-1E35-4F91-162256B1C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6187" cy="9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634930F6-DB3E-D4C5-19E1-E823F8DEC501}"/>
              </a:ext>
            </a:extLst>
          </p:cNvPr>
          <p:cNvSpPr/>
          <p:nvPr/>
        </p:nvSpPr>
        <p:spPr>
          <a:xfrm>
            <a:off x="3148708" y="4279037"/>
            <a:ext cx="291988" cy="13760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017B6-70E3-6A17-6932-1CF617C7E22B}"/>
              </a:ext>
            </a:extLst>
          </p:cNvPr>
          <p:cNvSpPr txBox="1"/>
          <p:nvPr/>
        </p:nvSpPr>
        <p:spPr>
          <a:xfrm>
            <a:off x="660565" y="4597724"/>
            <a:ext cx="2457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ISO 8000-116 formatted </a:t>
            </a:r>
            <a:r>
              <a:rPr lang="en-US" sz="1400" b="1" dirty="0"/>
              <a:t>Authoritative Legal Entity Identifier </a:t>
            </a:r>
            <a:r>
              <a:rPr lang="en-US" sz="1400" dirty="0"/>
              <a:t>(ALEI)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64E7DB-C47A-84B3-3E23-055FAAD73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913" r="21873" b="45984"/>
          <a:stretch/>
        </p:blipFill>
        <p:spPr bwMode="auto">
          <a:xfrm>
            <a:off x="10313803" y="50870"/>
            <a:ext cx="1876608" cy="10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0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orld Map PNG Transparent Images - PNG All">
            <a:extLst>
              <a:ext uri="{FF2B5EF4-FFF2-40B4-BE49-F238E27FC236}">
                <a16:creationId xmlns:a16="http://schemas.microsoft.com/office/drawing/2014/main" id="{8C203A99-0218-4085-ED98-52BED8AE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62" y="1936945"/>
            <a:ext cx="6368249" cy="351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657A2-274F-43A8-8658-1A2F48E8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8" y="393809"/>
            <a:ext cx="11582400" cy="511037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Verification and Consolidation Supplier Records (80,000+ records in 200+ registries)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2ED1FA-BD97-4928-B8F8-16DC333D3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078" y="1225945"/>
            <a:ext cx="5823922" cy="49344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9F298C-B7E5-E49B-8592-7F0C357ECC35}"/>
              </a:ext>
            </a:extLst>
          </p:cNvPr>
          <p:cNvSpPr txBox="1"/>
          <p:nvPr/>
        </p:nvSpPr>
        <p:spPr>
          <a:xfrm>
            <a:off x="6797961" y="2690336"/>
            <a:ext cx="467127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Authoritative Legal Entity Identifier (ALEI)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Issued and verifiable by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Universal (every legal entity has 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Unrestricted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Globally unique in the ISO 8000-116 format </a:t>
            </a:r>
          </a:p>
        </p:txBody>
      </p:sp>
    </p:spTree>
    <p:extLst>
      <p:ext uri="{BB962C8B-B14F-4D97-AF65-F5344CB8AC3E}">
        <p14:creationId xmlns:p14="http://schemas.microsoft.com/office/powerpoint/2010/main" val="4183239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6E0488-8590-423D-1476-78EBCF158F3A}"/>
              </a:ext>
            </a:extLst>
          </p:cNvPr>
          <p:cNvSpPr txBox="1"/>
          <p:nvPr/>
        </p:nvSpPr>
        <p:spPr>
          <a:xfrm>
            <a:off x="3715438" y="2658448"/>
            <a:ext cx="211160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 8000-116 formatted </a:t>
            </a:r>
            <a:r>
              <a:rPr lang="en-US" sz="6000" dirty="0"/>
              <a:t>ALEI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4E94C-1A31-0292-F076-7BACC455383A}"/>
              </a:ext>
            </a:extLst>
          </p:cNvPr>
          <p:cNvSpPr txBox="1"/>
          <p:nvPr/>
        </p:nvSpPr>
        <p:spPr>
          <a:xfrm>
            <a:off x="7170344" y="249273"/>
            <a:ext cx="475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Value Added Data Providers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B7A4BD9D-4289-0C6C-5542-E26C45E53328}"/>
              </a:ext>
            </a:extLst>
          </p:cNvPr>
          <p:cNvSpPr/>
          <p:nvPr/>
        </p:nvSpPr>
        <p:spPr>
          <a:xfrm>
            <a:off x="707010" y="2599441"/>
            <a:ext cx="1753386" cy="1659117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Authoritative Government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pic>
        <p:nvPicPr>
          <p:cNvPr id="2054" name="Picture 6" descr="This is GLEIF - GLEIF - GLEIF">
            <a:extLst>
              <a:ext uri="{FF2B5EF4-FFF2-40B4-BE49-F238E27FC236}">
                <a16:creationId xmlns:a16="http://schemas.microsoft.com/office/drawing/2014/main" id="{0034A373-8AD3-7C24-42DF-480A9C876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12965" r="15945" b="12360"/>
          <a:stretch/>
        </p:blipFill>
        <p:spPr bwMode="auto">
          <a:xfrm>
            <a:off x="8756862" y="2741121"/>
            <a:ext cx="778309" cy="8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E9AD00-E1FA-05B4-80F3-E8FBAB121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455" y="2369269"/>
            <a:ext cx="2348113" cy="352216"/>
          </a:xfrm>
          <a:prstGeom prst="rect">
            <a:avLst/>
          </a:prstGeom>
        </p:spPr>
      </p:pic>
      <p:pic>
        <p:nvPicPr>
          <p:cNvPr id="2058" name="Picture 10" descr="TealBook Supplier Diversity Intelligence Platform Now Available on SAP ...">
            <a:extLst>
              <a:ext uri="{FF2B5EF4-FFF2-40B4-BE49-F238E27FC236}">
                <a16:creationId xmlns:a16="http://schemas.microsoft.com/office/drawing/2014/main" id="{FEAF3D40-E6EB-342B-3E72-648DF0AE3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t="32845" r="16774" b="32527"/>
          <a:stretch/>
        </p:blipFill>
        <p:spPr bwMode="auto">
          <a:xfrm>
            <a:off x="8031538" y="844705"/>
            <a:ext cx="1840431" cy="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oody's Analytics Transactional Reporting - AWS Partner Solutions in ...">
            <a:extLst>
              <a:ext uri="{FF2B5EF4-FFF2-40B4-BE49-F238E27FC236}">
                <a16:creationId xmlns:a16="http://schemas.microsoft.com/office/drawing/2014/main" id="{2E7649E9-2A10-08CA-93D1-C60DBA0C5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18936" r="5904" b="18535"/>
          <a:stretch/>
        </p:blipFill>
        <p:spPr bwMode="auto">
          <a:xfrm>
            <a:off x="8520518" y="1282794"/>
            <a:ext cx="1151035" cy="53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S1 logo">
            <a:extLst>
              <a:ext uri="{FF2B5EF4-FFF2-40B4-BE49-F238E27FC236}">
                <a16:creationId xmlns:a16="http://schemas.microsoft.com/office/drawing/2014/main" id="{ED7CD325-B9E4-6004-FC0A-146097D1E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114" y="3672067"/>
            <a:ext cx="915730" cy="7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F70D953F-8F01-1335-AFC3-D1173A60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50" y="1856056"/>
            <a:ext cx="1183570" cy="3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2C654C1-727D-0C71-9332-395CF24E24B9}"/>
              </a:ext>
            </a:extLst>
          </p:cNvPr>
          <p:cNvCxnSpPr>
            <a:stCxn id="2058" idx="1"/>
            <a:endCxn id="4" idx="3"/>
          </p:cNvCxnSpPr>
          <p:nvPr/>
        </p:nvCxnSpPr>
        <p:spPr>
          <a:xfrm flipH="1">
            <a:off x="5827042" y="1094255"/>
            <a:ext cx="2204496" cy="23490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791E9B4-9898-8D39-3012-3A310310B940}"/>
              </a:ext>
            </a:extLst>
          </p:cNvPr>
          <p:cNvCxnSpPr>
            <a:stCxn id="2060" idx="1"/>
            <a:endCxn id="4" idx="3"/>
          </p:cNvCxnSpPr>
          <p:nvPr/>
        </p:nvCxnSpPr>
        <p:spPr>
          <a:xfrm flipH="1">
            <a:off x="5827042" y="1552521"/>
            <a:ext cx="2693476" cy="1890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>
            <a:extLst>
              <a:ext uri="{FF2B5EF4-FFF2-40B4-BE49-F238E27FC236}">
                <a16:creationId xmlns:a16="http://schemas.microsoft.com/office/drawing/2014/main" id="{1F4DEDD2-A93E-CCF8-A8C6-B4BAC006EBBA}"/>
              </a:ext>
            </a:extLst>
          </p:cNvPr>
          <p:cNvCxnSpPr>
            <a:stCxn id="2064" idx="1"/>
            <a:endCxn id="4" idx="3"/>
          </p:cNvCxnSpPr>
          <p:nvPr/>
        </p:nvCxnSpPr>
        <p:spPr>
          <a:xfrm flipH="1">
            <a:off x="5827042" y="2019600"/>
            <a:ext cx="2708308" cy="1423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Arrow Connector 2050">
            <a:extLst>
              <a:ext uri="{FF2B5EF4-FFF2-40B4-BE49-F238E27FC236}">
                <a16:creationId xmlns:a16="http://schemas.microsoft.com/office/drawing/2014/main" id="{5C1FDBEB-76E1-C5F0-282A-E41F079E8E9B}"/>
              </a:ext>
            </a:extLst>
          </p:cNvPr>
          <p:cNvCxnSpPr>
            <a:stCxn id="9" idx="1"/>
            <a:endCxn id="4" idx="3"/>
          </p:cNvCxnSpPr>
          <p:nvPr/>
        </p:nvCxnSpPr>
        <p:spPr>
          <a:xfrm flipH="1">
            <a:off x="5827042" y="2545377"/>
            <a:ext cx="2026413" cy="897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>
            <a:extLst>
              <a:ext uri="{FF2B5EF4-FFF2-40B4-BE49-F238E27FC236}">
                <a16:creationId xmlns:a16="http://schemas.microsoft.com/office/drawing/2014/main" id="{A59D48CB-1530-46F8-2D08-814F7BC1F948}"/>
              </a:ext>
            </a:extLst>
          </p:cNvPr>
          <p:cNvCxnSpPr>
            <a:stCxn id="2054" idx="1"/>
            <a:endCxn id="4" idx="3"/>
          </p:cNvCxnSpPr>
          <p:nvPr/>
        </p:nvCxnSpPr>
        <p:spPr>
          <a:xfrm flipH="1">
            <a:off x="5827042" y="3167827"/>
            <a:ext cx="2929820" cy="275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Arrow Connector 2056">
            <a:extLst>
              <a:ext uri="{FF2B5EF4-FFF2-40B4-BE49-F238E27FC236}">
                <a16:creationId xmlns:a16="http://schemas.microsoft.com/office/drawing/2014/main" id="{785DC682-94C4-8C75-DA0F-1E249BDD614C}"/>
              </a:ext>
            </a:extLst>
          </p:cNvPr>
          <p:cNvCxnSpPr>
            <a:stCxn id="2062" idx="1"/>
            <a:endCxn id="4" idx="3"/>
          </p:cNvCxnSpPr>
          <p:nvPr/>
        </p:nvCxnSpPr>
        <p:spPr>
          <a:xfrm flipH="1" flipV="1">
            <a:off x="5827042" y="3443278"/>
            <a:ext cx="2950072" cy="611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Arrow Connector 2060">
            <a:extLst>
              <a:ext uri="{FF2B5EF4-FFF2-40B4-BE49-F238E27FC236}">
                <a16:creationId xmlns:a16="http://schemas.microsoft.com/office/drawing/2014/main" id="{E854BD66-1A4B-1FBD-AA99-92ACAA1849CE}"/>
              </a:ext>
            </a:extLst>
          </p:cNvPr>
          <p:cNvCxnSpPr>
            <a:cxnSpLocks/>
            <a:endCxn id="4" idx="3"/>
          </p:cNvCxnSpPr>
          <p:nvPr/>
        </p:nvCxnSpPr>
        <p:spPr>
          <a:xfrm flipH="1" flipV="1">
            <a:off x="5827042" y="3443278"/>
            <a:ext cx="3087835" cy="19050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0" name="Straight Arrow Connector 2069">
            <a:extLst>
              <a:ext uri="{FF2B5EF4-FFF2-40B4-BE49-F238E27FC236}">
                <a16:creationId xmlns:a16="http://schemas.microsoft.com/office/drawing/2014/main" id="{2583CE94-0184-FDB4-3238-353C8EBAE790}"/>
              </a:ext>
            </a:extLst>
          </p:cNvPr>
          <p:cNvCxnSpPr>
            <a:cxnSpLocks/>
          </p:cNvCxnSpPr>
          <p:nvPr/>
        </p:nvCxnSpPr>
        <p:spPr>
          <a:xfrm>
            <a:off x="2460396" y="3398222"/>
            <a:ext cx="12631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1" name="TextBox 2070">
            <a:extLst>
              <a:ext uri="{FF2B5EF4-FFF2-40B4-BE49-F238E27FC236}">
                <a16:creationId xmlns:a16="http://schemas.microsoft.com/office/drawing/2014/main" id="{8E4E088C-8B15-861F-0CAB-D7090B815FA3}"/>
              </a:ext>
            </a:extLst>
          </p:cNvPr>
          <p:cNvSpPr txBox="1"/>
          <p:nvPr/>
        </p:nvSpPr>
        <p:spPr>
          <a:xfrm>
            <a:off x="542169" y="935267"/>
            <a:ext cx="5059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ALEI allows data aggregation and verification of legal entity data across value added data providers</a:t>
            </a:r>
          </a:p>
        </p:txBody>
      </p:sp>
      <p:sp>
        <p:nvSpPr>
          <p:cNvPr id="2072" name="TextBox 2071">
            <a:extLst>
              <a:ext uri="{FF2B5EF4-FFF2-40B4-BE49-F238E27FC236}">
                <a16:creationId xmlns:a16="http://schemas.microsoft.com/office/drawing/2014/main" id="{CFEBA772-8FF7-CAD9-0E7B-13494629A721}"/>
              </a:ext>
            </a:extLst>
          </p:cNvPr>
          <p:cNvSpPr txBox="1"/>
          <p:nvPr/>
        </p:nvSpPr>
        <p:spPr>
          <a:xfrm>
            <a:off x="6359701" y="5528469"/>
            <a:ext cx="531772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/>
              <a:t>* Proxy legal entity identifiers issued by non-government authorities are copyright; their use is limited to that allowed by their license, as a rule they can only be used to access data distributed by the data provider 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AD630C-723E-5717-6E60-C839FED389CA}"/>
              </a:ext>
            </a:extLst>
          </p:cNvPr>
          <p:cNvGrpSpPr/>
          <p:nvPr/>
        </p:nvGrpSpPr>
        <p:grpSpPr>
          <a:xfrm>
            <a:off x="8881397" y="5017692"/>
            <a:ext cx="790156" cy="861774"/>
            <a:chOff x="9223130" y="5203480"/>
            <a:chExt cx="790156" cy="8617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A2CA11-A5F8-A6AD-0A8A-A0FC00AC2C04}"/>
                </a:ext>
              </a:extLst>
            </p:cNvPr>
            <p:cNvSpPr txBox="1"/>
            <p:nvPr/>
          </p:nvSpPr>
          <p:spPr>
            <a:xfrm>
              <a:off x="9223130" y="5203480"/>
              <a:ext cx="29223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.</a:t>
              </a:r>
            </a:p>
            <a:p>
              <a:endParaRPr lang="en-US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53CA99B-7CBB-F035-76DC-38C173206835}"/>
                </a:ext>
              </a:extLst>
            </p:cNvPr>
            <p:cNvSpPr txBox="1"/>
            <p:nvPr/>
          </p:nvSpPr>
          <p:spPr>
            <a:xfrm>
              <a:off x="9389105" y="5203480"/>
              <a:ext cx="29223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.</a:t>
              </a:r>
            </a:p>
            <a:p>
              <a:endParaRPr lang="en-US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1866FF-6AC3-2574-58E8-791238C2970F}"/>
                </a:ext>
              </a:extLst>
            </p:cNvPr>
            <p:cNvSpPr txBox="1"/>
            <p:nvPr/>
          </p:nvSpPr>
          <p:spPr>
            <a:xfrm>
              <a:off x="9555080" y="5203480"/>
              <a:ext cx="29223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.</a:t>
              </a:r>
            </a:p>
            <a:p>
              <a:endParaRPr lang="en-US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5825F2-C571-CAA5-9515-97F7362A1644}"/>
                </a:ext>
              </a:extLst>
            </p:cNvPr>
            <p:cNvSpPr txBox="1"/>
            <p:nvPr/>
          </p:nvSpPr>
          <p:spPr>
            <a:xfrm>
              <a:off x="9721055" y="5203480"/>
              <a:ext cx="29223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.</a:t>
              </a:r>
            </a:p>
            <a:p>
              <a:endParaRPr lang="en-US" b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3E808C-C9B7-222F-46C1-EB4863BD9A68}"/>
              </a:ext>
            </a:extLst>
          </p:cNvPr>
          <p:cNvGrpSpPr/>
          <p:nvPr/>
        </p:nvGrpSpPr>
        <p:grpSpPr>
          <a:xfrm>
            <a:off x="449738" y="4388212"/>
            <a:ext cx="4453802" cy="1222379"/>
            <a:chOff x="7288567" y="3786130"/>
            <a:chExt cx="4453802" cy="12223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A77CE1-46F9-8E9E-DD00-3BBF569BCBEA}"/>
                </a:ext>
              </a:extLst>
            </p:cNvPr>
            <p:cNvSpPr txBox="1"/>
            <p:nvPr/>
          </p:nvSpPr>
          <p:spPr>
            <a:xfrm>
              <a:off x="7288567" y="3808180"/>
              <a:ext cx="29016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Jurisdiction (ALEI)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Legal name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Date of Origin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Status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F736BC1E-17B6-62D6-F71B-65C3ED03F607}"/>
                </a:ext>
              </a:extLst>
            </p:cNvPr>
            <p:cNvSpPr/>
            <p:nvPr/>
          </p:nvSpPr>
          <p:spPr>
            <a:xfrm>
              <a:off x="9570128" y="3808180"/>
              <a:ext cx="168676" cy="879230"/>
            </a:xfrm>
            <a:prstGeom prst="rightBrac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FAF4AA-7BE6-9D44-5C8F-5EE9D8437D25}"/>
                </a:ext>
              </a:extLst>
            </p:cNvPr>
            <p:cNvSpPr txBox="1"/>
            <p:nvPr/>
          </p:nvSpPr>
          <p:spPr>
            <a:xfrm>
              <a:off x="10012637" y="3786130"/>
              <a:ext cx="17297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Sufficient for the purposes of identification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F93E434-D9FF-38F5-28F6-72CF994B7F17}"/>
              </a:ext>
            </a:extLst>
          </p:cNvPr>
          <p:cNvSpPr txBox="1"/>
          <p:nvPr/>
        </p:nvSpPr>
        <p:spPr>
          <a:xfrm>
            <a:off x="9734653" y="843952"/>
            <a:ext cx="50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58F9F8-1E09-4E2C-924D-8C1C898900B4}"/>
              </a:ext>
            </a:extLst>
          </p:cNvPr>
          <p:cNvSpPr txBox="1"/>
          <p:nvPr/>
        </p:nvSpPr>
        <p:spPr>
          <a:xfrm>
            <a:off x="10134992" y="2278980"/>
            <a:ext cx="15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9D4C3-22A7-056B-E6A0-EE9CE8036EA5}"/>
              </a:ext>
            </a:extLst>
          </p:cNvPr>
          <p:cNvSpPr txBox="1"/>
          <p:nvPr/>
        </p:nvSpPr>
        <p:spPr>
          <a:xfrm>
            <a:off x="9414583" y="2766886"/>
            <a:ext cx="29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457BE6-35D6-34D0-1C10-F800C5C99328}"/>
              </a:ext>
            </a:extLst>
          </p:cNvPr>
          <p:cNvSpPr txBox="1"/>
          <p:nvPr/>
        </p:nvSpPr>
        <p:spPr>
          <a:xfrm>
            <a:off x="9547310" y="3619631"/>
            <a:ext cx="15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628409-69C3-D3C0-F89D-489077BF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65" y="4463842"/>
            <a:ext cx="698163" cy="69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5970A5-AF3D-32C7-42FA-21A02A2F3AA4}"/>
              </a:ext>
            </a:extLst>
          </p:cNvPr>
          <p:cNvCxnSpPr>
            <a:cxnSpLocks/>
            <a:stCxn id="1026" idx="1"/>
            <a:endCxn id="4" idx="3"/>
          </p:cNvCxnSpPr>
          <p:nvPr/>
        </p:nvCxnSpPr>
        <p:spPr>
          <a:xfrm flipH="1" flipV="1">
            <a:off x="5827042" y="3443278"/>
            <a:ext cx="3037223" cy="13681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2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6E0488-8590-423D-1476-78EBCF158F3A}"/>
              </a:ext>
            </a:extLst>
          </p:cNvPr>
          <p:cNvSpPr txBox="1"/>
          <p:nvPr/>
        </p:nvSpPr>
        <p:spPr>
          <a:xfrm>
            <a:off x="2899975" y="3104448"/>
            <a:ext cx="20035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 25500-3 API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B7A4BD9D-4289-0C6C-5542-E26C45E53328}"/>
              </a:ext>
            </a:extLst>
          </p:cNvPr>
          <p:cNvSpPr/>
          <p:nvPr/>
        </p:nvSpPr>
        <p:spPr>
          <a:xfrm>
            <a:off x="644947" y="2525143"/>
            <a:ext cx="1753386" cy="1527943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Registrar</a:t>
            </a:r>
            <a:br>
              <a:rPr lang="en-US" sz="2400" dirty="0"/>
            </a:br>
            <a:r>
              <a:rPr lang="en-US" sz="2400" dirty="0"/>
              <a:t>Data</a:t>
            </a:r>
          </a:p>
        </p:txBody>
      </p:sp>
      <p:cxnSp>
        <p:nvCxnSpPr>
          <p:cNvPr id="2070" name="Straight Arrow Connector 2069">
            <a:extLst>
              <a:ext uri="{FF2B5EF4-FFF2-40B4-BE49-F238E27FC236}">
                <a16:creationId xmlns:a16="http://schemas.microsoft.com/office/drawing/2014/main" id="{2583CE94-0184-FDB4-3238-353C8EBAE790}"/>
              </a:ext>
            </a:extLst>
          </p:cNvPr>
          <p:cNvCxnSpPr>
            <a:cxnSpLocks/>
          </p:cNvCxnSpPr>
          <p:nvPr/>
        </p:nvCxnSpPr>
        <p:spPr>
          <a:xfrm flipH="1">
            <a:off x="2398333" y="3289114"/>
            <a:ext cx="50164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3E808C-C9B7-222F-46C1-EB4863BD9A68}"/>
              </a:ext>
            </a:extLst>
          </p:cNvPr>
          <p:cNvGrpSpPr/>
          <p:nvPr/>
        </p:nvGrpSpPr>
        <p:grpSpPr>
          <a:xfrm>
            <a:off x="492732" y="4100870"/>
            <a:ext cx="4453802" cy="1222379"/>
            <a:chOff x="7288567" y="3786130"/>
            <a:chExt cx="4453802" cy="12223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A77CE1-46F9-8E9E-DD00-3BBF569BCBEA}"/>
                </a:ext>
              </a:extLst>
            </p:cNvPr>
            <p:cNvSpPr txBox="1"/>
            <p:nvPr/>
          </p:nvSpPr>
          <p:spPr>
            <a:xfrm>
              <a:off x="7288567" y="3808180"/>
              <a:ext cx="29016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Jurisdiction (ALEI)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Legal name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Date of Origin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Status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F736BC1E-17B6-62D6-F71B-65C3ED03F607}"/>
                </a:ext>
              </a:extLst>
            </p:cNvPr>
            <p:cNvSpPr/>
            <p:nvPr/>
          </p:nvSpPr>
          <p:spPr>
            <a:xfrm>
              <a:off x="9570128" y="3808180"/>
              <a:ext cx="168676" cy="879230"/>
            </a:xfrm>
            <a:prstGeom prst="rightBrac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FAF4AA-7BE6-9D44-5C8F-5EE9D8437D25}"/>
                </a:ext>
              </a:extLst>
            </p:cNvPr>
            <p:cNvSpPr txBox="1"/>
            <p:nvPr/>
          </p:nvSpPr>
          <p:spPr>
            <a:xfrm>
              <a:off x="10012637" y="3786130"/>
              <a:ext cx="17297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Sufficient for the purposes of identification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D4243A6-E16F-482C-BAFD-7686AD493B2E}"/>
              </a:ext>
            </a:extLst>
          </p:cNvPr>
          <p:cNvSpPr txBox="1"/>
          <p:nvPr/>
        </p:nvSpPr>
        <p:spPr>
          <a:xfrm>
            <a:off x="290648" y="1189091"/>
            <a:ext cx="4691078" cy="11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852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goal is to eliminate corporate identity fraud by using an API to perform real time status check at time of payment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DDF22-C2E4-EDA5-FAED-C0C578C511DF}"/>
              </a:ext>
            </a:extLst>
          </p:cNvPr>
          <p:cNvSpPr txBox="1"/>
          <p:nvPr/>
        </p:nvSpPr>
        <p:spPr>
          <a:xfrm>
            <a:off x="2899975" y="5649222"/>
            <a:ext cx="6374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Just like they use an API for</a:t>
            </a:r>
          </a:p>
          <a:p>
            <a:pPr algn="ctr"/>
            <a:r>
              <a:rPr lang="en-US" sz="2000" b="1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Taxpayer Identification Number (TIN) Matching</a:t>
            </a:r>
          </a:p>
          <a:p>
            <a:pPr algn="ctr"/>
            <a:r>
              <a:rPr lang="en-US" sz="1600" b="0" i="1" dirty="0">
                <a:solidFill>
                  <a:srgbClr val="191819"/>
                </a:solidFill>
                <a:effectLst/>
                <a:highlight>
                  <a:srgbClr val="FFFFFF"/>
                </a:highlight>
                <a:latin typeface="ProximaNova"/>
              </a:rPr>
              <a:t>Incorrect data on annual report subject to a fine of </a:t>
            </a:r>
            <a:r>
              <a:rPr lang="en-US" sz="1600" i="1" dirty="0">
                <a:solidFill>
                  <a:srgbClr val="1B1B1B"/>
                </a:solidFill>
                <a:highlight>
                  <a:srgbClr val="FFFFFF"/>
                </a:highlight>
                <a:latin typeface="Source Sans Pro" panose="020B0503030403020204" pitchFamily="34" charset="0"/>
              </a:rPr>
              <a:t>$260 per record</a:t>
            </a:r>
            <a:endParaRPr lang="en-US" sz="2400" b="1" i="1" dirty="0"/>
          </a:p>
        </p:txBody>
      </p:sp>
      <p:pic>
        <p:nvPicPr>
          <p:cNvPr id="1030" name="Picture 6" descr="fortune 500 logo 10 free Cliparts | Download images on Clipground 2023">
            <a:extLst>
              <a:ext uri="{FF2B5EF4-FFF2-40B4-BE49-F238E27FC236}">
                <a16:creationId xmlns:a16="http://schemas.microsoft.com/office/drawing/2014/main" id="{F64FF94E-59FE-B555-2833-E1E98330F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6" t="11418"/>
          <a:stretch/>
        </p:blipFill>
        <p:spPr bwMode="auto">
          <a:xfrm>
            <a:off x="5405182" y="1311307"/>
            <a:ext cx="6618697" cy="402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SO certifications Silikal flooring Deckade | Deckade ...">
            <a:extLst>
              <a:ext uri="{FF2B5EF4-FFF2-40B4-BE49-F238E27FC236}">
                <a16:creationId xmlns:a16="http://schemas.microsoft.com/office/drawing/2014/main" id="{DF024A5F-9B89-F3F2-AC68-8D5321F0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6187" cy="9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D25FDB6E-E4DC-48C5-0149-99D5B6FEE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913" r="21873" b="45984"/>
          <a:stretch/>
        </p:blipFill>
        <p:spPr bwMode="auto">
          <a:xfrm>
            <a:off x="10313803" y="50870"/>
            <a:ext cx="1876608" cy="10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2862FB-A1F5-814F-15B8-5A531950F021}"/>
              </a:ext>
            </a:extLst>
          </p:cNvPr>
          <p:cNvCxnSpPr>
            <a:cxnSpLocks/>
          </p:cNvCxnSpPr>
          <p:nvPr/>
        </p:nvCxnSpPr>
        <p:spPr>
          <a:xfrm flipH="1">
            <a:off x="4903540" y="3289114"/>
            <a:ext cx="50164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RS Logo, symbol, meaning, history, PNG, brand">
            <a:extLst>
              <a:ext uri="{FF2B5EF4-FFF2-40B4-BE49-F238E27FC236}">
                <a16:creationId xmlns:a16="http://schemas.microsoft.com/office/drawing/2014/main" id="{6FB5E8AC-579E-0F2C-92BB-09A92B1B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143" y="5582254"/>
            <a:ext cx="1246126" cy="70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6E0488-8590-423D-1476-78EBCF158F3A}"/>
              </a:ext>
            </a:extLst>
          </p:cNvPr>
          <p:cNvSpPr txBox="1"/>
          <p:nvPr/>
        </p:nvSpPr>
        <p:spPr>
          <a:xfrm>
            <a:off x="3156883" y="3104448"/>
            <a:ext cx="20035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 25500-3 API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B7A4BD9D-4289-0C6C-5542-E26C45E53328}"/>
              </a:ext>
            </a:extLst>
          </p:cNvPr>
          <p:cNvSpPr/>
          <p:nvPr/>
        </p:nvSpPr>
        <p:spPr>
          <a:xfrm>
            <a:off x="644947" y="2525143"/>
            <a:ext cx="1753386" cy="1527943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Registrar</a:t>
            </a:r>
            <a:br>
              <a:rPr lang="en-US" sz="2400" dirty="0"/>
            </a:br>
            <a:r>
              <a:rPr lang="en-US" sz="2400" dirty="0"/>
              <a:t>Data</a:t>
            </a:r>
          </a:p>
        </p:txBody>
      </p:sp>
      <p:cxnSp>
        <p:nvCxnSpPr>
          <p:cNvPr id="2070" name="Straight Arrow Connector 2069">
            <a:extLst>
              <a:ext uri="{FF2B5EF4-FFF2-40B4-BE49-F238E27FC236}">
                <a16:creationId xmlns:a16="http://schemas.microsoft.com/office/drawing/2014/main" id="{2583CE94-0184-FDB4-3238-353C8EBAE790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398333" y="3289114"/>
            <a:ext cx="75855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3E808C-C9B7-222F-46C1-EB4863BD9A68}"/>
              </a:ext>
            </a:extLst>
          </p:cNvPr>
          <p:cNvGrpSpPr/>
          <p:nvPr/>
        </p:nvGrpSpPr>
        <p:grpSpPr>
          <a:xfrm>
            <a:off x="492732" y="4100870"/>
            <a:ext cx="4453802" cy="1222379"/>
            <a:chOff x="7288567" y="3786130"/>
            <a:chExt cx="4453802" cy="12223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A77CE1-46F9-8E9E-DD00-3BBF569BCBEA}"/>
                </a:ext>
              </a:extLst>
            </p:cNvPr>
            <p:cNvSpPr txBox="1"/>
            <p:nvPr/>
          </p:nvSpPr>
          <p:spPr>
            <a:xfrm>
              <a:off x="7288567" y="3808180"/>
              <a:ext cx="29016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Jurisdiction (ALEI)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Legal name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Date of Origin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Status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F736BC1E-17B6-62D6-F71B-65C3ED03F607}"/>
                </a:ext>
              </a:extLst>
            </p:cNvPr>
            <p:cNvSpPr/>
            <p:nvPr/>
          </p:nvSpPr>
          <p:spPr>
            <a:xfrm>
              <a:off x="9570128" y="3808180"/>
              <a:ext cx="168676" cy="879230"/>
            </a:xfrm>
            <a:prstGeom prst="rightBrac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FAF4AA-7BE6-9D44-5C8F-5EE9D8437D25}"/>
                </a:ext>
              </a:extLst>
            </p:cNvPr>
            <p:cNvSpPr txBox="1"/>
            <p:nvPr/>
          </p:nvSpPr>
          <p:spPr>
            <a:xfrm>
              <a:off x="10012637" y="3786130"/>
              <a:ext cx="17297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Sufficient for the purposes of identification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D4243A6-E16F-482C-BAFD-7686AD493B2E}"/>
              </a:ext>
            </a:extLst>
          </p:cNvPr>
          <p:cNvSpPr txBox="1"/>
          <p:nvPr/>
        </p:nvSpPr>
        <p:spPr>
          <a:xfrm>
            <a:off x="290648" y="1189091"/>
            <a:ext cx="4869800" cy="11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852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goal is to make it easier to verify “Domestic” registration</a:t>
            </a:r>
            <a:r>
              <a:rPr lang="en-US" sz="2000" dirty="0">
                <a:latin typeface="Calibri" panose="020F0502020204030204"/>
              </a:rPr>
              <a:t>, and for other government agencies to verify business data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2" descr="ISO certifications Silikal flooring Deckade | Deckade ...">
            <a:extLst>
              <a:ext uri="{FF2B5EF4-FFF2-40B4-BE49-F238E27FC236}">
                <a16:creationId xmlns:a16="http://schemas.microsoft.com/office/drawing/2014/main" id="{DF024A5F-9B89-F3F2-AC68-8D5321F0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6187" cy="9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2862FB-A1F5-814F-15B8-5A531950F021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5160448" y="3289114"/>
            <a:ext cx="9579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International World Flags PNG | Picpng">
            <a:extLst>
              <a:ext uri="{FF2B5EF4-FFF2-40B4-BE49-F238E27FC236}">
                <a16:creationId xmlns:a16="http://schemas.microsoft.com/office/drawing/2014/main" id="{DE8514B3-591F-1DDD-5629-05F65864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66" y="773772"/>
            <a:ext cx="5524231" cy="559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0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D2050E-87D1-57AB-EFF6-7EEA38DAE0A6}"/>
              </a:ext>
            </a:extLst>
          </p:cNvPr>
          <p:cNvSpPr txBox="1"/>
          <p:nvPr/>
        </p:nvSpPr>
        <p:spPr>
          <a:xfrm>
            <a:off x="2368720" y="337813"/>
            <a:ext cx="798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Registrar web portals research summary </a:t>
            </a:r>
            <a:r>
              <a:rPr kumimoji="0" lang="en-US" i="0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(as of 2024-04-24</a:t>
            </a:r>
            <a:r>
              <a:rPr kumimoji="0" lang="en-US" i="0" u="sng" strike="noStrike" kern="1200" cap="none" spc="0" normalizeH="0" baseline="0" noProof="0" dirty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2EA49C2D-A419-C90D-6537-950E931CD36B}"/>
              </a:ext>
            </a:extLst>
          </p:cNvPr>
          <p:cNvSpPr/>
          <p:nvPr/>
        </p:nvSpPr>
        <p:spPr>
          <a:xfrm>
            <a:off x="2440310" y="2688049"/>
            <a:ext cx="3487984" cy="879394"/>
          </a:xfrm>
          <a:prstGeom prst="roundRect">
            <a:avLst>
              <a:gd name="adj" fmla="val 1790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Searchable On-line</a:t>
            </a:r>
          </a:p>
          <a:p>
            <a:pPr lvl="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236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(62%)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FFFF00"/>
                </a:solidFill>
                <a:cs typeface="Calibri" panose="020F0502020204030204" pitchFamily="34" charset="0"/>
              </a:rPr>
              <a:t>96% of World GDP</a:t>
            </a: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62C8460E-723B-5FDB-428C-84429B484BE9}"/>
              </a:ext>
            </a:extLst>
          </p:cNvPr>
          <p:cNvSpPr/>
          <p:nvPr/>
        </p:nvSpPr>
        <p:spPr>
          <a:xfrm>
            <a:off x="7343480" y="2688049"/>
            <a:ext cx="3376276" cy="879392"/>
          </a:xfrm>
          <a:prstGeom prst="roundRect">
            <a:avLst>
              <a:gd name="adj" fmla="val 1790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Not Searchable on-line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147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(38%)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FFFF00"/>
                </a:solidFill>
                <a:cs typeface="Calibri" panose="020F0502020204030204" pitchFamily="34" charset="0"/>
              </a:rPr>
              <a:t>4% of World GDP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1DE4035B-84BC-F840-28EF-FE15232CF997}"/>
              </a:ext>
            </a:extLst>
          </p:cNvPr>
          <p:cNvSpPr/>
          <p:nvPr/>
        </p:nvSpPr>
        <p:spPr>
          <a:xfrm>
            <a:off x="604404" y="4130365"/>
            <a:ext cx="2720259" cy="522967"/>
          </a:xfrm>
          <a:prstGeom prst="roundRect">
            <a:avLst>
              <a:gd name="adj" fmla="val 1790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API/Bulk Data Available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lang="en-US" sz="1600" b="1" noProof="0" dirty="0">
                <a:solidFill>
                  <a:prstClr val="white"/>
                </a:solidFill>
                <a:latin typeface="Calibri" panose="020F0502020204030204"/>
              </a:rPr>
              <a:t>62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</a:t>
            </a:r>
            <a:r>
              <a:rPr lang="en-US" sz="1600" noProof="0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26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%)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Rectangle: Rounded Corners 8">
            <a:extLst>
              <a:ext uri="{FF2B5EF4-FFF2-40B4-BE49-F238E27FC236}">
                <a16:creationId xmlns:a16="http://schemas.microsoft.com/office/drawing/2014/main" id="{29FBA83E-AD54-7F67-C415-0A556424E4D6}"/>
              </a:ext>
            </a:extLst>
          </p:cNvPr>
          <p:cNvSpPr/>
          <p:nvPr/>
        </p:nvSpPr>
        <p:spPr>
          <a:xfrm>
            <a:off x="3544122" y="4133329"/>
            <a:ext cx="2720259" cy="517038"/>
          </a:xfrm>
          <a:prstGeom prst="roundRect">
            <a:avLst>
              <a:gd name="adj" fmla="val 1790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API/Bulk Data Not Available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56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(24%)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DC7B9DBE-AD67-AE01-ECF5-30F24D27BEED}"/>
              </a:ext>
            </a:extLst>
          </p:cNvPr>
          <p:cNvSpPr/>
          <p:nvPr/>
        </p:nvSpPr>
        <p:spPr>
          <a:xfrm>
            <a:off x="604404" y="5521838"/>
            <a:ext cx="1972227" cy="581585"/>
          </a:xfrm>
          <a:prstGeom prst="roundRect">
            <a:avLst>
              <a:gd name="adj" fmla="val 1790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API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43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(69%)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3F82C313-05BE-3668-780D-323227177A65}"/>
              </a:ext>
            </a:extLst>
          </p:cNvPr>
          <p:cNvSpPr/>
          <p:nvPr/>
        </p:nvSpPr>
        <p:spPr>
          <a:xfrm>
            <a:off x="2864056" y="5532726"/>
            <a:ext cx="1972227" cy="564398"/>
          </a:xfrm>
          <a:prstGeom prst="roundRect">
            <a:avLst>
              <a:gd name="adj" fmla="val 1790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Bulk Data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19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(31%)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Rectangle: Rounded Corners 8">
            <a:extLst>
              <a:ext uri="{FF2B5EF4-FFF2-40B4-BE49-F238E27FC236}">
                <a16:creationId xmlns:a16="http://schemas.microsoft.com/office/drawing/2014/main" id="{56B8C25E-A480-8E12-840D-95FC68CAE4BE}"/>
              </a:ext>
            </a:extLst>
          </p:cNvPr>
          <p:cNvSpPr/>
          <p:nvPr/>
        </p:nvSpPr>
        <p:spPr>
          <a:xfrm>
            <a:off x="4184302" y="1256789"/>
            <a:ext cx="4469504" cy="1014374"/>
          </a:xfrm>
          <a:prstGeom prst="roundRect">
            <a:avLst>
              <a:gd name="adj" fmla="val 1790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Total web portals </a:t>
            </a:r>
            <a:br>
              <a:rPr lang="en-US" sz="1600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(excludes economic 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zones)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383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DB3D03CC-69B6-C295-3FAC-EE58E33D6D19}"/>
              </a:ext>
            </a:extLst>
          </p:cNvPr>
          <p:cNvCxnSpPr>
            <a:cxnSpLocks/>
            <a:stCxn id="34" idx="2"/>
            <a:endCxn id="7" idx="0"/>
          </p:cNvCxnSpPr>
          <p:nvPr/>
        </p:nvCxnSpPr>
        <p:spPr>
          <a:xfrm rot="5400000">
            <a:off x="5093235" y="1362230"/>
            <a:ext cx="416886" cy="2234752"/>
          </a:xfrm>
          <a:prstGeom prst="bentConnector3">
            <a:avLst/>
          </a:prstGeom>
          <a:ln w="28575" cap="sq" cmpd="sng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EDBD444B-0A8D-2A41-B4C2-5FADC093D4AD}"/>
              </a:ext>
            </a:extLst>
          </p:cNvPr>
          <p:cNvCxnSpPr>
            <a:cxnSpLocks/>
            <a:stCxn id="34" idx="2"/>
            <a:endCxn id="8" idx="0"/>
          </p:cNvCxnSpPr>
          <p:nvPr/>
        </p:nvCxnSpPr>
        <p:spPr>
          <a:xfrm rot="16200000" flipH="1">
            <a:off x="7516893" y="1173324"/>
            <a:ext cx="416886" cy="2612564"/>
          </a:xfrm>
          <a:prstGeom prst="bentConnector3">
            <a:avLst/>
          </a:prstGeom>
          <a:ln w="28575" cap="sq" cmpd="sng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B5FDE2EF-02BC-54C1-9F0C-769202E5266B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rot="5400000">
            <a:off x="2792957" y="2739020"/>
            <a:ext cx="562922" cy="2219768"/>
          </a:xfrm>
          <a:prstGeom prst="bentConnector3">
            <a:avLst/>
          </a:prstGeom>
          <a:ln w="28575" cap="sq" cmpd="sng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55218CB8-BA9A-CF6E-77EC-FF7262772E9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 rot="16200000" flipH="1">
            <a:off x="4261334" y="3490411"/>
            <a:ext cx="565886" cy="719950"/>
          </a:xfrm>
          <a:prstGeom prst="bentConnector3">
            <a:avLst/>
          </a:prstGeom>
          <a:ln w="28575" cap="sq" cmpd="sng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D4C543C7-890A-BE0F-83D6-9AA1B7F6AD51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rot="5400000">
            <a:off x="1343273" y="4900577"/>
            <a:ext cx="868506" cy="374016"/>
          </a:xfrm>
          <a:prstGeom prst="bentConnector3">
            <a:avLst>
              <a:gd name="adj1" fmla="val 44482"/>
            </a:avLst>
          </a:prstGeom>
          <a:ln w="28575" cap="sq" cmpd="sng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50A74A90-4BE1-E282-BE7A-CE4B332DD349}"/>
              </a:ext>
            </a:extLst>
          </p:cNvPr>
          <p:cNvCxnSpPr>
            <a:cxnSpLocks/>
            <a:stCxn id="15" idx="2"/>
            <a:endCxn id="2" idx="0"/>
          </p:cNvCxnSpPr>
          <p:nvPr/>
        </p:nvCxnSpPr>
        <p:spPr>
          <a:xfrm rot="16200000" flipH="1">
            <a:off x="2467655" y="4150211"/>
            <a:ext cx="879394" cy="1885636"/>
          </a:xfrm>
          <a:prstGeom prst="bentConnector3">
            <a:avLst>
              <a:gd name="adj1" fmla="val 43829"/>
            </a:avLst>
          </a:prstGeom>
          <a:ln w="28575" cap="sq" cmpd="sng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29FBA83E-AD54-7F67-C415-0A556424E4D6}"/>
              </a:ext>
            </a:extLst>
          </p:cNvPr>
          <p:cNvSpPr/>
          <p:nvPr/>
        </p:nvSpPr>
        <p:spPr>
          <a:xfrm>
            <a:off x="6483840" y="4133329"/>
            <a:ext cx="2228586" cy="517038"/>
          </a:xfrm>
          <a:prstGeom prst="roundRect">
            <a:avLst>
              <a:gd name="adj" fmla="val 1790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Research in progress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118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(50%)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1" name="Connector: Elbow 54">
            <a:extLst>
              <a:ext uri="{FF2B5EF4-FFF2-40B4-BE49-F238E27FC236}">
                <a16:creationId xmlns:a16="http://schemas.microsoft.com/office/drawing/2014/main" id="{55218CB8-BA9A-CF6E-77EC-FF7262772E99}"/>
              </a:ext>
            </a:extLst>
          </p:cNvPr>
          <p:cNvCxnSpPr>
            <a:cxnSpLocks/>
            <a:stCxn id="7" idx="2"/>
            <a:endCxn id="20" idx="0"/>
          </p:cNvCxnSpPr>
          <p:nvPr/>
        </p:nvCxnSpPr>
        <p:spPr>
          <a:xfrm rot="16200000" flipH="1">
            <a:off x="5608274" y="2143470"/>
            <a:ext cx="565886" cy="3413831"/>
          </a:xfrm>
          <a:prstGeom prst="bentConnector3">
            <a:avLst>
              <a:gd name="adj1" fmla="val 50000"/>
            </a:avLst>
          </a:prstGeom>
          <a:ln w="28575" cap="sq" cmpd="sng">
            <a:solidFill>
              <a:schemeClr val="tx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04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ISO certifications Silikal flooring Deckade | Deckade ...">
            <a:extLst>
              <a:ext uri="{FF2B5EF4-FFF2-40B4-BE49-F238E27FC236}">
                <a16:creationId xmlns:a16="http://schemas.microsoft.com/office/drawing/2014/main" id="{DF024A5F-9B89-F3F2-AC68-8D5321F0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6187" cy="9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D25FDB6E-E4DC-48C5-0149-99D5B6FEE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913" r="21873" b="45984"/>
          <a:stretch/>
        </p:blipFill>
        <p:spPr bwMode="auto">
          <a:xfrm>
            <a:off x="10313803" y="50870"/>
            <a:ext cx="1876608" cy="10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FC0A6C-5727-DF48-048E-9FD1A3F58E67}"/>
              </a:ext>
            </a:extLst>
          </p:cNvPr>
          <p:cNvSpPr txBox="1"/>
          <p:nvPr/>
        </p:nvSpPr>
        <p:spPr>
          <a:xfrm>
            <a:off x="669695" y="2835877"/>
            <a:ext cx="10436270" cy="243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852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Calibri" panose="020F0502020204030204"/>
              </a:rPr>
              <a:t>Please make sure your IT team or contractor is aware of ISO 25500-3* the open international standard API for requesting or verifying registrar data</a:t>
            </a:r>
          </a:p>
          <a:p>
            <a:pPr marL="0" marR="0" lvl="0" indent="0" algn="ctr" defTabSz="913852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 standard is </a:t>
            </a:r>
            <a:r>
              <a:rPr lang="en-US" dirty="0">
                <a:latin typeface="Calibri" panose="020F0502020204030204"/>
              </a:rPr>
              <a:t>in its approval stage – there is still time for input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Key Takeaway- Interview with Nigel Ring - YouTube">
            <a:extLst>
              <a:ext uri="{FF2B5EF4-FFF2-40B4-BE49-F238E27FC236}">
                <a16:creationId xmlns:a16="http://schemas.microsoft.com/office/drawing/2014/main" id="{21CBF55C-2359-422E-D83B-2A03C96C0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4" t="8284" r="5858" b="22201"/>
          <a:stretch/>
        </p:blipFill>
        <p:spPr bwMode="auto">
          <a:xfrm>
            <a:off x="4412202" y="593784"/>
            <a:ext cx="3181126" cy="22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2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35AAC-3C51-6411-6EB6-E58E93B2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8288" y="6311900"/>
            <a:ext cx="1209674" cy="2698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A5111-985B-C14D-9115-5787026182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T America Regular"/>
                <a:ea typeface="GT America Regular" pitchFamily="2" charset="77"/>
                <a:cs typeface="GT America Regular" pitchFamily="2" charset="7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T America Regular"/>
              <a:ea typeface="GT America Regular" pitchFamily="2" charset="77"/>
              <a:cs typeface="GT America Regular" pitchFamily="2" charset="77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C117266-7D53-4EC6-D7E4-0EC38A79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548640"/>
            <a:ext cx="11091862" cy="428888"/>
          </a:xfrm>
        </p:spPr>
        <p:txBody>
          <a:bodyPr>
            <a:noAutofit/>
          </a:bodyPr>
          <a:lstStyle/>
          <a:p>
            <a:r>
              <a:rPr lang="en-US" dirty="0"/>
              <a:t>What is a “good” registry API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72457C-16EF-8761-E5FB-BD9B7D8ACC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8640" y="1127126"/>
            <a:ext cx="11091672" cy="295274"/>
          </a:xfrm>
        </p:spPr>
        <p:txBody>
          <a:bodyPr/>
          <a:lstStyle/>
          <a:p>
            <a:pPr lvl="0"/>
            <a:r>
              <a:rPr lang="en-US" noProof="0" dirty="0"/>
              <a:t>Moody’s internal standards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AEA6B070-C6CA-0FB1-8C1D-41112C516446}"/>
              </a:ext>
            </a:extLst>
          </p:cNvPr>
          <p:cNvGraphicFramePr/>
          <p:nvPr/>
        </p:nvGraphicFramePr>
        <p:xfrm>
          <a:off x="82549" y="890693"/>
          <a:ext cx="120189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A9845-58FE-1AE2-0492-720654C78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dirty="0"/>
              <a:t>Anna, Bob, Reg and Rich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05CCD-EFA1-3907-AC10-86B02DDCE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en-US" sz="2600" dirty="0"/>
              <a:t>A corporate love story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sz="2000" dirty="0"/>
              <a:t>Peter Bainbridge-Clayton</a:t>
            </a:r>
          </a:p>
          <a:p>
            <a:pPr algn="l"/>
            <a:r>
              <a:rPr lang="en-US" sz="2000" dirty="0" err="1"/>
              <a:t>peter.bainbridge-clayton@moodys.com</a:t>
            </a:r>
            <a:endParaRPr lang="en-US" sz="2000" dirty="0"/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BDBB9-91B3-C050-B2EE-7990F4498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96"/>
          <a:stretch/>
        </p:blipFill>
        <p:spPr>
          <a:xfrm>
            <a:off x="0" y="304933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E35122E-EC6D-FE91-A07F-681BDE0B093E}"/>
              </a:ext>
            </a:extLst>
          </p:cNvPr>
          <p:cNvGrpSpPr/>
          <p:nvPr/>
        </p:nvGrpSpPr>
        <p:grpSpPr>
          <a:xfrm>
            <a:off x="380952" y="298106"/>
            <a:ext cx="692027" cy="1523413"/>
            <a:chOff x="380952" y="298106"/>
            <a:chExt cx="692027" cy="1523413"/>
          </a:xfrm>
        </p:grpSpPr>
        <p:pic>
          <p:nvPicPr>
            <p:cNvPr id="5" name="Graphic 4" descr="Female Profile outline">
              <a:extLst>
                <a:ext uri="{FF2B5EF4-FFF2-40B4-BE49-F238E27FC236}">
                  <a16:creationId xmlns:a16="http://schemas.microsoft.com/office/drawing/2014/main" id="{66730728-24C3-AC8A-299C-5921E9EA9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4249" y="893547"/>
              <a:ext cx="648730" cy="648730"/>
            </a:xfrm>
            <a:prstGeom prst="rect">
              <a:avLst/>
            </a:prstGeom>
          </p:spPr>
        </p:pic>
        <p:pic>
          <p:nvPicPr>
            <p:cNvPr id="7" name="Graphic 6" descr="Lightbulb with solid fill">
              <a:extLst>
                <a:ext uri="{FF2B5EF4-FFF2-40B4-BE49-F238E27FC236}">
                  <a16:creationId xmlns:a16="http://schemas.microsoft.com/office/drawing/2014/main" id="{7534B321-88CD-9981-B62F-538705B41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8824" y="298106"/>
              <a:ext cx="549876" cy="549876"/>
            </a:xfrm>
            <a:prstGeom prst="rect">
              <a:avLst/>
            </a:prstGeom>
          </p:spPr>
        </p:pic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B648554-97F8-6ED3-C2B8-C15CEBB46393}"/>
                </a:ext>
              </a:extLst>
            </p:cNvPr>
            <p:cNvSpPr txBox="1"/>
            <p:nvPr/>
          </p:nvSpPr>
          <p:spPr>
            <a:xfrm>
              <a:off x="380952" y="1452187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Anna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9C45D98-516A-118B-C9A4-A0740B4AA73A}"/>
              </a:ext>
            </a:extLst>
          </p:cNvPr>
          <p:cNvGrpSpPr/>
          <p:nvPr/>
        </p:nvGrpSpPr>
        <p:grpSpPr>
          <a:xfrm>
            <a:off x="335587" y="1981865"/>
            <a:ext cx="2427070" cy="3625965"/>
            <a:chOff x="-77006" y="1981865"/>
            <a:chExt cx="2427070" cy="3625965"/>
          </a:xfrm>
        </p:grpSpPr>
        <p:pic>
          <p:nvPicPr>
            <p:cNvPr id="13" name="Graphic 12" descr="Diploma with solid fill">
              <a:extLst>
                <a:ext uri="{FF2B5EF4-FFF2-40B4-BE49-F238E27FC236}">
                  <a16:creationId xmlns:a16="http://schemas.microsoft.com/office/drawing/2014/main" id="{D9777943-D485-1E43-742F-74A0FAE94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63349" y="4821115"/>
              <a:ext cx="786715" cy="786715"/>
            </a:xfrm>
            <a:prstGeom prst="rect">
              <a:avLst/>
            </a:prstGeom>
          </p:spPr>
        </p:pic>
        <p:sp>
          <p:nvSpPr>
            <p:cNvPr id="75" name="Down Arrow 74">
              <a:extLst>
                <a:ext uri="{FF2B5EF4-FFF2-40B4-BE49-F238E27FC236}">
                  <a16:creationId xmlns:a16="http://schemas.microsoft.com/office/drawing/2014/main" id="{59D10473-EFF8-D15D-058C-86EBFA565357}"/>
                </a:ext>
              </a:extLst>
            </p:cNvPr>
            <p:cNvSpPr/>
            <p:nvPr/>
          </p:nvSpPr>
          <p:spPr>
            <a:xfrm>
              <a:off x="1871999" y="1981865"/>
              <a:ext cx="180000" cy="1252770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wn Arrow 81">
              <a:extLst>
                <a:ext uri="{FF2B5EF4-FFF2-40B4-BE49-F238E27FC236}">
                  <a16:creationId xmlns:a16="http://schemas.microsoft.com/office/drawing/2014/main" id="{A8B028C1-F515-AEC5-E7A6-8CC9BEE9D674}"/>
                </a:ext>
              </a:extLst>
            </p:cNvPr>
            <p:cNvSpPr/>
            <p:nvPr/>
          </p:nvSpPr>
          <p:spPr>
            <a:xfrm>
              <a:off x="1863904" y="3949138"/>
              <a:ext cx="180000" cy="899208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2" name="Graphic 151" descr="Contract with solid fill">
              <a:extLst>
                <a:ext uri="{FF2B5EF4-FFF2-40B4-BE49-F238E27FC236}">
                  <a16:creationId xmlns:a16="http://schemas.microsoft.com/office/drawing/2014/main" id="{AC049345-4CFF-E685-04E4-A20769F03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89853" y="3223721"/>
              <a:ext cx="735331" cy="735331"/>
            </a:xfrm>
            <a:prstGeom prst="rect">
              <a:avLst/>
            </a:prstGeom>
          </p:spPr>
        </p:pic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58047CF9-D8EA-41F2-2E78-BAD2A963121D}"/>
                </a:ext>
              </a:extLst>
            </p:cNvPr>
            <p:cNvGrpSpPr/>
            <p:nvPr/>
          </p:nvGrpSpPr>
          <p:grpSpPr>
            <a:xfrm>
              <a:off x="-77006" y="3051280"/>
              <a:ext cx="914400" cy="1105698"/>
              <a:chOff x="-77006" y="3051280"/>
              <a:chExt cx="914400" cy="1105698"/>
            </a:xfrm>
          </p:grpSpPr>
          <p:pic>
            <p:nvPicPr>
              <p:cNvPr id="160" name="Graphic 159" descr="Factory outline">
                <a:extLst>
                  <a:ext uri="{FF2B5EF4-FFF2-40B4-BE49-F238E27FC236}">
                    <a16:creationId xmlns:a16="http://schemas.microsoft.com/office/drawing/2014/main" id="{64DC98FE-311A-AA5C-9674-E0A80AC90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-77006" y="305128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6E10F405-98CD-A6D9-AEFA-9B14AF129662}"/>
                  </a:ext>
                </a:extLst>
              </p:cNvPr>
              <p:cNvSpPr txBox="1"/>
              <p:nvPr/>
            </p:nvSpPr>
            <p:spPr>
              <a:xfrm>
                <a:off x="102387" y="3787646"/>
                <a:ext cx="53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46F942-BAFD-7025-7C0D-813E7198574F}"/>
              </a:ext>
            </a:extLst>
          </p:cNvPr>
          <p:cNvGrpSpPr/>
          <p:nvPr/>
        </p:nvGrpSpPr>
        <p:grpSpPr>
          <a:xfrm>
            <a:off x="1496813" y="159201"/>
            <a:ext cx="1515790" cy="1573842"/>
            <a:chOff x="1496813" y="159201"/>
            <a:chExt cx="1515790" cy="1573842"/>
          </a:xfrm>
        </p:grpSpPr>
        <p:pic>
          <p:nvPicPr>
            <p:cNvPr id="15" name="Graphic 14" descr="Director's Chair with solid fill">
              <a:extLst>
                <a:ext uri="{FF2B5EF4-FFF2-40B4-BE49-F238E27FC236}">
                  <a16:creationId xmlns:a16="http://schemas.microsoft.com/office/drawing/2014/main" id="{0F84AEE7-4BBA-B969-6C47-1E0F7976F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08384" y="841847"/>
              <a:ext cx="430630" cy="430630"/>
            </a:xfrm>
            <a:prstGeom prst="rect">
              <a:avLst/>
            </a:prstGeom>
          </p:spPr>
        </p:pic>
        <p:pic>
          <p:nvPicPr>
            <p:cNvPr id="17" name="Graphic 16" descr="Pie chart with solid fill">
              <a:extLst>
                <a:ext uri="{FF2B5EF4-FFF2-40B4-BE49-F238E27FC236}">
                  <a16:creationId xmlns:a16="http://schemas.microsoft.com/office/drawing/2014/main" id="{058CCB47-7E6E-9EB6-4394-1653A02FA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742878" y="1260863"/>
              <a:ext cx="472179" cy="472180"/>
            </a:xfrm>
            <a:prstGeom prst="rect">
              <a:avLst/>
            </a:prstGeom>
          </p:spPr>
        </p:pic>
        <p:pic>
          <p:nvPicPr>
            <p:cNvPr id="23" name="Graphic 22" descr="Envelope with solid fill">
              <a:extLst>
                <a:ext uri="{FF2B5EF4-FFF2-40B4-BE49-F238E27FC236}">
                  <a16:creationId xmlns:a16="http://schemas.microsoft.com/office/drawing/2014/main" id="{9BEA6BF1-272F-AC12-96B0-907F7FDFD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764968" y="841891"/>
              <a:ext cx="534507" cy="534507"/>
            </a:xfrm>
            <a:prstGeom prst="rect">
              <a:avLst/>
            </a:prstGeom>
          </p:spPr>
        </p:pic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4B98A0A4-D189-6BD9-1177-7EA577E28BF6}"/>
                </a:ext>
              </a:extLst>
            </p:cNvPr>
            <p:cNvGrpSpPr/>
            <p:nvPr/>
          </p:nvGrpSpPr>
          <p:grpSpPr>
            <a:xfrm>
              <a:off x="2214689" y="1251933"/>
              <a:ext cx="797914" cy="451332"/>
              <a:chOff x="4539662" y="4463226"/>
              <a:chExt cx="1189653" cy="672915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183681D-D040-9820-45B9-2DF85C5BBC0B}"/>
                  </a:ext>
                </a:extLst>
              </p:cNvPr>
              <p:cNvSpPr/>
              <p:nvPr/>
            </p:nvSpPr>
            <p:spPr>
              <a:xfrm>
                <a:off x="5004137" y="4463226"/>
                <a:ext cx="276042" cy="1192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CDCA905B-7BC0-807E-5FE4-7027AA920071}"/>
                  </a:ext>
                </a:extLst>
              </p:cNvPr>
              <p:cNvSpPr/>
              <p:nvPr/>
            </p:nvSpPr>
            <p:spPr>
              <a:xfrm>
                <a:off x="4791904" y="4761796"/>
                <a:ext cx="276042" cy="1192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3F5A0E79-E212-8E8B-57D1-FD086DF68680}"/>
                  </a:ext>
                </a:extLst>
              </p:cNvPr>
              <p:cNvSpPr/>
              <p:nvPr/>
            </p:nvSpPr>
            <p:spPr>
              <a:xfrm>
                <a:off x="5239881" y="4761796"/>
                <a:ext cx="276042" cy="1192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89F792CA-6EDC-6101-E7EC-8468AB53BA19}"/>
                  </a:ext>
                </a:extLst>
              </p:cNvPr>
              <p:cNvSpPr/>
              <p:nvPr/>
            </p:nvSpPr>
            <p:spPr>
              <a:xfrm>
                <a:off x="4539662" y="5008282"/>
                <a:ext cx="276042" cy="1192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AAE6D5D-DA99-2823-3E36-9C24D75D8D09}"/>
                  </a:ext>
                </a:extLst>
              </p:cNvPr>
              <p:cNvSpPr/>
              <p:nvPr/>
            </p:nvSpPr>
            <p:spPr>
              <a:xfrm>
                <a:off x="5000891" y="5008282"/>
                <a:ext cx="276042" cy="1192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6EF7CC02-5F11-5FE4-0696-7A31939B23C5}"/>
                  </a:ext>
                </a:extLst>
              </p:cNvPr>
              <p:cNvSpPr/>
              <p:nvPr/>
            </p:nvSpPr>
            <p:spPr>
              <a:xfrm>
                <a:off x="5453273" y="5016871"/>
                <a:ext cx="276042" cy="1192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Elbow Connector 167">
                <a:extLst>
                  <a:ext uri="{FF2B5EF4-FFF2-40B4-BE49-F238E27FC236}">
                    <a16:creationId xmlns:a16="http://schemas.microsoft.com/office/drawing/2014/main" id="{2E72DB48-E5C1-D43D-F595-655B2B246A00}"/>
                  </a:ext>
                </a:extLst>
              </p:cNvPr>
              <p:cNvCxnSpPr>
                <a:stCxn id="161" idx="2"/>
                <a:endCxn id="162" idx="0"/>
              </p:cNvCxnSpPr>
              <p:nvPr/>
            </p:nvCxnSpPr>
            <p:spPr>
              <a:xfrm rot="5400000">
                <a:off x="4946392" y="4566030"/>
                <a:ext cx="179300" cy="212233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Elbow Connector 171">
                <a:extLst>
                  <a:ext uri="{FF2B5EF4-FFF2-40B4-BE49-F238E27FC236}">
                    <a16:creationId xmlns:a16="http://schemas.microsoft.com/office/drawing/2014/main" id="{D298E888-1126-8EFD-D327-C91004DB47DF}"/>
                  </a:ext>
                </a:extLst>
              </p:cNvPr>
              <p:cNvCxnSpPr>
                <a:stCxn id="161" idx="2"/>
                <a:endCxn id="163" idx="0"/>
              </p:cNvCxnSpPr>
              <p:nvPr/>
            </p:nvCxnSpPr>
            <p:spPr>
              <a:xfrm rot="16200000" flipH="1">
                <a:off x="5170380" y="4554274"/>
                <a:ext cx="179300" cy="235744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Elbow Connector 173">
                <a:extLst>
                  <a:ext uri="{FF2B5EF4-FFF2-40B4-BE49-F238E27FC236}">
                    <a16:creationId xmlns:a16="http://schemas.microsoft.com/office/drawing/2014/main" id="{1471E51D-7096-92D0-A50E-083A5FD98F82}"/>
                  </a:ext>
                </a:extLst>
              </p:cNvPr>
              <p:cNvCxnSpPr>
                <a:stCxn id="162" idx="2"/>
                <a:endCxn id="164" idx="0"/>
              </p:cNvCxnSpPr>
              <p:nvPr/>
            </p:nvCxnSpPr>
            <p:spPr>
              <a:xfrm rot="5400000">
                <a:off x="4740196" y="4818553"/>
                <a:ext cx="127216" cy="252242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Elbow Connector 175">
                <a:extLst>
                  <a:ext uri="{FF2B5EF4-FFF2-40B4-BE49-F238E27FC236}">
                    <a16:creationId xmlns:a16="http://schemas.microsoft.com/office/drawing/2014/main" id="{53E8B9E3-8BB4-60C0-7544-84EC8631C541}"/>
                  </a:ext>
                </a:extLst>
              </p:cNvPr>
              <p:cNvCxnSpPr>
                <a:stCxn id="162" idx="2"/>
                <a:endCxn id="165" idx="0"/>
              </p:cNvCxnSpPr>
              <p:nvPr/>
            </p:nvCxnSpPr>
            <p:spPr>
              <a:xfrm rot="16200000" flipH="1">
                <a:off x="4970810" y="4840180"/>
                <a:ext cx="127216" cy="208987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Elbow Connector 179">
                <a:extLst>
                  <a:ext uri="{FF2B5EF4-FFF2-40B4-BE49-F238E27FC236}">
                    <a16:creationId xmlns:a16="http://schemas.microsoft.com/office/drawing/2014/main" id="{0B1DD9C6-EB3A-E4CB-737A-94858431ADD1}"/>
                  </a:ext>
                </a:extLst>
              </p:cNvPr>
              <p:cNvCxnSpPr>
                <a:stCxn id="163" idx="2"/>
                <a:endCxn id="165" idx="0"/>
              </p:cNvCxnSpPr>
              <p:nvPr/>
            </p:nvCxnSpPr>
            <p:spPr>
              <a:xfrm rot="5400000">
                <a:off x="5194799" y="4825179"/>
                <a:ext cx="127216" cy="238990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Elbow Connector 181">
                <a:extLst>
                  <a:ext uri="{FF2B5EF4-FFF2-40B4-BE49-F238E27FC236}">
                    <a16:creationId xmlns:a16="http://schemas.microsoft.com/office/drawing/2014/main" id="{FE3C3D60-837B-FB58-D5D7-4D350117BB86}"/>
                  </a:ext>
                </a:extLst>
              </p:cNvPr>
              <p:cNvCxnSpPr>
                <a:stCxn id="163" idx="2"/>
                <a:endCxn id="166" idx="0"/>
              </p:cNvCxnSpPr>
              <p:nvPr/>
            </p:nvCxnSpPr>
            <p:spPr>
              <a:xfrm rot="16200000" flipH="1">
                <a:off x="5416696" y="4842272"/>
                <a:ext cx="135805" cy="213392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29B5F0-74D2-1DDC-BC2C-C82BB4047874}"/>
                </a:ext>
              </a:extLst>
            </p:cNvPr>
            <p:cNvGrpSpPr/>
            <p:nvPr/>
          </p:nvGrpSpPr>
          <p:grpSpPr>
            <a:xfrm>
              <a:off x="1496813" y="159201"/>
              <a:ext cx="1445589" cy="738407"/>
              <a:chOff x="1496813" y="159201"/>
              <a:chExt cx="1445589" cy="738407"/>
            </a:xfrm>
          </p:grpSpPr>
          <p:pic>
            <p:nvPicPr>
              <p:cNvPr id="19" name="Graphic 18" descr="Employee badge with solid fill">
                <a:extLst>
                  <a:ext uri="{FF2B5EF4-FFF2-40B4-BE49-F238E27FC236}">
                    <a16:creationId xmlns:a16="http://schemas.microsoft.com/office/drawing/2014/main" id="{957059FB-A4F9-A6D7-2591-A2968DBFC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2004477" y="425428"/>
                <a:ext cx="472179" cy="472180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800E13-161D-862E-094C-BEA131ED02BD}"/>
                  </a:ext>
                </a:extLst>
              </p:cNvPr>
              <p:cNvSpPr txBox="1"/>
              <p:nvPr/>
            </p:nvSpPr>
            <p:spPr>
              <a:xfrm>
                <a:off x="1496813" y="159201"/>
                <a:ext cx="14455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Register Business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2A5B62-35FB-72A1-0BF9-EF75A55F5CFA}"/>
              </a:ext>
            </a:extLst>
          </p:cNvPr>
          <p:cNvGrpSpPr/>
          <p:nvPr/>
        </p:nvGrpSpPr>
        <p:grpSpPr>
          <a:xfrm>
            <a:off x="3126990" y="159200"/>
            <a:ext cx="1146532" cy="3806480"/>
            <a:chOff x="3126990" y="159200"/>
            <a:chExt cx="1146532" cy="3806480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1BDD6C4-34DD-FF0D-C0A1-6584B06FCA5C}"/>
                </a:ext>
              </a:extLst>
            </p:cNvPr>
            <p:cNvGrpSpPr/>
            <p:nvPr/>
          </p:nvGrpSpPr>
          <p:grpSpPr>
            <a:xfrm>
              <a:off x="3340113" y="1121128"/>
              <a:ext cx="760989" cy="2844552"/>
              <a:chOff x="2827158" y="1121128"/>
              <a:chExt cx="760989" cy="2844552"/>
            </a:xfrm>
          </p:grpSpPr>
          <p:pic>
            <p:nvPicPr>
              <p:cNvPr id="27" name="Graphic 26" descr="Calculator with solid fill">
                <a:extLst>
                  <a:ext uri="{FF2B5EF4-FFF2-40B4-BE49-F238E27FC236}">
                    <a16:creationId xmlns:a16="http://schemas.microsoft.com/office/drawing/2014/main" id="{DB899CA6-8156-4D5C-7633-C53662B02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2827158" y="1121128"/>
                <a:ext cx="751703" cy="751703"/>
              </a:xfrm>
              <a:prstGeom prst="rect">
                <a:avLst/>
              </a:prstGeom>
            </p:spPr>
          </p:pic>
          <p:sp>
            <p:nvSpPr>
              <p:cNvPr id="76" name="Down Arrow 75">
                <a:extLst>
                  <a:ext uri="{FF2B5EF4-FFF2-40B4-BE49-F238E27FC236}">
                    <a16:creationId xmlns:a16="http://schemas.microsoft.com/office/drawing/2014/main" id="{4051C1EB-899B-A6A1-C72E-D29A3B517A2A}"/>
                  </a:ext>
                </a:extLst>
              </p:cNvPr>
              <p:cNvSpPr/>
              <p:nvPr/>
            </p:nvSpPr>
            <p:spPr>
              <a:xfrm>
                <a:off x="3122437" y="1989889"/>
                <a:ext cx="180000" cy="1248862"/>
              </a:xfrm>
              <a:prstGeom prst="down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3" name="Graphic 152" descr="Contract with solid fill">
                <a:extLst>
                  <a:ext uri="{FF2B5EF4-FFF2-40B4-BE49-F238E27FC236}">
                    <a16:creationId xmlns:a16="http://schemas.microsoft.com/office/drawing/2014/main" id="{B929C2A0-640B-1CD1-3F8A-7A52420ED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52816" y="3230349"/>
                <a:ext cx="735331" cy="735331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AFD2F2-613C-DEBA-214C-7857BD082452}"/>
                </a:ext>
              </a:extLst>
            </p:cNvPr>
            <p:cNvSpPr txBox="1"/>
            <p:nvPr/>
          </p:nvSpPr>
          <p:spPr>
            <a:xfrm>
              <a:off x="3126990" y="159200"/>
              <a:ext cx="1146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File Accounts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C853DC-54C5-3EC7-847C-5BDA2F27B64E}"/>
              </a:ext>
            </a:extLst>
          </p:cNvPr>
          <p:cNvGrpSpPr/>
          <p:nvPr/>
        </p:nvGrpSpPr>
        <p:grpSpPr>
          <a:xfrm>
            <a:off x="4410298" y="163597"/>
            <a:ext cx="1354217" cy="3788831"/>
            <a:chOff x="4410298" y="163597"/>
            <a:chExt cx="1354217" cy="3788831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0BDE45D-5549-BCFB-302C-052A9F8B3758}"/>
                </a:ext>
              </a:extLst>
            </p:cNvPr>
            <p:cNvGrpSpPr/>
            <p:nvPr/>
          </p:nvGrpSpPr>
          <p:grpSpPr>
            <a:xfrm>
              <a:off x="4635896" y="1065612"/>
              <a:ext cx="944716" cy="2886816"/>
              <a:chOff x="3989127" y="1065612"/>
              <a:chExt cx="944716" cy="2886816"/>
            </a:xfrm>
          </p:grpSpPr>
          <p:sp>
            <p:nvSpPr>
              <p:cNvPr id="77" name="Down Arrow 76">
                <a:extLst>
                  <a:ext uri="{FF2B5EF4-FFF2-40B4-BE49-F238E27FC236}">
                    <a16:creationId xmlns:a16="http://schemas.microsoft.com/office/drawing/2014/main" id="{AE7820BD-8521-9D3F-D965-E33163F3DCF7}"/>
                  </a:ext>
                </a:extLst>
              </p:cNvPr>
              <p:cNvSpPr/>
              <p:nvPr/>
            </p:nvSpPr>
            <p:spPr>
              <a:xfrm>
                <a:off x="4350638" y="1989889"/>
                <a:ext cx="180000" cy="1248862"/>
              </a:xfrm>
              <a:prstGeom prst="down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4" name="Graphic 153" descr="Contract with solid fill">
                <a:extLst>
                  <a:ext uri="{FF2B5EF4-FFF2-40B4-BE49-F238E27FC236}">
                    <a16:creationId xmlns:a16="http://schemas.microsoft.com/office/drawing/2014/main" id="{FA3467FB-B311-3D7C-6919-2C86B09CF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084955" y="3217097"/>
                <a:ext cx="735331" cy="735331"/>
              </a:xfrm>
              <a:prstGeom prst="rect">
                <a:avLst/>
              </a:prstGeom>
            </p:spPr>
          </p:pic>
          <p:pic>
            <p:nvPicPr>
              <p:cNvPr id="185" name="Graphic 184" descr="Envelope with solid fill">
                <a:extLst>
                  <a:ext uri="{FF2B5EF4-FFF2-40B4-BE49-F238E27FC236}">
                    <a16:creationId xmlns:a16="http://schemas.microsoft.com/office/drawing/2014/main" id="{C357C29A-2080-4909-859F-46D83D67E8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89127" y="1065612"/>
                <a:ext cx="944716" cy="944716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258498-BCAD-8B43-C40E-9A996461F93F}"/>
                </a:ext>
              </a:extLst>
            </p:cNvPr>
            <p:cNvSpPr txBox="1"/>
            <p:nvPr/>
          </p:nvSpPr>
          <p:spPr>
            <a:xfrm>
              <a:off x="4410298" y="163597"/>
              <a:ext cx="1354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Change Address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FFF69F-5056-DC62-3569-05C5D986C8C5}"/>
              </a:ext>
            </a:extLst>
          </p:cNvPr>
          <p:cNvGrpSpPr/>
          <p:nvPr/>
        </p:nvGrpSpPr>
        <p:grpSpPr>
          <a:xfrm>
            <a:off x="6248277" y="159200"/>
            <a:ext cx="762082" cy="1720195"/>
            <a:chOff x="6248277" y="159200"/>
            <a:chExt cx="762082" cy="1720195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D7CB1BE7-6E7A-E144-4C63-C04700E3EC6D}"/>
                </a:ext>
              </a:extLst>
            </p:cNvPr>
            <p:cNvGrpSpPr/>
            <p:nvPr/>
          </p:nvGrpSpPr>
          <p:grpSpPr>
            <a:xfrm>
              <a:off x="6285429" y="556429"/>
              <a:ext cx="724930" cy="1322966"/>
              <a:chOff x="5337576" y="556429"/>
              <a:chExt cx="724930" cy="1322966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D034260-5C0F-AC60-4946-00E3EB5784C3}"/>
                  </a:ext>
                </a:extLst>
              </p:cNvPr>
              <p:cNvGrpSpPr/>
              <p:nvPr/>
            </p:nvGrpSpPr>
            <p:grpSpPr>
              <a:xfrm>
                <a:off x="5337576" y="556429"/>
                <a:ext cx="724930" cy="1322966"/>
                <a:chOff x="5791933" y="740481"/>
                <a:chExt cx="724930" cy="1322966"/>
              </a:xfrm>
            </p:grpSpPr>
            <p:pic>
              <p:nvPicPr>
                <p:cNvPr id="25" name="Graphic 24" descr="Money with solid fill">
                  <a:extLst>
                    <a:ext uri="{FF2B5EF4-FFF2-40B4-BE49-F238E27FC236}">
                      <a16:creationId xmlns:a16="http://schemas.microsoft.com/office/drawing/2014/main" id="{01FEDE6C-071B-6FBD-0AD5-3C85A7BDE1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63603" y="1496303"/>
                  <a:ext cx="567144" cy="567144"/>
                </a:xfrm>
                <a:prstGeom prst="rect">
                  <a:avLst/>
                </a:prstGeom>
              </p:spPr>
            </p:pic>
            <p:pic>
              <p:nvPicPr>
                <p:cNvPr id="34" name="Graphic 33" descr="User with solid fill">
                  <a:extLst>
                    <a:ext uri="{FF2B5EF4-FFF2-40B4-BE49-F238E27FC236}">
                      <a16:creationId xmlns:a16="http://schemas.microsoft.com/office/drawing/2014/main" id="{1852FF0A-9EFC-491C-D6A9-945DAE9510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1933" y="740481"/>
                  <a:ext cx="724930" cy="724930"/>
                </a:xfrm>
                <a:prstGeom prst="rect">
                  <a:avLst/>
                </a:prstGeom>
              </p:spPr>
            </p:pic>
          </p:grp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BF369B8-594F-8A6C-317E-77D90E980282}"/>
                  </a:ext>
                </a:extLst>
              </p:cNvPr>
              <p:cNvSpPr txBox="1"/>
              <p:nvPr/>
            </p:nvSpPr>
            <p:spPr>
              <a:xfrm>
                <a:off x="5433938" y="1096693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BA9996-374B-67C4-D40F-36ADDD9C0552}"/>
                </a:ext>
              </a:extLst>
            </p:cNvPr>
            <p:cNvSpPr txBox="1"/>
            <p:nvPr/>
          </p:nvSpPr>
          <p:spPr>
            <a:xfrm>
              <a:off x="6248277" y="15920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04E78E-5FF5-E94F-4050-867BEF2E1173}"/>
              </a:ext>
            </a:extLst>
          </p:cNvPr>
          <p:cNvGrpSpPr/>
          <p:nvPr/>
        </p:nvGrpSpPr>
        <p:grpSpPr>
          <a:xfrm>
            <a:off x="7291930" y="78792"/>
            <a:ext cx="1075166" cy="3880264"/>
            <a:chOff x="7291930" y="78792"/>
            <a:chExt cx="1075166" cy="3880264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928F4C1-5EA5-6AF9-D988-75A848E208A1}"/>
                </a:ext>
              </a:extLst>
            </p:cNvPr>
            <p:cNvGrpSpPr/>
            <p:nvPr/>
          </p:nvGrpSpPr>
          <p:grpSpPr>
            <a:xfrm>
              <a:off x="7491086" y="745732"/>
              <a:ext cx="735331" cy="3213324"/>
              <a:chOff x="6543233" y="745732"/>
              <a:chExt cx="735331" cy="3213324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5125955-0ED6-BF3A-9A36-FFEE21475DA4}"/>
                  </a:ext>
                </a:extLst>
              </p:cNvPr>
              <p:cNvGrpSpPr/>
              <p:nvPr/>
            </p:nvGrpSpPr>
            <p:grpSpPr>
              <a:xfrm>
                <a:off x="6619177" y="745732"/>
                <a:ext cx="472180" cy="944360"/>
                <a:chOff x="6989646" y="757141"/>
                <a:chExt cx="472180" cy="944360"/>
              </a:xfrm>
            </p:grpSpPr>
            <p:pic>
              <p:nvPicPr>
                <p:cNvPr id="35" name="Graphic 34" descr="Director's Chair with solid fill">
                  <a:extLst>
                    <a:ext uri="{FF2B5EF4-FFF2-40B4-BE49-F238E27FC236}">
                      <a16:creationId xmlns:a16="http://schemas.microsoft.com/office/drawing/2014/main" id="{E4B5E760-7F26-8474-3B37-4EEE246CA9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31196" y="757141"/>
                  <a:ext cx="430630" cy="430630"/>
                </a:xfrm>
                <a:prstGeom prst="rect">
                  <a:avLst/>
                </a:prstGeom>
              </p:spPr>
            </p:pic>
            <p:pic>
              <p:nvPicPr>
                <p:cNvPr id="36" name="Graphic 35" descr="Pie chart with solid fill">
                  <a:extLst>
                    <a:ext uri="{FF2B5EF4-FFF2-40B4-BE49-F238E27FC236}">
                      <a16:creationId xmlns:a16="http://schemas.microsoft.com/office/drawing/2014/main" id="{CAA6800D-EBF2-B23D-CFC2-EE2928C6F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89646" y="1229321"/>
                  <a:ext cx="472179" cy="472180"/>
                </a:xfrm>
                <a:prstGeom prst="rect">
                  <a:avLst/>
                </a:prstGeom>
              </p:spPr>
            </p:pic>
          </p:grpSp>
          <p:sp>
            <p:nvSpPr>
              <p:cNvPr id="79" name="Down Arrow 78">
                <a:extLst>
                  <a:ext uri="{FF2B5EF4-FFF2-40B4-BE49-F238E27FC236}">
                    <a16:creationId xmlns:a16="http://schemas.microsoft.com/office/drawing/2014/main" id="{60DAB118-EC95-72EA-591F-5C866374D34D}"/>
                  </a:ext>
                </a:extLst>
              </p:cNvPr>
              <p:cNvSpPr/>
              <p:nvPr/>
            </p:nvSpPr>
            <p:spPr>
              <a:xfrm>
                <a:off x="6809640" y="1977532"/>
                <a:ext cx="180000" cy="1248862"/>
              </a:xfrm>
              <a:prstGeom prst="down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6" name="Graphic 155" descr="Contract with solid fill">
                <a:extLst>
                  <a:ext uri="{FF2B5EF4-FFF2-40B4-BE49-F238E27FC236}">
                    <a16:creationId xmlns:a16="http://schemas.microsoft.com/office/drawing/2014/main" id="{E7F55162-2FCF-0E1A-C638-D8C15156D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543233" y="3223725"/>
                <a:ext cx="735331" cy="735331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B89431-F53D-5A47-3A02-0923B79EFEDF}"/>
                </a:ext>
              </a:extLst>
            </p:cNvPr>
            <p:cNvSpPr txBox="1"/>
            <p:nvPr/>
          </p:nvSpPr>
          <p:spPr>
            <a:xfrm>
              <a:off x="7291930" y="78792"/>
              <a:ext cx="1075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Director</a:t>
              </a:r>
            </a:p>
            <a:p>
              <a:pPr algn="ctr"/>
              <a:r>
                <a:rPr lang="en-US" sz="1400" dirty="0"/>
                <a:t>Shareholder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F04CE6-F8E5-530C-B9BA-356C3C62E6DC}"/>
              </a:ext>
            </a:extLst>
          </p:cNvPr>
          <p:cNvGrpSpPr/>
          <p:nvPr/>
        </p:nvGrpSpPr>
        <p:grpSpPr>
          <a:xfrm>
            <a:off x="8745608" y="144217"/>
            <a:ext cx="1146532" cy="3821467"/>
            <a:chOff x="8745608" y="144217"/>
            <a:chExt cx="1146532" cy="3821467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B1394BAC-55C1-8150-D477-BEC053E293FD}"/>
                </a:ext>
              </a:extLst>
            </p:cNvPr>
            <p:cNvGrpSpPr/>
            <p:nvPr/>
          </p:nvGrpSpPr>
          <p:grpSpPr>
            <a:xfrm>
              <a:off x="8943023" y="1121128"/>
              <a:ext cx="803354" cy="2844556"/>
              <a:chOff x="7727540" y="1121128"/>
              <a:chExt cx="803354" cy="2844556"/>
            </a:xfrm>
          </p:grpSpPr>
          <p:pic>
            <p:nvPicPr>
              <p:cNvPr id="37" name="Graphic 36" descr="Calculator with solid fill">
                <a:extLst>
                  <a:ext uri="{FF2B5EF4-FFF2-40B4-BE49-F238E27FC236}">
                    <a16:creationId xmlns:a16="http://schemas.microsoft.com/office/drawing/2014/main" id="{58A11B5B-FDC9-1644-D29A-4E457BDFD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7727540" y="1121128"/>
                <a:ext cx="751703" cy="751703"/>
              </a:xfrm>
              <a:prstGeom prst="rect">
                <a:avLst/>
              </a:prstGeom>
            </p:spPr>
          </p:pic>
          <p:sp>
            <p:nvSpPr>
              <p:cNvPr id="80" name="Down Arrow 79">
                <a:extLst>
                  <a:ext uri="{FF2B5EF4-FFF2-40B4-BE49-F238E27FC236}">
                    <a16:creationId xmlns:a16="http://schemas.microsoft.com/office/drawing/2014/main" id="{72D90746-C269-574F-8D56-CDCCA90FF284}"/>
                  </a:ext>
                </a:extLst>
              </p:cNvPr>
              <p:cNvSpPr/>
              <p:nvPr/>
            </p:nvSpPr>
            <p:spPr>
              <a:xfrm>
                <a:off x="8049446" y="1989889"/>
                <a:ext cx="180000" cy="1240621"/>
              </a:xfrm>
              <a:prstGeom prst="down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7" name="Graphic 156" descr="Contract with solid fill">
                <a:extLst>
                  <a:ext uri="{FF2B5EF4-FFF2-40B4-BE49-F238E27FC236}">
                    <a16:creationId xmlns:a16="http://schemas.microsoft.com/office/drawing/2014/main" id="{6C3B878E-A0FA-13C0-B3B4-31ACE1647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795563" y="3230353"/>
                <a:ext cx="735331" cy="735331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5E58C2-52F8-0EFA-7ABC-16271F3E33A4}"/>
                </a:ext>
              </a:extLst>
            </p:cNvPr>
            <p:cNvSpPr txBox="1"/>
            <p:nvPr/>
          </p:nvSpPr>
          <p:spPr>
            <a:xfrm>
              <a:off x="8745608" y="144217"/>
              <a:ext cx="1146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File Accounts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4CED7D6-5E19-4EBC-FFCE-5C5B6940062E}"/>
              </a:ext>
            </a:extLst>
          </p:cNvPr>
          <p:cNvGrpSpPr/>
          <p:nvPr/>
        </p:nvGrpSpPr>
        <p:grpSpPr>
          <a:xfrm>
            <a:off x="10452750" y="451994"/>
            <a:ext cx="1346529" cy="5834647"/>
            <a:chOff x="10442069" y="159752"/>
            <a:chExt cx="1346529" cy="583464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CB655C8-7455-70DF-29F2-C5CE73EA9BDE}"/>
                </a:ext>
              </a:extLst>
            </p:cNvPr>
            <p:cNvGrpSpPr/>
            <p:nvPr/>
          </p:nvGrpSpPr>
          <p:grpSpPr>
            <a:xfrm>
              <a:off x="10462816" y="159752"/>
              <a:ext cx="1305037" cy="5834647"/>
              <a:chOff x="10462816" y="159752"/>
              <a:chExt cx="1305037" cy="5834647"/>
            </a:xfrm>
          </p:grpSpPr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5C41CA07-6EC1-361E-49FF-08F7A3A63E62}"/>
                  </a:ext>
                </a:extLst>
              </p:cNvPr>
              <p:cNvGrpSpPr/>
              <p:nvPr/>
            </p:nvGrpSpPr>
            <p:grpSpPr>
              <a:xfrm>
                <a:off x="10829895" y="1685290"/>
                <a:ext cx="837233" cy="4309109"/>
                <a:chOff x="9090305" y="1595837"/>
                <a:chExt cx="837233" cy="4309109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770700F4-AFBF-7E02-A903-27FCBB21B7B4}"/>
                    </a:ext>
                  </a:extLst>
                </p:cNvPr>
                <p:cNvGrpSpPr/>
                <p:nvPr/>
              </p:nvGrpSpPr>
              <p:grpSpPr>
                <a:xfrm>
                  <a:off x="9180698" y="4832531"/>
                  <a:ext cx="746840" cy="1072415"/>
                  <a:chOff x="8639447" y="2757937"/>
                  <a:chExt cx="2288192" cy="3285701"/>
                </a:xfrm>
              </p:grpSpPr>
              <p:pic>
                <p:nvPicPr>
                  <p:cNvPr id="45" name="Graphic 44" descr="Diploma with solid fill">
                    <a:extLst>
                      <a:ext uri="{FF2B5EF4-FFF2-40B4-BE49-F238E27FC236}">
                        <a16:creationId xmlns:a16="http://schemas.microsoft.com/office/drawing/2014/main" id="{1B213D7D-0772-BB87-4652-FAC8CE4EEA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 rot="18595571">
                    <a:off x="8671714" y="2757937"/>
                    <a:ext cx="2255925" cy="2255925"/>
                  </a:xfrm>
                  <a:prstGeom prst="rect">
                    <a:avLst/>
                  </a:prstGeom>
                </p:spPr>
              </p:pic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EC0CFBF5-F70E-0DF5-B852-0F42FBF5D6FB}"/>
                      </a:ext>
                    </a:extLst>
                  </p:cNvPr>
                  <p:cNvSpPr/>
                  <p:nvPr/>
                </p:nvSpPr>
                <p:spPr>
                  <a:xfrm rot="18048359">
                    <a:off x="7996460" y="3443149"/>
                    <a:ext cx="1821795" cy="535822"/>
                  </a:xfrm>
                  <a:custGeom>
                    <a:avLst/>
                    <a:gdLst>
                      <a:gd name="connsiteX0" fmla="*/ 1714631 w 1821795"/>
                      <a:gd name="connsiteY0" fmla="*/ 321493 h 535822"/>
                      <a:gd name="connsiteX1" fmla="*/ 1259182 w 1821795"/>
                      <a:gd name="connsiteY1" fmla="*/ 321493 h 535822"/>
                      <a:gd name="connsiteX2" fmla="*/ 1259182 w 1821795"/>
                      <a:gd name="connsiteY2" fmla="*/ 187538 h 535822"/>
                      <a:gd name="connsiteX3" fmla="*/ 1071645 w 1821795"/>
                      <a:gd name="connsiteY3" fmla="*/ 0 h 535822"/>
                      <a:gd name="connsiteX4" fmla="*/ 750151 w 1821795"/>
                      <a:gd name="connsiteY4" fmla="*/ 0 h 535822"/>
                      <a:gd name="connsiteX5" fmla="*/ 562613 w 1821795"/>
                      <a:gd name="connsiteY5" fmla="*/ 187538 h 535822"/>
                      <a:gd name="connsiteX6" fmla="*/ 562613 w 1821795"/>
                      <a:gd name="connsiteY6" fmla="*/ 321493 h 535822"/>
                      <a:gd name="connsiteX7" fmla="*/ 107164 w 1821795"/>
                      <a:gd name="connsiteY7" fmla="*/ 321493 h 535822"/>
                      <a:gd name="connsiteX8" fmla="*/ 0 w 1821795"/>
                      <a:gd name="connsiteY8" fmla="*/ 428658 h 535822"/>
                      <a:gd name="connsiteX9" fmla="*/ 0 w 1821795"/>
                      <a:gd name="connsiteY9" fmla="*/ 535822 h 535822"/>
                      <a:gd name="connsiteX10" fmla="*/ 1821796 w 1821795"/>
                      <a:gd name="connsiteY10" fmla="*/ 535822 h 535822"/>
                      <a:gd name="connsiteX11" fmla="*/ 1821796 w 1821795"/>
                      <a:gd name="connsiteY11" fmla="*/ 428658 h 535822"/>
                      <a:gd name="connsiteX12" fmla="*/ 1714631 w 1821795"/>
                      <a:gd name="connsiteY12" fmla="*/ 321493 h 535822"/>
                      <a:gd name="connsiteX13" fmla="*/ 723360 w 1821795"/>
                      <a:gd name="connsiteY13" fmla="*/ 187538 h 535822"/>
                      <a:gd name="connsiteX14" fmla="*/ 750151 w 1821795"/>
                      <a:gd name="connsiteY14" fmla="*/ 160747 h 535822"/>
                      <a:gd name="connsiteX15" fmla="*/ 1071645 w 1821795"/>
                      <a:gd name="connsiteY15" fmla="*/ 160747 h 535822"/>
                      <a:gd name="connsiteX16" fmla="*/ 1098436 w 1821795"/>
                      <a:gd name="connsiteY16" fmla="*/ 187538 h 535822"/>
                      <a:gd name="connsiteX17" fmla="*/ 1098436 w 1821795"/>
                      <a:gd name="connsiteY17" fmla="*/ 321493 h 535822"/>
                      <a:gd name="connsiteX18" fmla="*/ 723360 w 1821795"/>
                      <a:gd name="connsiteY18" fmla="*/ 321493 h 535822"/>
                      <a:gd name="connsiteX19" fmla="*/ 723360 w 1821795"/>
                      <a:gd name="connsiteY19" fmla="*/ 187538 h 535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821795" h="535822">
                        <a:moveTo>
                          <a:pt x="1714631" y="321493"/>
                        </a:moveTo>
                        <a:lnTo>
                          <a:pt x="1259182" y="321493"/>
                        </a:lnTo>
                        <a:lnTo>
                          <a:pt x="1259182" y="187538"/>
                        </a:lnTo>
                        <a:cubicBezTo>
                          <a:pt x="1259182" y="83052"/>
                          <a:pt x="1176130" y="0"/>
                          <a:pt x="1071645" y="0"/>
                        </a:cubicBezTo>
                        <a:lnTo>
                          <a:pt x="750151" y="0"/>
                        </a:lnTo>
                        <a:cubicBezTo>
                          <a:pt x="645666" y="0"/>
                          <a:pt x="562613" y="83052"/>
                          <a:pt x="562613" y="187538"/>
                        </a:cubicBezTo>
                        <a:lnTo>
                          <a:pt x="562613" y="321493"/>
                        </a:lnTo>
                        <a:lnTo>
                          <a:pt x="107164" y="321493"/>
                        </a:lnTo>
                        <a:cubicBezTo>
                          <a:pt x="48224" y="321493"/>
                          <a:pt x="0" y="369717"/>
                          <a:pt x="0" y="428658"/>
                        </a:cubicBezTo>
                        <a:lnTo>
                          <a:pt x="0" y="535822"/>
                        </a:lnTo>
                        <a:lnTo>
                          <a:pt x="1821796" y="535822"/>
                        </a:lnTo>
                        <a:lnTo>
                          <a:pt x="1821796" y="428658"/>
                        </a:lnTo>
                        <a:cubicBezTo>
                          <a:pt x="1821796" y="369717"/>
                          <a:pt x="1773572" y="321493"/>
                          <a:pt x="1714631" y="321493"/>
                        </a:cubicBezTo>
                        <a:close/>
                        <a:moveTo>
                          <a:pt x="723360" y="187538"/>
                        </a:moveTo>
                        <a:cubicBezTo>
                          <a:pt x="723360" y="171463"/>
                          <a:pt x="734077" y="160747"/>
                          <a:pt x="750151" y="160747"/>
                        </a:cubicBezTo>
                        <a:lnTo>
                          <a:pt x="1071645" y="160747"/>
                        </a:lnTo>
                        <a:cubicBezTo>
                          <a:pt x="1087719" y="160747"/>
                          <a:pt x="1098436" y="171463"/>
                          <a:pt x="1098436" y="187538"/>
                        </a:cubicBezTo>
                        <a:lnTo>
                          <a:pt x="1098436" y="321493"/>
                        </a:lnTo>
                        <a:lnTo>
                          <a:pt x="723360" y="321493"/>
                        </a:lnTo>
                        <a:lnTo>
                          <a:pt x="723360" y="1875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7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F9C0E52C-EADF-0333-C594-32F73B5AF98A}"/>
                      </a:ext>
                    </a:extLst>
                  </p:cNvPr>
                  <p:cNvSpPr/>
                  <p:nvPr/>
                </p:nvSpPr>
                <p:spPr>
                  <a:xfrm>
                    <a:off x="8882883" y="4543336"/>
                    <a:ext cx="1500302" cy="1500302"/>
                  </a:xfrm>
                  <a:custGeom>
                    <a:avLst/>
                    <a:gdLst>
                      <a:gd name="connsiteX0" fmla="*/ 0 w 1500302"/>
                      <a:gd name="connsiteY0" fmla="*/ 1393138 h 1500302"/>
                      <a:gd name="connsiteX1" fmla="*/ 107164 w 1500302"/>
                      <a:gd name="connsiteY1" fmla="*/ 1500302 h 1500302"/>
                      <a:gd name="connsiteX2" fmla="*/ 1393138 w 1500302"/>
                      <a:gd name="connsiteY2" fmla="*/ 1500302 h 1500302"/>
                      <a:gd name="connsiteX3" fmla="*/ 1500302 w 1500302"/>
                      <a:gd name="connsiteY3" fmla="*/ 1393138 h 1500302"/>
                      <a:gd name="connsiteX4" fmla="*/ 1500302 w 1500302"/>
                      <a:gd name="connsiteY4" fmla="*/ 0 h 1500302"/>
                      <a:gd name="connsiteX5" fmla="*/ 0 w 1500302"/>
                      <a:gd name="connsiteY5" fmla="*/ 0 h 1500302"/>
                      <a:gd name="connsiteX6" fmla="*/ 0 w 1500302"/>
                      <a:gd name="connsiteY6" fmla="*/ 1393138 h 1500302"/>
                      <a:gd name="connsiteX7" fmla="*/ 1098436 w 1500302"/>
                      <a:gd name="connsiteY7" fmla="*/ 160747 h 1500302"/>
                      <a:gd name="connsiteX8" fmla="*/ 1259182 w 1500302"/>
                      <a:gd name="connsiteY8" fmla="*/ 160747 h 1500302"/>
                      <a:gd name="connsiteX9" fmla="*/ 1259182 w 1500302"/>
                      <a:gd name="connsiteY9" fmla="*/ 1339556 h 1500302"/>
                      <a:gd name="connsiteX10" fmla="*/ 1098436 w 1500302"/>
                      <a:gd name="connsiteY10" fmla="*/ 1339556 h 1500302"/>
                      <a:gd name="connsiteX11" fmla="*/ 1098436 w 1500302"/>
                      <a:gd name="connsiteY11" fmla="*/ 160747 h 1500302"/>
                      <a:gd name="connsiteX12" fmla="*/ 669778 w 1500302"/>
                      <a:gd name="connsiteY12" fmla="*/ 160747 h 1500302"/>
                      <a:gd name="connsiteX13" fmla="*/ 830525 w 1500302"/>
                      <a:gd name="connsiteY13" fmla="*/ 160747 h 1500302"/>
                      <a:gd name="connsiteX14" fmla="*/ 830525 w 1500302"/>
                      <a:gd name="connsiteY14" fmla="*/ 1339556 h 1500302"/>
                      <a:gd name="connsiteX15" fmla="*/ 669778 w 1500302"/>
                      <a:gd name="connsiteY15" fmla="*/ 1339556 h 1500302"/>
                      <a:gd name="connsiteX16" fmla="*/ 669778 w 1500302"/>
                      <a:gd name="connsiteY16" fmla="*/ 160747 h 1500302"/>
                      <a:gd name="connsiteX17" fmla="*/ 241120 w 1500302"/>
                      <a:gd name="connsiteY17" fmla="*/ 160747 h 1500302"/>
                      <a:gd name="connsiteX18" fmla="*/ 401867 w 1500302"/>
                      <a:gd name="connsiteY18" fmla="*/ 160747 h 1500302"/>
                      <a:gd name="connsiteX19" fmla="*/ 401867 w 1500302"/>
                      <a:gd name="connsiteY19" fmla="*/ 1339556 h 1500302"/>
                      <a:gd name="connsiteX20" fmla="*/ 241120 w 1500302"/>
                      <a:gd name="connsiteY20" fmla="*/ 1339556 h 1500302"/>
                      <a:gd name="connsiteX21" fmla="*/ 241120 w 1500302"/>
                      <a:gd name="connsiteY21" fmla="*/ 160747 h 1500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500302" h="1500302">
                        <a:moveTo>
                          <a:pt x="0" y="1393138"/>
                        </a:moveTo>
                        <a:cubicBezTo>
                          <a:pt x="0" y="1452078"/>
                          <a:pt x="48224" y="1500302"/>
                          <a:pt x="107164" y="1500302"/>
                        </a:cubicBezTo>
                        <a:lnTo>
                          <a:pt x="1393138" y="1500302"/>
                        </a:lnTo>
                        <a:cubicBezTo>
                          <a:pt x="1452078" y="1500302"/>
                          <a:pt x="1500302" y="1452078"/>
                          <a:pt x="1500302" y="1393138"/>
                        </a:cubicBezTo>
                        <a:lnTo>
                          <a:pt x="1500302" y="0"/>
                        </a:lnTo>
                        <a:lnTo>
                          <a:pt x="0" y="0"/>
                        </a:lnTo>
                        <a:lnTo>
                          <a:pt x="0" y="1393138"/>
                        </a:lnTo>
                        <a:close/>
                        <a:moveTo>
                          <a:pt x="1098436" y="160747"/>
                        </a:moveTo>
                        <a:lnTo>
                          <a:pt x="1259182" y="160747"/>
                        </a:lnTo>
                        <a:lnTo>
                          <a:pt x="1259182" y="1339556"/>
                        </a:lnTo>
                        <a:lnTo>
                          <a:pt x="1098436" y="1339556"/>
                        </a:lnTo>
                        <a:lnTo>
                          <a:pt x="1098436" y="160747"/>
                        </a:lnTo>
                        <a:close/>
                        <a:moveTo>
                          <a:pt x="669778" y="160747"/>
                        </a:moveTo>
                        <a:lnTo>
                          <a:pt x="830525" y="160747"/>
                        </a:lnTo>
                        <a:lnTo>
                          <a:pt x="830525" y="1339556"/>
                        </a:lnTo>
                        <a:lnTo>
                          <a:pt x="669778" y="1339556"/>
                        </a:lnTo>
                        <a:lnTo>
                          <a:pt x="669778" y="160747"/>
                        </a:lnTo>
                        <a:close/>
                        <a:moveTo>
                          <a:pt x="241120" y="160747"/>
                        </a:moveTo>
                        <a:lnTo>
                          <a:pt x="401867" y="160747"/>
                        </a:lnTo>
                        <a:lnTo>
                          <a:pt x="401867" y="1339556"/>
                        </a:lnTo>
                        <a:lnTo>
                          <a:pt x="241120" y="1339556"/>
                        </a:lnTo>
                        <a:lnTo>
                          <a:pt x="241120" y="1607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7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" name="Down Arrow 80">
                  <a:extLst>
                    <a:ext uri="{FF2B5EF4-FFF2-40B4-BE49-F238E27FC236}">
                      <a16:creationId xmlns:a16="http://schemas.microsoft.com/office/drawing/2014/main" id="{23522A84-8EBB-12AD-E138-49E6D0C0380A}"/>
                    </a:ext>
                  </a:extLst>
                </p:cNvPr>
                <p:cNvSpPr/>
                <p:nvPr/>
              </p:nvSpPr>
              <p:spPr>
                <a:xfrm>
                  <a:off x="9375744" y="1595837"/>
                  <a:ext cx="183639" cy="1261219"/>
                </a:xfrm>
                <a:prstGeom prst="downArrow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Down Arrow 82">
                  <a:extLst>
                    <a:ext uri="{FF2B5EF4-FFF2-40B4-BE49-F238E27FC236}">
                      <a16:creationId xmlns:a16="http://schemas.microsoft.com/office/drawing/2014/main" id="{68D571EE-465D-AC48-D855-762E0E0B5390}"/>
                    </a:ext>
                  </a:extLst>
                </p:cNvPr>
                <p:cNvSpPr/>
                <p:nvPr/>
              </p:nvSpPr>
              <p:spPr>
                <a:xfrm>
                  <a:off x="9379861" y="3964547"/>
                  <a:ext cx="180000" cy="899208"/>
                </a:xfrm>
                <a:prstGeom prst="downArrow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8" name="Graphic 157" descr="Contract with solid fill">
                  <a:extLst>
                    <a:ext uri="{FF2B5EF4-FFF2-40B4-BE49-F238E27FC236}">
                      <a16:creationId xmlns:a16="http://schemas.microsoft.com/office/drawing/2014/main" id="{B7AFC366-7C9B-2DC4-9C0F-3F59E3D7E3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90305" y="2832112"/>
                  <a:ext cx="735331" cy="735331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4E957B-F854-CD14-6D32-C650825FB6E9}"/>
                  </a:ext>
                </a:extLst>
              </p:cNvPr>
              <p:cNvSpPr txBox="1"/>
              <p:nvPr/>
            </p:nvSpPr>
            <p:spPr>
              <a:xfrm>
                <a:off x="10462816" y="159752"/>
                <a:ext cx="13050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Close Company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1043A6B-0A54-B743-8988-0CDFC767F872}"/>
                </a:ext>
              </a:extLst>
            </p:cNvPr>
            <p:cNvGrpSpPr/>
            <p:nvPr/>
          </p:nvGrpSpPr>
          <p:grpSpPr>
            <a:xfrm>
              <a:off x="10442069" y="451993"/>
              <a:ext cx="1346529" cy="1167190"/>
              <a:chOff x="5744552" y="4199508"/>
              <a:chExt cx="1346529" cy="116719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0D356FB-BB46-20D1-AA64-967E607B7CF1}"/>
                  </a:ext>
                </a:extLst>
              </p:cNvPr>
              <p:cNvGrpSpPr/>
              <p:nvPr/>
            </p:nvGrpSpPr>
            <p:grpSpPr>
              <a:xfrm>
                <a:off x="5744552" y="4199508"/>
                <a:ext cx="1346529" cy="1167190"/>
                <a:chOff x="7698345" y="4426229"/>
                <a:chExt cx="1740358" cy="1508566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722B0ED-9D8C-2B1C-C844-5C5BEF6A679C}"/>
                    </a:ext>
                  </a:extLst>
                </p:cNvPr>
                <p:cNvSpPr txBox="1"/>
                <p:nvPr/>
              </p:nvSpPr>
              <p:spPr>
                <a:xfrm rot="20616919">
                  <a:off x="7698345" y="5099427"/>
                  <a:ext cx="1740358" cy="835368"/>
                </a:xfrm>
                <a:prstGeom prst="rect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solidFill>
                        <a:srgbClr val="0070C0"/>
                      </a:solidFill>
                      <a:latin typeface="Aldhabi" panose="020F0502020204030204" pitchFamily="34" charset="0"/>
                      <a:cs typeface="Aldhabi" panose="020F0502020204030204" pitchFamily="34" charset="0"/>
                    </a:rPr>
                    <a:t>CLOSED</a:t>
                  </a:r>
                </a:p>
              </p:txBody>
            </p:sp>
            <p:sp>
              <p:nvSpPr>
                <p:cNvPr id="42" name="Doughnut 41">
                  <a:extLst>
                    <a:ext uri="{FF2B5EF4-FFF2-40B4-BE49-F238E27FC236}">
                      <a16:creationId xmlns:a16="http://schemas.microsoft.com/office/drawing/2014/main" id="{848E86F2-D731-ABEB-21FA-450561D7A06A}"/>
                    </a:ext>
                  </a:extLst>
                </p:cNvPr>
                <p:cNvSpPr/>
                <p:nvPr/>
              </p:nvSpPr>
              <p:spPr>
                <a:xfrm>
                  <a:off x="8212675" y="4426229"/>
                  <a:ext cx="258318" cy="258318"/>
                </a:xfrm>
                <a:prstGeom prst="donut">
                  <a:avLst>
                    <a:gd name="adj" fmla="val 12952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F761329-6E9A-932D-7502-98F480EF42B9}"/>
                    </a:ext>
                  </a:extLst>
                </p:cNvPr>
                <p:cNvCxnSpPr>
                  <a:cxnSpLocks/>
                  <a:endCxn id="42" idx="3"/>
                </p:cNvCxnSpPr>
                <p:nvPr/>
              </p:nvCxnSpPr>
              <p:spPr>
                <a:xfrm flipV="1">
                  <a:off x="8075961" y="4646718"/>
                  <a:ext cx="174544" cy="618118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2DD4998-AE41-D22E-0C7C-A7E971C34FDD}"/>
                  </a:ext>
                </a:extLst>
              </p:cNvPr>
              <p:cNvCxnSpPr>
                <a:cxnSpLocks/>
                <a:endCxn id="42" idx="5"/>
              </p:cNvCxnSpPr>
              <p:nvPr/>
            </p:nvCxnSpPr>
            <p:spPr>
              <a:xfrm flipH="1" flipV="1">
                <a:off x="6313092" y="4370103"/>
                <a:ext cx="368355" cy="276325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240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0655BA3-B4B5-5D80-F516-470B90F48DAB}"/>
              </a:ext>
            </a:extLst>
          </p:cNvPr>
          <p:cNvGrpSpPr/>
          <p:nvPr/>
        </p:nvGrpSpPr>
        <p:grpSpPr>
          <a:xfrm>
            <a:off x="282270" y="4508829"/>
            <a:ext cx="914400" cy="1195962"/>
            <a:chOff x="282270" y="4508829"/>
            <a:chExt cx="914400" cy="1195962"/>
          </a:xfrm>
        </p:grpSpPr>
        <p:pic>
          <p:nvPicPr>
            <p:cNvPr id="24" name="Graphic 23" descr="Bank outline">
              <a:extLst>
                <a:ext uri="{FF2B5EF4-FFF2-40B4-BE49-F238E27FC236}">
                  <a16:creationId xmlns:a16="http://schemas.microsoft.com/office/drawing/2014/main" id="{37A2CF5A-6D8F-3553-C4BB-6057FC477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2270" y="4508829"/>
              <a:ext cx="914400" cy="914400"/>
            </a:xfrm>
            <a:prstGeom prst="rect">
              <a:avLst/>
            </a:prstGeom>
          </p:spPr>
        </p:pic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B16FB20C-5189-1983-84AD-E5657897D149}"/>
                </a:ext>
              </a:extLst>
            </p:cNvPr>
            <p:cNvSpPr txBox="1"/>
            <p:nvPr/>
          </p:nvSpPr>
          <p:spPr>
            <a:xfrm>
              <a:off x="425268" y="5335459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Rich</a:t>
              </a:r>
            </a:p>
          </p:txBody>
        </p:sp>
      </p:grpSp>
      <p:sp>
        <p:nvSpPr>
          <p:cNvPr id="142" name="Bent Up Arrow 141">
            <a:extLst>
              <a:ext uri="{FF2B5EF4-FFF2-40B4-BE49-F238E27FC236}">
                <a16:creationId xmlns:a16="http://schemas.microsoft.com/office/drawing/2014/main" id="{FBEC7FFC-AC33-7AF0-BE15-C8DE448E2805}"/>
              </a:ext>
            </a:extLst>
          </p:cNvPr>
          <p:cNvSpPr/>
          <p:nvPr/>
        </p:nvSpPr>
        <p:spPr>
          <a:xfrm flipV="1">
            <a:off x="1681166" y="3153622"/>
            <a:ext cx="2147678" cy="493414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010EFAB-F69E-1482-FE8B-5DACE582AE05}"/>
              </a:ext>
            </a:extLst>
          </p:cNvPr>
          <p:cNvGrpSpPr/>
          <p:nvPr/>
        </p:nvGrpSpPr>
        <p:grpSpPr>
          <a:xfrm>
            <a:off x="577819" y="2905126"/>
            <a:ext cx="2637564" cy="3307572"/>
            <a:chOff x="577819" y="2905126"/>
            <a:chExt cx="2637564" cy="3307572"/>
          </a:xfrm>
        </p:grpSpPr>
        <p:pic>
          <p:nvPicPr>
            <p:cNvPr id="103" name="Graphic 102" descr="Washing Machine with solid fill">
              <a:extLst>
                <a:ext uri="{FF2B5EF4-FFF2-40B4-BE49-F238E27FC236}">
                  <a16:creationId xmlns:a16="http://schemas.microsoft.com/office/drawing/2014/main" id="{E67F73B7-E38F-58DE-2AF2-BC401FFFA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47378" y="4567464"/>
              <a:ext cx="489617" cy="489618"/>
            </a:xfrm>
            <a:prstGeom prst="rect">
              <a:avLst/>
            </a:prstGeom>
          </p:spPr>
        </p:pic>
        <p:sp>
          <p:nvSpPr>
            <p:cNvPr id="270" name="Double Brace 269">
              <a:extLst>
                <a:ext uri="{FF2B5EF4-FFF2-40B4-BE49-F238E27FC236}">
                  <a16:creationId xmlns:a16="http://schemas.microsoft.com/office/drawing/2014/main" id="{1F7F57AE-5ED3-B720-6D36-3ABBD12D3004}"/>
                </a:ext>
              </a:extLst>
            </p:cNvPr>
            <p:cNvSpPr/>
            <p:nvPr/>
          </p:nvSpPr>
          <p:spPr>
            <a:xfrm>
              <a:off x="2074255" y="4185966"/>
              <a:ext cx="938907" cy="1734224"/>
            </a:xfrm>
            <a:prstGeom prst="bracePair">
              <a:avLst>
                <a:gd name="adj" fmla="val 17183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B81E384D-7FC2-C6BB-8EA2-B4717AA270C1}"/>
                </a:ext>
              </a:extLst>
            </p:cNvPr>
            <p:cNvGrpSpPr/>
            <p:nvPr/>
          </p:nvGrpSpPr>
          <p:grpSpPr>
            <a:xfrm>
              <a:off x="577819" y="2905126"/>
              <a:ext cx="2636235" cy="3307572"/>
              <a:chOff x="612413" y="2900670"/>
              <a:chExt cx="2636235" cy="3307572"/>
            </a:xfrm>
          </p:grpSpPr>
          <p:sp>
            <p:nvSpPr>
              <p:cNvPr id="139" name="Bent Up Arrow 138">
                <a:extLst>
                  <a:ext uri="{FF2B5EF4-FFF2-40B4-BE49-F238E27FC236}">
                    <a16:creationId xmlns:a16="http://schemas.microsoft.com/office/drawing/2014/main" id="{A3663D11-7645-7AB1-E640-CD9A0562E380}"/>
                  </a:ext>
                </a:extLst>
              </p:cNvPr>
              <p:cNvSpPr/>
              <p:nvPr/>
            </p:nvSpPr>
            <p:spPr>
              <a:xfrm flipV="1">
                <a:off x="612413" y="3150914"/>
                <a:ext cx="1571394" cy="493414"/>
              </a:xfrm>
              <a:prstGeom prst="bentUp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533CB22B-244E-7D0C-5C8D-F006D500B4AA}"/>
                  </a:ext>
                </a:extLst>
              </p:cNvPr>
              <p:cNvSpPr/>
              <p:nvPr/>
            </p:nvSpPr>
            <p:spPr>
              <a:xfrm rot="5400000">
                <a:off x="550940" y="2969231"/>
                <a:ext cx="265634" cy="12851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7EFB03F2-A687-6CBD-204B-8B9867F5A75E}"/>
                  </a:ext>
                </a:extLst>
              </p:cNvPr>
              <p:cNvGrpSpPr/>
              <p:nvPr/>
            </p:nvGrpSpPr>
            <p:grpSpPr>
              <a:xfrm>
                <a:off x="1361710" y="3854882"/>
                <a:ext cx="1886938" cy="2353360"/>
                <a:chOff x="1361710" y="3854882"/>
                <a:chExt cx="1886938" cy="2353360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C656015A-95FF-A167-D708-775A8267EC9B}"/>
                    </a:ext>
                  </a:extLst>
                </p:cNvPr>
                <p:cNvGrpSpPr/>
                <p:nvPr/>
              </p:nvGrpSpPr>
              <p:grpSpPr>
                <a:xfrm>
                  <a:off x="1361710" y="3854882"/>
                  <a:ext cx="721503" cy="2353360"/>
                  <a:chOff x="1338654" y="3779682"/>
                  <a:chExt cx="737743" cy="2406331"/>
                </a:xfrm>
              </p:grpSpPr>
              <p:pic>
                <p:nvPicPr>
                  <p:cNvPr id="145" name="Graphic 144" descr="Director's Chair with solid fill">
                    <a:extLst>
                      <a:ext uri="{FF2B5EF4-FFF2-40B4-BE49-F238E27FC236}">
                        <a16:creationId xmlns:a16="http://schemas.microsoft.com/office/drawing/2014/main" id="{6809BDA1-589D-72EC-7F54-7F2A8AF1A7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92217" y="5787856"/>
                    <a:ext cx="398157" cy="398157"/>
                  </a:xfrm>
                  <a:prstGeom prst="rect">
                    <a:avLst/>
                  </a:prstGeom>
                </p:spPr>
              </p:pic>
              <p:pic>
                <p:nvPicPr>
                  <p:cNvPr id="146" name="Graphic 145" descr="Pie chart with solid fill">
                    <a:extLst>
                      <a:ext uri="{FF2B5EF4-FFF2-40B4-BE49-F238E27FC236}">
                        <a16:creationId xmlns:a16="http://schemas.microsoft.com/office/drawing/2014/main" id="{16FA86C2-4AC2-ABD1-E4ED-24B07F7002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12104" y="4745580"/>
                    <a:ext cx="436572" cy="436573"/>
                  </a:xfrm>
                  <a:prstGeom prst="rect">
                    <a:avLst/>
                  </a:prstGeom>
                </p:spPr>
              </p:pic>
              <p:grpSp>
                <p:nvGrpSpPr>
                  <p:cNvPr id="147" name="Group 146">
                    <a:extLst>
                      <a:ext uri="{FF2B5EF4-FFF2-40B4-BE49-F238E27FC236}">
                        <a16:creationId xmlns:a16="http://schemas.microsoft.com/office/drawing/2014/main" id="{044A5B68-2C5F-17F3-588D-A1F3F5E2FD7C}"/>
                      </a:ext>
                    </a:extLst>
                  </p:cNvPr>
                  <p:cNvGrpSpPr/>
                  <p:nvPr/>
                </p:nvGrpSpPr>
                <p:grpSpPr>
                  <a:xfrm>
                    <a:off x="1338654" y="5253925"/>
                    <a:ext cx="737743" cy="417298"/>
                    <a:chOff x="4539662" y="4463226"/>
                    <a:chExt cx="1189653" cy="672915"/>
                  </a:xfrm>
                </p:grpSpPr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0C2666F7-BCBF-3C05-B1C3-9CE904F4D5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4137" y="4463226"/>
                      <a:ext cx="276042" cy="119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 154">
                      <a:extLst>
                        <a:ext uri="{FF2B5EF4-FFF2-40B4-BE49-F238E27FC236}">
                          <a16:creationId xmlns:a16="http://schemas.microsoft.com/office/drawing/2014/main" id="{A8B79EDE-A453-A73A-2297-A855E3A27D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1904" y="4761796"/>
                      <a:ext cx="276042" cy="119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7D3328D1-5E65-3D33-7120-8BCF5E9B99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881" y="4761796"/>
                      <a:ext cx="276042" cy="119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E56A3512-0A5E-199E-0F41-793D416E4A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39662" y="5008282"/>
                      <a:ext cx="276042" cy="119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7CEA0647-2D99-6BB8-0A27-6ECE37355B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0891" y="5008282"/>
                      <a:ext cx="276042" cy="119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03B5BB42-D8B3-35AB-CEF4-559CFFED2C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3273" y="5016871"/>
                      <a:ext cx="276042" cy="119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4" name="Elbow Connector 163">
                      <a:extLst>
                        <a:ext uri="{FF2B5EF4-FFF2-40B4-BE49-F238E27FC236}">
                          <a16:creationId xmlns:a16="http://schemas.microsoft.com/office/drawing/2014/main" id="{BD902A48-ED4D-08BA-2BEC-F6F9D6E31A05}"/>
                        </a:ext>
                      </a:extLst>
                    </p:cNvPr>
                    <p:cNvCxnSpPr>
                      <a:cxnSpLocks/>
                      <a:stCxn id="151" idx="2"/>
                      <a:endCxn id="155" idx="0"/>
                    </p:cNvCxnSpPr>
                    <p:nvPr/>
                  </p:nvCxnSpPr>
                  <p:spPr>
                    <a:xfrm rot="5400000">
                      <a:off x="4946392" y="4566030"/>
                      <a:ext cx="179300" cy="212233"/>
                    </a:xfrm>
                    <a:prstGeom prst="bent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Elbow Connector 164">
                      <a:extLst>
                        <a:ext uri="{FF2B5EF4-FFF2-40B4-BE49-F238E27FC236}">
                          <a16:creationId xmlns:a16="http://schemas.microsoft.com/office/drawing/2014/main" id="{643B93B0-146B-A5B8-CCFF-491AC1081330}"/>
                        </a:ext>
                      </a:extLst>
                    </p:cNvPr>
                    <p:cNvCxnSpPr>
                      <a:cxnSpLocks/>
                      <a:stCxn id="151" idx="2"/>
                      <a:endCxn id="159" idx="0"/>
                    </p:cNvCxnSpPr>
                    <p:nvPr/>
                  </p:nvCxnSpPr>
                  <p:spPr>
                    <a:xfrm rot="16200000" flipH="1">
                      <a:off x="5170380" y="4554274"/>
                      <a:ext cx="179300" cy="235744"/>
                    </a:xfrm>
                    <a:prstGeom prst="bent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Elbow Connector 165">
                      <a:extLst>
                        <a:ext uri="{FF2B5EF4-FFF2-40B4-BE49-F238E27FC236}">
                          <a16:creationId xmlns:a16="http://schemas.microsoft.com/office/drawing/2014/main" id="{4B1CD979-BA62-BAA0-6D88-B89EDFCC50A2}"/>
                        </a:ext>
                      </a:extLst>
                    </p:cNvPr>
                    <p:cNvCxnSpPr>
                      <a:cxnSpLocks/>
                      <a:stCxn id="155" idx="2"/>
                      <a:endCxn id="161" idx="0"/>
                    </p:cNvCxnSpPr>
                    <p:nvPr/>
                  </p:nvCxnSpPr>
                  <p:spPr>
                    <a:xfrm rot="5400000">
                      <a:off x="4740196" y="4818553"/>
                      <a:ext cx="127216" cy="252242"/>
                    </a:xfrm>
                    <a:prstGeom prst="bent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Elbow Connector 166">
                      <a:extLst>
                        <a:ext uri="{FF2B5EF4-FFF2-40B4-BE49-F238E27FC236}">
                          <a16:creationId xmlns:a16="http://schemas.microsoft.com/office/drawing/2014/main" id="{BE9C9896-2384-23E2-98EE-84C2FF1E092A}"/>
                        </a:ext>
                      </a:extLst>
                    </p:cNvPr>
                    <p:cNvCxnSpPr>
                      <a:cxnSpLocks/>
                      <a:stCxn id="155" idx="2"/>
                      <a:endCxn id="162" idx="0"/>
                    </p:cNvCxnSpPr>
                    <p:nvPr/>
                  </p:nvCxnSpPr>
                  <p:spPr>
                    <a:xfrm rot="16200000" flipH="1">
                      <a:off x="4970810" y="4840180"/>
                      <a:ext cx="127216" cy="208987"/>
                    </a:xfrm>
                    <a:prstGeom prst="bent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Elbow Connector 167">
                      <a:extLst>
                        <a:ext uri="{FF2B5EF4-FFF2-40B4-BE49-F238E27FC236}">
                          <a16:creationId xmlns:a16="http://schemas.microsoft.com/office/drawing/2014/main" id="{6CC5FE4E-63AC-1703-3CF6-C55F825F8D20}"/>
                        </a:ext>
                      </a:extLst>
                    </p:cNvPr>
                    <p:cNvCxnSpPr>
                      <a:cxnSpLocks/>
                      <a:stCxn id="159" idx="2"/>
                      <a:endCxn id="162" idx="0"/>
                    </p:cNvCxnSpPr>
                    <p:nvPr/>
                  </p:nvCxnSpPr>
                  <p:spPr>
                    <a:xfrm rot="5400000">
                      <a:off x="5194799" y="4825179"/>
                      <a:ext cx="127216" cy="238990"/>
                    </a:xfrm>
                    <a:prstGeom prst="bent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Elbow Connector 168">
                      <a:extLst>
                        <a:ext uri="{FF2B5EF4-FFF2-40B4-BE49-F238E27FC236}">
                          <a16:creationId xmlns:a16="http://schemas.microsoft.com/office/drawing/2014/main" id="{84487A6D-9733-A2E8-19A0-97DC2FCFBAB3}"/>
                        </a:ext>
                      </a:extLst>
                    </p:cNvPr>
                    <p:cNvCxnSpPr>
                      <a:cxnSpLocks/>
                      <a:stCxn id="159" idx="2"/>
                      <a:endCxn id="163" idx="0"/>
                    </p:cNvCxnSpPr>
                    <p:nvPr/>
                  </p:nvCxnSpPr>
                  <p:spPr>
                    <a:xfrm rot="16200000" flipH="1">
                      <a:off x="5416696" y="4842272"/>
                      <a:ext cx="135805" cy="213392"/>
                    </a:xfrm>
                    <a:prstGeom prst="bent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49" name="Graphic 148" descr="Employee badge with solid fill">
                    <a:extLst>
                      <a:ext uri="{FF2B5EF4-FFF2-40B4-BE49-F238E27FC236}">
                        <a16:creationId xmlns:a16="http://schemas.microsoft.com/office/drawing/2014/main" id="{50DF0C3E-7B74-6268-2488-7BAE6E305F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1238" y="4271085"/>
                    <a:ext cx="472180" cy="472180"/>
                  </a:xfrm>
                  <a:prstGeom prst="rect">
                    <a:avLst/>
                  </a:prstGeom>
                </p:spPr>
              </p:pic>
              <p:pic>
                <p:nvPicPr>
                  <p:cNvPr id="150" name="Graphic 149" descr="Envelope with solid fill">
                    <a:extLst>
                      <a:ext uri="{FF2B5EF4-FFF2-40B4-BE49-F238E27FC236}">
                        <a16:creationId xmlns:a16="http://schemas.microsoft.com/office/drawing/2014/main" id="{DBEE846F-458C-3A61-8F52-5449C6195A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93326" y="3779682"/>
                    <a:ext cx="534507" cy="53450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F9385032-73E6-99A4-C857-24E754D4A4FB}"/>
                    </a:ext>
                  </a:extLst>
                </p:cNvPr>
                <p:cNvSpPr/>
                <p:nvPr/>
              </p:nvSpPr>
              <p:spPr>
                <a:xfrm>
                  <a:off x="2717131" y="4061454"/>
                  <a:ext cx="531517" cy="20691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137BBD-B2F1-26ED-9FC2-EE7B7690A9F9}"/>
                </a:ext>
              </a:extLst>
            </p:cNvPr>
            <p:cNvSpPr/>
            <p:nvPr/>
          </p:nvSpPr>
          <p:spPr>
            <a:xfrm>
              <a:off x="2232931" y="4037576"/>
              <a:ext cx="5052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6A4EA7F-A35B-8A21-19EE-60BCDD46C9A2}"/>
                </a:ext>
              </a:extLst>
            </p:cNvPr>
            <p:cNvGrpSpPr/>
            <p:nvPr/>
          </p:nvGrpSpPr>
          <p:grpSpPr>
            <a:xfrm>
              <a:off x="2302337" y="5056006"/>
              <a:ext cx="404655" cy="404655"/>
              <a:chOff x="5887787" y="5197152"/>
              <a:chExt cx="522741" cy="522741"/>
            </a:xfrm>
          </p:grpSpPr>
          <p:pic>
            <p:nvPicPr>
              <p:cNvPr id="21" name="Picture 20" descr="A black and white bomb with a lit fuse&#10;&#10;Description automatically generated">
                <a:extLst>
                  <a:ext uri="{FF2B5EF4-FFF2-40B4-BE49-F238E27FC236}">
                    <a16:creationId xmlns:a16="http://schemas.microsoft.com/office/drawing/2014/main" id="{3F478FA6-050E-B214-C247-87728AB98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72592" y="5289800"/>
                <a:ext cx="337446" cy="337446"/>
              </a:xfrm>
              <a:prstGeom prst="rect">
                <a:avLst/>
              </a:prstGeom>
            </p:spPr>
          </p:pic>
          <p:sp>
            <p:nvSpPr>
              <p:cNvPr id="22" name="&quot;No&quot; Symbol 21">
                <a:extLst>
                  <a:ext uri="{FF2B5EF4-FFF2-40B4-BE49-F238E27FC236}">
                    <a16:creationId xmlns:a16="http://schemas.microsoft.com/office/drawing/2014/main" id="{C7079830-9EDA-1D49-6465-854085D2B60C}"/>
                  </a:ext>
                </a:extLst>
              </p:cNvPr>
              <p:cNvSpPr/>
              <p:nvPr/>
            </p:nvSpPr>
            <p:spPr>
              <a:xfrm>
                <a:off x="5887787" y="5197152"/>
                <a:ext cx="522741" cy="522741"/>
              </a:xfrm>
              <a:prstGeom prst="noSmoking">
                <a:avLst>
                  <a:gd name="adj" fmla="val 729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646EBC6-304A-57C4-DC52-5E4A302BF9D8}"/>
                </a:ext>
              </a:extLst>
            </p:cNvPr>
            <p:cNvGrpSpPr/>
            <p:nvPr/>
          </p:nvGrpSpPr>
          <p:grpSpPr>
            <a:xfrm>
              <a:off x="2298534" y="5391276"/>
              <a:ext cx="418285" cy="567503"/>
              <a:chOff x="8815862" y="5470667"/>
              <a:chExt cx="418285" cy="567503"/>
            </a:xfrm>
          </p:grpSpPr>
          <p:pic>
            <p:nvPicPr>
              <p:cNvPr id="44" name="Picture 43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817799AA-8E45-456E-9FCD-59C7CCF5B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35799" y="5470667"/>
                <a:ext cx="398348" cy="567503"/>
              </a:xfrm>
              <a:prstGeom prst="rect">
                <a:avLst/>
              </a:prstGeom>
            </p:spPr>
          </p:pic>
          <p:sp>
            <p:nvSpPr>
              <p:cNvPr id="47" name="&quot;No&quot; Symbol 46">
                <a:extLst>
                  <a:ext uri="{FF2B5EF4-FFF2-40B4-BE49-F238E27FC236}">
                    <a16:creationId xmlns:a16="http://schemas.microsoft.com/office/drawing/2014/main" id="{822C5FD8-351A-180C-C787-86666936FB4A}"/>
                  </a:ext>
                </a:extLst>
              </p:cNvPr>
              <p:cNvSpPr/>
              <p:nvPr/>
            </p:nvSpPr>
            <p:spPr>
              <a:xfrm>
                <a:off x="8815862" y="5584605"/>
                <a:ext cx="404655" cy="404655"/>
              </a:xfrm>
              <a:prstGeom prst="noSmoking">
                <a:avLst>
                  <a:gd name="adj" fmla="val 729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35E9BAB-3D16-86B3-7CB2-E9D45F931B34}"/>
                </a:ext>
              </a:extLst>
            </p:cNvPr>
            <p:cNvSpPr txBox="1"/>
            <p:nvPr/>
          </p:nvSpPr>
          <p:spPr>
            <a:xfrm>
              <a:off x="2594158" y="4182105"/>
              <a:ext cx="532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KYC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5E327D8-06E1-F1FD-84A1-C8A7B28B082F}"/>
                </a:ext>
              </a:extLst>
            </p:cNvPr>
            <p:cNvSpPr txBox="1"/>
            <p:nvPr/>
          </p:nvSpPr>
          <p:spPr>
            <a:xfrm>
              <a:off x="2602715" y="4640967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AML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729D0EE-75D0-F2C7-D6D8-C1D1326442EE}"/>
                </a:ext>
              </a:extLst>
            </p:cNvPr>
            <p:cNvSpPr txBox="1"/>
            <p:nvPr/>
          </p:nvSpPr>
          <p:spPr>
            <a:xfrm>
              <a:off x="2617412" y="5071060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CFT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759FFDF-1BEF-C426-7783-6235E45E6BD2}"/>
                </a:ext>
              </a:extLst>
            </p:cNvPr>
            <p:cNvSpPr txBox="1"/>
            <p:nvPr/>
          </p:nvSpPr>
          <p:spPr>
            <a:xfrm>
              <a:off x="2611000" y="5542373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CSB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C3B0276-E8D7-AF43-2E93-797BFB2CFD08}"/>
              </a:ext>
            </a:extLst>
          </p:cNvPr>
          <p:cNvGrpSpPr/>
          <p:nvPr/>
        </p:nvGrpSpPr>
        <p:grpSpPr>
          <a:xfrm>
            <a:off x="5256375" y="2957909"/>
            <a:ext cx="3153961" cy="3667588"/>
            <a:chOff x="5256375" y="2957909"/>
            <a:chExt cx="3153961" cy="3667588"/>
          </a:xfrm>
        </p:grpSpPr>
        <p:sp>
          <p:nvSpPr>
            <p:cNvPr id="256" name="Bent Up Arrow 255">
              <a:extLst>
                <a:ext uri="{FF2B5EF4-FFF2-40B4-BE49-F238E27FC236}">
                  <a16:creationId xmlns:a16="http://schemas.microsoft.com/office/drawing/2014/main" id="{3D88949D-A69A-4FC6-36E4-23D6C1EE2415}"/>
                </a:ext>
              </a:extLst>
            </p:cNvPr>
            <p:cNvSpPr/>
            <p:nvPr/>
          </p:nvSpPr>
          <p:spPr>
            <a:xfrm flipV="1">
              <a:off x="5256375" y="3157130"/>
              <a:ext cx="2797165" cy="493414"/>
            </a:xfrm>
            <a:prstGeom prst="bentUp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557E46A-6D11-98C8-A9E0-034E3A442A4B}"/>
                </a:ext>
              </a:extLst>
            </p:cNvPr>
            <p:cNvGrpSpPr/>
            <p:nvPr/>
          </p:nvGrpSpPr>
          <p:grpSpPr>
            <a:xfrm>
              <a:off x="7516896" y="3724495"/>
              <a:ext cx="893440" cy="2901002"/>
              <a:chOff x="7516896" y="3572095"/>
              <a:chExt cx="893440" cy="2901002"/>
            </a:xfrm>
          </p:grpSpPr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977A83E7-5EFA-BEDF-800D-E619A7A65E75}"/>
                  </a:ext>
                </a:extLst>
              </p:cNvPr>
              <p:cNvGrpSpPr/>
              <p:nvPr/>
            </p:nvGrpSpPr>
            <p:grpSpPr>
              <a:xfrm>
                <a:off x="7516896" y="3572095"/>
                <a:ext cx="893440" cy="2901002"/>
                <a:chOff x="7204663" y="3572095"/>
                <a:chExt cx="893440" cy="2901002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20B3C8F4-B936-48CF-EEE7-6BF1F753D846}"/>
                    </a:ext>
                  </a:extLst>
                </p:cNvPr>
                <p:cNvGrpSpPr/>
                <p:nvPr/>
              </p:nvGrpSpPr>
              <p:grpSpPr>
                <a:xfrm>
                  <a:off x="7204663" y="3572095"/>
                  <a:ext cx="848877" cy="2803538"/>
                  <a:chOff x="7204663" y="3572095"/>
                  <a:chExt cx="848877" cy="2803538"/>
                </a:xfrm>
              </p:grpSpPr>
              <p:pic>
                <p:nvPicPr>
                  <p:cNvPr id="258" name="Graphic 257" descr="Director's Chair with solid fill">
                    <a:extLst>
                      <a:ext uri="{FF2B5EF4-FFF2-40B4-BE49-F238E27FC236}">
                        <a16:creationId xmlns:a16="http://schemas.microsoft.com/office/drawing/2014/main" id="{09DB59E7-37AB-F886-6A22-DAA7611512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64147" y="3603898"/>
                    <a:ext cx="389393" cy="389393"/>
                  </a:xfrm>
                  <a:prstGeom prst="rect">
                    <a:avLst/>
                  </a:prstGeom>
                </p:spPr>
              </p:pic>
              <p:pic>
                <p:nvPicPr>
                  <p:cNvPr id="259" name="Graphic 258" descr="Pie chart with solid fill">
                    <a:extLst>
                      <a:ext uri="{FF2B5EF4-FFF2-40B4-BE49-F238E27FC236}">
                        <a16:creationId xmlns:a16="http://schemas.microsoft.com/office/drawing/2014/main" id="{B909857C-DA00-D7E1-B170-174EA330F4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04663" y="3572095"/>
                    <a:ext cx="426962" cy="426963"/>
                  </a:xfrm>
                  <a:prstGeom prst="rect">
                    <a:avLst/>
                  </a:prstGeom>
                </p:spPr>
              </p:pic>
              <p:pic>
                <p:nvPicPr>
                  <p:cNvPr id="264" name="Graphic 263" descr="Washing Machine with solid fill">
                    <a:extLst>
                      <a:ext uri="{FF2B5EF4-FFF2-40B4-BE49-F238E27FC236}">
                        <a16:creationId xmlns:a16="http://schemas.microsoft.com/office/drawing/2014/main" id="{5EAC7A29-0A9F-92F6-E7B9-20B01639FB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08864" y="4916001"/>
                    <a:ext cx="489618" cy="489618"/>
                  </a:xfrm>
                  <a:prstGeom prst="rect">
                    <a:avLst/>
                  </a:prstGeom>
                </p:spPr>
              </p:pic>
              <p:sp>
                <p:nvSpPr>
                  <p:cNvPr id="266" name="Double Brace 265">
                    <a:extLst>
                      <a:ext uri="{FF2B5EF4-FFF2-40B4-BE49-F238E27FC236}">
                        <a16:creationId xmlns:a16="http://schemas.microsoft.com/office/drawing/2014/main" id="{5A8A1444-56A9-6BC8-F63C-EAFE7B8138B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623657" y="5067764"/>
                    <a:ext cx="2069140" cy="546597"/>
                  </a:xfrm>
                  <a:prstGeom prst="bracePair">
                    <a:avLst>
                      <a:gd name="adj" fmla="val 15528"/>
                    </a:avLst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7E0CF10E-FBEA-B1F2-6109-FF68C9F5A351}"/>
                    </a:ext>
                  </a:extLst>
                </p:cNvPr>
                <p:cNvSpPr/>
                <p:nvPr/>
              </p:nvSpPr>
              <p:spPr>
                <a:xfrm rot="5400000">
                  <a:off x="7466716" y="5841711"/>
                  <a:ext cx="369333" cy="893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26E04E-C0A4-5712-D2EB-59024AFB83B1}"/>
                  </a:ext>
                </a:extLst>
              </p:cNvPr>
              <p:cNvSpPr/>
              <p:nvPr/>
            </p:nvSpPr>
            <p:spPr>
              <a:xfrm>
                <a:off x="7711146" y="4376861"/>
                <a:ext cx="50526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36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?</a:t>
                </a: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C19E1B1-6B1B-5C33-7367-5EDA3866AA69}"/>
                  </a:ext>
                </a:extLst>
              </p:cNvPr>
              <p:cNvGrpSpPr/>
              <p:nvPr/>
            </p:nvGrpSpPr>
            <p:grpSpPr>
              <a:xfrm>
                <a:off x="7768132" y="5479267"/>
                <a:ext cx="404655" cy="404655"/>
                <a:chOff x="5887787" y="5197152"/>
                <a:chExt cx="522741" cy="522741"/>
              </a:xfrm>
            </p:grpSpPr>
            <p:pic>
              <p:nvPicPr>
                <p:cNvPr id="39" name="Picture 38" descr="A black and white bomb with a lit fuse&#10;&#10;Description automatically generated">
                  <a:extLst>
                    <a:ext uri="{FF2B5EF4-FFF2-40B4-BE49-F238E27FC236}">
                      <a16:creationId xmlns:a16="http://schemas.microsoft.com/office/drawing/2014/main" id="{414EC20C-A98B-FFC6-C3FF-60162E4E17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72592" y="5289800"/>
                  <a:ext cx="337446" cy="337446"/>
                </a:xfrm>
                <a:prstGeom prst="rect">
                  <a:avLst/>
                </a:prstGeom>
              </p:spPr>
            </p:pic>
            <p:sp>
              <p:nvSpPr>
                <p:cNvPr id="40" name="&quot;No&quot; Symbol 39">
                  <a:extLst>
                    <a:ext uri="{FF2B5EF4-FFF2-40B4-BE49-F238E27FC236}">
                      <a16:creationId xmlns:a16="http://schemas.microsoft.com/office/drawing/2014/main" id="{4DDC2A85-933C-7786-6349-BD5A303C9108}"/>
                    </a:ext>
                  </a:extLst>
                </p:cNvPr>
                <p:cNvSpPr/>
                <p:nvPr/>
              </p:nvSpPr>
              <p:spPr>
                <a:xfrm>
                  <a:off x="5887787" y="5197152"/>
                  <a:ext cx="522741" cy="522741"/>
                </a:xfrm>
                <a:prstGeom prst="noSmoking">
                  <a:avLst>
                    <a:gd name="adj" fmla="val 7292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FDD8890-D3F2-5F3C-C853-5E862B20FBC7}"/>
                  </a:ext>
                </a:extLst>
              </p:cNvPr>
              <p:cNvGrpSpPr/>
              <p:nvPr/>
            </p:nvGrpSpPr>
            <p:grpSpPr>
              <a:xfrm>
                <a:off x="7768132" y="5836200"/>
                <a:ext cx="418285" cy="567503"/>
                <a:chOff x="8815862" y="5470667"/>
                <a:chExt cx="418285" cy="567503"/>
              </a:xfrm>
            </p:grpSpPr>
            <p:pic>
              <p:nvPicPr>
                <p:cNvPr id="51" name="Picture 50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22D30950-E21B-1018-D9A1-944099E73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35799" y="5470667"/>
                  <a:ext cx="398348" cy="567503"/>
                </a:xfrm>
                <a:prstGeom prst="rect">
                  <a:avLst/>
                </a:prstGeom>
              </p:spPr>
            </p:pic>
            <p:sp>
              <p:nvSpPr>
                <p:cNvPr id="54" name="&quot;No&quot; Symbol 53">
                  <a:extLst>
                    <a:ext uri="{FF2B5EF4-FFF2-40B4-BE49-F238E27FC236}">
                      <a16:creationId xmlns:a16="http://schemas.microsoft.com/office/drawing/2014/main" id="{3B5B192E-6061-9726-D97A-6243D1C63DB6}"/>
                    </a:ext>
                  </a:extLst>
                </p:cNvPr>
                <p:cNvSpPr/>
                <p:nvPr/>
              </p:nvSpPr>
              <p:spPr>
                <a:xfrm>
                  <a:off x="8815862" y="5584605"/>
                  <a:ext cx="404655" cy="404655"/>
                </a:xfrm>
                <a:prstGeom prst="noSmoking">
                  <a:avLst>
                    <a:gd name="adj" fmla="val 7292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57" name="Lightning Bolt 256">
              <a:extLst>
                <a:ext uri="{FF2B5EF4-FFF2-40B4-BE49-F238E27FC236}">
                  <a16:creationId xmlns:a16="http://schemas.microsoft.com/office/drawing/2014/main" id="{E387F631-C254-9CFB-ECE7-028D3AE6FE4E}"/>
                </a:ext>
              </a:extLst>
            </p:cNvPr>
            <p:cNvSpPr/>
            <p:nvPr/>
          </p:nvSpPr>
          <p:spPr>
            <a:xfrm>
              <a:off x="7109137" y="2995131"/>
              <a:ext cx="735331" cy="474910"/>
            </a:xfrm>
            <a:prstGeom prst="lightningBol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B9979CC-9811-C2BF-F685-76B13C3B8CCE}"/>
                </a:ext>
              </a:extLst>
            </p:cNvPr>
            <p:cNvSpPr txBox="1"/>
            <p:nvPr/>
          </p:nvSpPr>
          <p:spPr>
            <a:xfrm rot="18937195">
              <a:off x="6924365" y="2957909"/>
              <a:ext cx="122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ALERT!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C3A7247-3712-B3A1-79B1-1363ED25E1EA}"/>
              </a:ext>
            </a:extLst>
          </p:cNvPr>
          <p:cNvGrpSpPr/>
          <p:nvPr/>
        </p:nvGrpSpPr>
        <p:grpSpPr>
          <a:xfrm>
            <a:off x="7721093" y="2990328"/>
            <a:ext cx="3651226" cy="2770288"/>
            <a:chOff x="7721093" y="2990328"/>
            <a:chExt cx="3651226" cy="2770288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214BE213-2FAB-282D-A7D3-DA1EBC0E2E1F}"/>
                </a:ext>
              </a:extLst>
            </p:cNvPr>
            <p:cNvGrpSpPr/>
            <p:nvPr/>
          </p:nvGrpSpPr>
          <p:grpSpPr>
            <a:xfrm>
              <a:off x="10491566" y="4523118"/>
              <a:ext cx="880753" cy="1237498"/>
              <a:chOff x="8374913" y="4080818"/>
              <a:chExt cx="753451" cy="1058633"/>
            </a:xfrm>
          </p:grpSpPr>
          <p:pic>
            <p:nvPicPr>
              <p:cNvPr id="278" name="Graphic 277" descr="Bank check outline">
                <a:extLst>
                  <a:ext uri="{FF2B5EF4-FFF2-40B4-BE49-F238E27FC236}">
                    <a16:creationId xmlns:a16="http://schemas.microsoft.com/office/drawing/2014/main" id="{A70BA856-A98E-BBB7-AFDF-C9CF370AC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18566133">
                <a:off x="8451587" y="4251060"/>
                <a:ext cx="676777" cy="676777"/>
              </a:xfrm>
              <a:prstGeom prst="rect">
                <a:avLst/>
              </a:prstGeom>
            </p:spPr>
          </p:pic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69144574-4744-5E19-D603-4C613A6FA3B1}"/>
                  </a:ext>
                </a:extLst>
              </p:cNvPr>
              <p:cNvGrpSpPr/>
              <p:nvPr/>
            </p:nvGrpSpPr>
            <p:grpSpPr>
              <a:xfrm>
                <a:off x="8374913" y="4080818"/>
                <a:ext cx="569136" cy="1058633"/>
                <a:chOff x="8639447" y="2800162"/>
                <a:chExt cx="1743738" cy="3243476"/>
              </a:xfrm>
            </p:grpSpPr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E019BEA5-A21A-B01E-5590-5BC6C180087B}"/>
                    </a:ext>
                  </a:extLst>
                </p:cNvPr>
                <p:cNvSpPr/>
                <p:nvPr/>
              </p:nvSpPr>
              <p:spPr>
                <a:xfrm rot="18048359">
                  <a:off x="7996460" y="3443149"/>
                  <a:ext cx="1821795" cy="535822"/>
                </a:xfrm>
                <a:custGeom>
                  <a:avLst/>
                  <a:gdLst>
                    <a:gd name="connsiteX0" fmla="*/ 1714631 w 1821795"/>
                    <a:gd name="connsiteY0" fmla="*/ 321493 h 535822"/>
                    <a:gd name="connsiteX1" fmla="*/ 1259182 w 1821795"/>
                    <a:gd name="connsiteY1" fmla="*/ 321493 h 535822"/>
                    <a:gd name="connsiteX2" fmla="*/ 1259182 w 1821795"/>
                    <a:gd name="connsiteY2" fmla="*/ 187538 h 535822"/>
                    <a:gd name="connsiteX3" fmla="*/ 1071645 w 1821795"/>
                    <a:gd name="connsiteY3" fmla="*/ 0 h 535822"/>
                    <a:gd name="connsiteX4" fmla="*/ 750151 w 1821795"/>
                    <a:gd name="connsiteY4" fmla="*/ 0 h 535822"/>
                    <a:gd name="connsiteX5" fmla="*/ 562613 w 1821795"/>
                    <a:gd name="connsiteY5" fmla="*/ 187538 h 535822"/>
                    <a:gd name="connsiteX6" fmla="*/ 562613 w 1821795"/>
                    <a:gd name="connsiteY6" fmla="*/ 321493 h 535822"/>
                    <a:gd name="connsiteX7" fmla="*/ 107164 w 1821795"/>
                    <a:gd name="connsiteY7" fmla="*/ 321493 h 535822"/>
                    <a:gd name="connsiteX8" fmla="*/ 0 w 1821795"/>
                    <a:gd name="connsiteY8" fmla="*/ 428658 h 535822"/>
                    <a:gd name="connsiteX9" fmla="*/ 0 w 1821795"/>
                    <a:gd name="connsiteY9" fmla="*/ 535822 h 535822"/>
                    <a:gd name="connsiteX10" fmla="*/ 1821796 w 1821795"/>
                    <a:gd name="connsiteY10" fmla="*/ 535822 h 535822"/>
                    <a:gd name="connsiteX11" fmla="*/ 1821796 w 1821795"/>
                    <a:gd name="connsiteY11" fmla="*/ 428658 h 535822"/>
                    <a:gd name="connsiteX12" fmla="*/ 1714631 w 1821795"/>
                    <a:gd name="connsiteY12" fmla="*/ 321493 h 535822"/>
                    <a:gd name="connsiteX13" fmla="*/ 723360 w 1821795"/>
                    <a:gd name="connsiteY13" fmla="*/ 187538 h 535822"/>
                    <a:gd name="connsiteX14" fmla="*/ 750151 w 1821795"/>
                    <a:gd name="connsiteY14" fmla="*/ 160747 h 535822"/>
                    <a:gd name="connsiteX15" fmla="*/ 1071645 w 1821795"/>
                    <a:gd name="connsiteY15" fmla="*/ 160747 h 535822"/>
                    <a:gd name="connsiteX16" fmla="*/ 1098436 w 1821795"/>
                    <a:gd name="connsiteY16" fmla="*/ 187538 h 535822"/>
                    <a:gd name="connsiteX17" fmla="*/ 1098436 w 1821795"/>
                    <a:gd name="connsiteY17" fmla="*/ 321493 h 535822"/>
                    <a:gd name="connsiteX18" fmla="*/ 723360 w 1821795"/>
                    <a:gd name="connsiteY18" fmla="*/ 321493 h 535822"/>
                    <a:gd name="connsiteX19" fmla="*/ 723360 w 1821795"/>
                    <a:gd name="connsiteY19" fmla="*/ 187538 h 535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795" h="535822">
                      <a:moveTo>
                        <a:pt x="1714631" y="321493"/>
                      </a:moveTo>
                      <a:lnTo>
                        <a:pt x="1259182" y="321493"/>
                      </a:lnTo>
                      <a:lnTo>
                        <a:pt x="1259182" y="187538"/>
                      </a:lnTo>
                      <a:cubicBezTo>
                        <a:pt x="1259182" y="83052"/>
                        <a:pt x="1176130" y="0"/>
                        <a:pt x="1071645" y="0"/>
                      </a:cubicBezTo>
                      <a:lnTo>
                        <a:pt x="750151" y="0"/>
                      </a:lnTo>
                      <a:cubicBezTo>
                        <a:pt x="645666" y="0"/>
                        <a:pt x="562613" y="83052"/>
                        <a:pt x="562613" y="187538"/>
                      </a:cubicBezTo>
                      <a:lnTo>
                        <a:pt x="562613" y="321493"/>
                      </a:lnTo>
                      <a:lnTo>
                        <a:pt x="107164" y="321493"/>
                      </a:lnTo>
                      <a:cubicBezTo>
                        <a:pt x="48224" y="321493"/>
                        <a:pt x="0" y="369717"/>
                        <a:pt x="0" y="428658"/>
                      </a:cubicBezTo>
                      <a:lnTo>
                        <a:pt x="0" y="535822"/>
                      </a:lnTo>
                      <a:lnTo>
                        <a:pt x="1821796" y="535822"/>
                      </a:lnTo>
                      <a:lnTo>
                        <a:pt x="1821796" y="428658"/>
                      </a:lnTo>
                      <a:cubicBezTo>
                        <a:pt x="1821796" y="369717"/>
                        <a:pt x="1773572" y="321493"/>
                        <a:pt x="1714631" y="321493"/>
                      </a:cubicBezTo>
                      <a:close/>
                      <a:moveTo>
                        <a:pt x="723360" y="187538"/>
                      </a:moveTo>
                      <a:cubicBezTo>
                        <a:pt x="723360" y="171463"/>
                        <a:pt x="734077" y="160747"/>
                        <a:pt x="750151" y="160747"/>
                      </a:cubicBezTo>
                      <a:lnTo>
                        <a:pt x="1071645" y="160747"/>
                      </a:lnTo>
                      <a:cubicBezTo>
                        <a:pt x="1087719" y="160747"/>
                        <a:pt x="1098436" y="171463"/>
                        <a:pt x="1098436" y="187538"/>
                      </a:cubicBezTo>
                      <a:lnTo>
                        <a:pt x="1098436" y="321493"/>
                      </a:lnTo>
                      <a:lnTo>
                        <a:pt x="723360" y="321493"/>
                      </a:lnTo>
                      <a:lnTo>
                        <a:pt x="723360" y="1875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78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2" name="Freeform 281">
                  <a:extLst>
                    <a:ext uri="{FF2B5EF4-FFF2-40B4-BE49-F238E27FC236}">
                      <a16:creationId xmlns:a16="http://schemas.microsoft.com/office/drawing/2014/main" id="{ED7B528D-D2A6-C18F-14E5-E41AC8187ADE}"/>
                    </a:ext>
                  </a:extLst>
                </p:cNvPr>
                <p:cNvSpPr/>
                <p:nvPr/>
              </p:nvSpPr>
              <p:spPr>
                <a:xfrm>
                  <a:off x="8882883" y="4543336"/>
                  <a:ext cx="1500302" cy="1500302"/>
                </a:xfrm>
                <a:custGeom>
                  <a:avLst/>
                  <a:gdLst>
                    <a:gd name="connsiteX0" fmla="*/ 0 w 1500302"/>
                    <a:gd name="connsiteY0" fmla="*/ 1393138 h 1500302"/>
                    <a:gd name="connsiteX1" fmla="*/ 107164 w 1500302"/>
                    <a:gd name="connsiteY1" fmla="*/ 1500302 h 1500302"/>
                    <a:gd name="connsiteX2" fmla="*/ 1393138 w 1500302"/>
                    <a:gd name="connsiteY2" fmla="*/ 1500302 h 1500302"/>
                    <a:gd name="connsiteX3" fmla="*/ 1500302 w 1500302"/>
                    <a:gd name="connsiteY3" fmla="*/ 1393138 h 1500302"/>
                    <a:gd name="connsiteX4" fmla="*/ 1500302 w 1500302"/>
                    <a:gd name="connsiteY4" fmla="*/ 0 h 1500302"/>
                    <a:gd name="connsiteX5" fmla="*/ 0 w 1500302"/>
                    <a:gd name="connsiteY5" fmla="*/ 0 h 1500302"/>
                    <a:gd name="connsiteX6" fmla="*/ 0 w 1500302"/>
                    <a:gd name="connsiteY6" fmla="*/ 1393138 h 1500302"/>
                    <a:gd name="connsiteX7" fmla="*/ 1098436 w 1500302"/>
                    <a:gd name="connsiteY7" fmla="*/ 160747 h 1500302"/>
                    <a:gd name="connsiteX8" fmla="*/ 1259182 w 1500302"/>
                    <a:gd name="connsiteY8" fmla="*/ 160747 h 1500302"/>
                    <a:gd name="connsiteX9" fmla="*/ 1259182 w 1500302"/>
                    <a:gd name="connsiteY9" fmla="*/ 1339556 h 1500302"/>
                    <a:gd name="connsiteX10" fmla="*/ 1098436 w 1500302"/>
                    <a:gd name="connsiteY10" fmla="*/ 1339556 h 1500302"/>
                    <a:gd name="connsiteX11" fmla="*/ 1098436 w 1500302"/>
                    <a:gd name="connsiteY11" fmla="*/ 160747 h 1500302"/>
                    <a:gd name="connsiteX12" fmla="*/ 669778 w 1500302"/>
                    <a:gd name="connsiteY12" fmla="*/ 160747 h 1500302"/>
                    <a:gd name="connsiteX13" fmla="*/ 830525 w 1500302"/>
                    <a:gd name="connsiteY13" fmla="*/ 160747 h 1500302"/>
                    <a:gd name="connsiteX14" fmla="*/ 830525 w 1500302"/>
                    <a:gd name="connsiteY14" fmla="*/ 1339556 h 1500302"/>
                    <a:gd name="connsiteX15" fmla="*/ 669778 w 1500302"/>
                    <a:gd name="connsiteY15" fmla="*/ 1339556 h 1500302"/>
                    <a:gd name="connsiteX16" fmla="*/ 669778 w 1500302"/>
                    <a:gd name="connsiteY16" fmla="*/ 160747 h 1500302"/>
                    <a:gd name="connsiteX17" fmla="*/ 241120 w 1500302"/>
                    <a:gd name="connsiteY17" fmla="*/ 160747 h 1500302"/>
                    <a:gd name="connsiteX18" fmla="*/ 401867 w 1500302"/>
                    <a:gd name="connsiteY18" fmla="*/ 160747 h 1500302"/>
                    <a:gd name="connsiteX19" fmla="*/ 401867 w 1500302"/>
                    <a:gd name="connsiteY19" fmla="*/ 1339556 h 1500302"/>
                    <a:gd name="connsiteX20" fmla="*/ 241120 w 1500302"/>
                    <a:gd name="connsiteY20" fmla="*/ 1339556 h 1500302"/>
                    <a:gd name="connsiteX21" fmla="*/ 241120 w 1500302"/>
                    <a:gd name="connsiteY21" fmla="*/ 160747 h 150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00302" h="1500302">
                      <a:moveTo>
                        <a:pt x="0" y="1393138"/>
                      </a:moveTo>
                      <a:cubicBezTo>
                        <a:pt x="0" y="1452078"/>
                        <a:pt x="48224" y="1500302"/>
                        <a:pt x="107164" y="1500302"/>
                      </a:cubicBezTo>
                      <a:lnTo>
                        <a:pt x="1393138" y="1500302"/>
                      </a:lnTo>
                      <a:cubicBezTo>
                        <a:pt x="1452078" y="1500302"/>
                        <a:pt x="1500302" y="1452078"/>
                        <a:pt x="1500302" y="1393138"/>
                      </a:cubicBezTo>
                      <a:lnTo>
                        <a:pt x="1500302" y="0"/>
                      </a:lnTo>
                      <a:lnTo>
                        <a:pt x="0" y="0"/>
                      </a:lnTo>
                      <a:lnTo>
                        <a:pt x="0" y="1393138"/>
                      </a:lnTo>
                      <a:close/>
                      <a:moveTo>
                        <a:pt x="1098436" y="160747"/>
                      </a:moveTo>
                      <a:lnTo>
                        <a:pt x="1259182" y="160747"/>
                      </a:lnTo>
                      <a:lnTo>
                        <a:pt x="1259182" y="1339556"/>
                      </a:lnTo>
                      <a:lnTo>
                        <a:pt x="1098436" y="1339556"/>
                      </a:lnTo>
                      <a:lnTo>
                        <a:pt x="1098436" y="160747"/>
                      </a:lnTo>
                      <a:close/>
                      <a:moveTo>
                        <a:pt x="669778" y="160747"/>
                      </a:moveTo>
                      <a:lnTo>
                        <a:pt x="830525" y="160747"/>
                      </a:lnTo>
                      <a:lnTo>
                        <a:pt x="830525" y="1339556"/>
                      </a:lnTo>
                      <a:lnTo>
                        <a:pt x="669778" y="1339556"/>
                      </a:lnTo>
                      <a:lnTo>
                        <a:pt x="669778" y="160747"/>
                      </a:lnTo>
                      <a:close/>
                      <a:moveTo>
                        <a:pt x="241120" y="160747"/>
                      </a:moveTo>
                      <a:lnTo>
                        <a:pt x="401867" y="160747"/>
                      </a:lnTo>
                      <a:lnTo>
                        <a:pt x="401867" y="1339556"/>
                      </a:lnTo>
                      <a:lnTo>
                        <a:pt x="241120" y="1339556"/>
                      </a:lnTo>
                      <a:lnTo>
                        <a:pt x="241120" y="1607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78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D1F096F3-472B-2899-4592-4908F8CD00F3}"/>
                </a:ext>
              </a:extLst>
            </p:cNvPr>
            <p:cNvGrpSpPr/>
            <p:nvPr/>
          </p:nvGrpSpPr>
          <p:grpSpPr>
            <a:xfrm>
              <a:off x="7721093" y="3145324"/>
              <a:ext cx="3322550" cy="1302932"/>
              <a:chOff x="7721093" y="3155959"/>
              <a:chExt cx="3322550" cy="1092567"/>
            </a:xfrm>
          </p:grpSpPr>
          <p:sp>
            <p:nvSpPr>
              <p:cNvPr id="296" name="Down Arrow 295">
                <a:extLst>
                  <a:ext uri="{FF2B5EF4-FFF2-40B4-BE49-F238E27FC236}">
                    <a16:creationId xmlns:a16="http://schemas.microsoft.com/office/drawing/2014/main" id="{9D551062-7027-6BD2-6863-604A7FB10C03}"/>
                  </a:ext>
                </a:extLst>
              </p:cNvPr>
              <p:cNvSpPr/>
              <p:nvPr/>
            </p:nvSpPr>
            <p:spPr>
              <a:xfrm>
                <a:off x="10820243" y="3155959"/>
                <a:ext cx="223400" cy="1092567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842FCD32-2F34-A5F8-CE02-1F3E7A6EC4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21093" y="3187364"/>
                <a:ext cx="3266795" cy="32155"/>
              </a:xfrm>
              <a:prstGeom prst="line">
                <a:avLst/>
              </a:prstGeom>
              <a:ln w="1206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5" name="Lightning Bolt 274">
              <a:extLst>
                <a:ext uri="{FF2B5EF4-FFF2-40B4-BE49-F238E27FC236}">
                  <a16:creationId xmlns:a16="http://schemas.microsoft.com/office/drawing/2014/main" id="{F57AD1B6-45BA-7B4B-4E61-17B5F2251705}"/>
                </a:ext>
              </a:extLst>
            </p:cNvPr>
            <p:cNvSpPr/>
            <p:nvPr/>
          </p:nvSpPr>
          <p:spPr>
            <a:xfrm>
              <a:off x="10192276" y="2993812"/>
              <a:ext cx="850829" cy="527250"/>
            </a:xfrm>
            <a:prstGeom prst="lightningBol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9A4F20A-DBDC-BB6A-A630-F5DF521FC2C1}"/>
                </a:ext>
              </a:extLst>
            </p:cNvPr>
            <p:cNvSpPr txBox="1"/>
            <p:nvPr/>
          </p:nvSpPr>
          <p:spPr>
            <a:xfrm rot="18937195">
              <a:off x="9986409" y="2990328"/>
              <a:ext cx="122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ALERT!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8A0272C-DD78-6F0E-5F32-92E443D0094A}"/>
              </a:ext>
            </a:extLst>
          </p:cNvPr>
          <p:cNvGrpSpPr/>
          <p:nvPr/>
        </p:nvGrpSpPr>
        <p:grpSpPr>
          <a:xfrm>
            <a:off x="257527" y="53963"/>
            <a:ext cx="10840508" cy="2950941"/>
            <a:chOff x="257527" y="53963"/>
            <a:chExt cx="10840508" cy="2950941"/>
          </a:xfrm>
        </p:grpSpPr>
        <p:pic>
          <p:nvPicPr>
            <p:cNvPr id="5" name="Graphic 4" descr="Female Profile outline">
              <a:extLst>
                <a:ext uri="{FF2B5EF4-FFF2-40B4-BE49-F238E27FC236}">
                  <a16:creationId xmlns:a16="http://schemas.microsoft.com/office/drawing/2014/main" id="{66730728-24C3-AC8A-299C-5921E9EA9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24249" y="893547"/>
              <a:ext cx="648730" cy="648730"/>
            </a:xfrm>
            <a:prstGeom prst="rect">
              <a:avLst/>
            </a:prstGeom>
          </p:spPr>
        </p:pic>
        <p:pic>
          <p:nvPicPr>
            <p:cNvPr id="7" name="Graphic 6" descr="Lightbulb with solid fill">
              <a:extLst>
                <a:ext uri="{FF2B5EF4-FFF2-40B4-BE49-F238E27FC236}">
                  <a16:creationId xmlns:a16="http://schemas.microsoft.com/office/drawing/2014/main" id="{7534B321-88CD-9981-B62F-538705B41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78824" y="298106"/>
              <a:ext cx="549876" cy="549876"/>
            </a:xfrm>
            <a:prstGeom prst="rect">
              <a:avLst/>
            </a:prstGeom>
          </p:spPr>
        </p:pic>
        <p:pic>
          <p:nvPicPr>
            <p:cNvPr id="27" name="Graphic 26" descr="Calculator with solid fill">
              <a:extLst>
                <a:ext uri="{FF2B5EF4-FFF2-40B4-BE49-F238E27FC236}">
                  <a16:creationId xmlns:a16="http://schemas.microsoft.com/office/drawing/2014/main" id="{DB899CA6-8156-4D5C-7633-C53662B02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260673" y="926695"/>
              <a:ext cx="489836" cy="489836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5125955-0ED6-BF3A-9A36-FFEE21475DA4}"/>
                </a:ext>
              </a:extLst>
            </p:cNvPr>
            <p:cNvGrpSpPr/>
            <p:nvPr/>
          </p:nvGrpSpPr>
          <p:grpSpPr>
            <a:xfrm>
              <a:off x="7116128" y="652968"/>
              <a:ext cx="422624" cy="845248"/>
              <a:chOff x="6989646" y="757141"/>
              <a:chExt cx="472180" cy="944360"/>
            </a:xfrm>
          </p:grpSpPr>
          <p:pic>
            <p:nvPicPr>
              <p:cNvPr id="35" name="Graphic 34" descr="Director's Chair with solid fill">
                <a:extLst>
                  <a:ext uri="{FF2B5EF4-FFF2-40B4-BE49-F238E27FC236}">
                    <a16:creationId xmlns:a16="http://schemas.microsoft.com/office/drawing/2014/main" id="{E4B5E760-7F26-8474-3B37-4EEE246CA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31196" y="757141"/>
                <a:ext cx="430630" cy="430630"/>
              </a:xfrm>
              <a:prstGeom prst="rect">
                <a:avLst/>
              </a:prstGeom>
            </p:spPr>
          </p:pic>
          <p:pic>
            <p:nvPicPr>
              <p:cNvPr id="36" name="Graphic 35" descr="Pie chart with solid fill">
                <a:extLst>
                  <a:ext uri="{FF2B5EF4-FFF2-40B4-BE49-F238E27FC236}">
                    <a16:creationId xmlns:a16="http://schemas.microsoft.com/office/drawing/2014/main" id="{CAA6800D-EBF2-B23D-CFC2-EE2928C6F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989646" y="1229321"/>
                <a:ext cx="472179" cy="472180"/>
              </a:xfrm>
              <a:prstGeom prst="rect">
                <a:avLst/>
              </a:prstGeom>
            </p:spPr>
          </p:pic>
        </p:grpSp>
        <p:sp>
          <p:nvSpPr>
            <p:cNvPr id="76" name="Down Arrow 75">
              <a:extLst>
                <a:ext uri="{FF2B5EF4-FFF2-40B4-BE49-F238E27FC236}">
                  <a16:creationId xmlns:a16="http://schemas.microsoft.com/office/drawing/2014/main" id="{4051C1EB-899B-A6A1-C72E-D29A3B517A2A}"/>
                </a:ext>
              </a:extLst>
            </p:cNvPr>
            <p:cNvSpPr/>
            <p:nvPr/>
          </p:nvSpPr>
          <p:spPr>
            <a:xfrm>
              <a:off x="3465961" y="1542277"/>
              <a:ext cx="153803" cy="66280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2" name="Graphic 151" descr="Contract with solid fill">
              <a:extLst>
                <a:ext uri="{FF2B5EF4-FFF2-40B4-BE49-F238E27FC236}">
                  <a16:creationId xmlns:a16="http://schemas.microsoft.com/office/drawing/2014/main" id="{AC049345-4CFF-E685-04E4-A20769F03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755482" y="2256313"/>
              <a:ext cx="735331" cy="735331"/>
            </a:xfrm>
            <a:prstGeom prst="rect">
              <a:avLst/>
            </a:prstGeom>
          </p:spPr>
        </p:pic>
        <p:pic>
          <p:nvPicPr>
            <p:cNvPr id="153" name="Graphic 152" descr="Contract with solid fill">
              <a:extLst>
                <a:ext uri="{FF2B5EF4-FFF2-40B4-BE49-F238E27FC236}">
                  <a16:creationId xmlns:a16="http://schemas.microsoft.com/office/drawing/2014/main" id="{B929C2A0-640B-1CD1-3F8A-7A52420ED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228238" y="2262941"/>
              <a:ext cx="735331" cy="735331"/>
            </a:xfrm>
            <a:prstGeom prst="rect">
              <a:avLst/>
            </a:prstGeom>
          </p:spPr>
        </p:pic>
        <p:pic>
          <p:nvPicPr>
            <p:cNvPr id="154" name="Graphic 153" descr="Contract with solid fill">
              <a:extLst>
                <a:ext uri="{FF2B5EF4-FFF2-40B4-BE49-F238E27FC236}">
                  <a16:creationId xmlns:a16="http://schemas.microsoft.com/office/drawing/2014/main" id="{FA3467FB-B311-3D7C-6919-2C86B09CF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583653" y="2249689"/>
              <a:ext cx="735331" cy="735331"/>
            </a:xfrm>
            <a:prstGeom prst="rect">
              <a:avLst/>
            </a:prstGeom>
          </p:spPr>
        </p:pic>
        <p:pic>
          <p:nvPicPr>
            <p:cNvPr id="156" name="Graphic 155" descr="Contract with solid fill">
              <a:extLst>
                <a:ext uri="{FF2B5EF4-FFF2-40B4-BE49-F238E27FC236}">
                  <a16:creationId xmlns:a16="http://schemas.microsoft.com/office/drawing/2014/main" id="{E7F55162-2FCF-0E1A-C638-D8C15156D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000428" y="2256317"/>
              <a:ext cx="735331" cy="735331"/>
            </a:xfrm>
            <a:prstGeom prst="rect">
              <a:avLst/>
            </a:prstGeom>
          </p:spPr>
        </p:pic>
        <p:pic>
          <p:nvPicPr>
            <p:cNvPr id="157" name="Graphic 156" descr="Contract with solid fill">
              <a:extLst>
                <a:ext uri="{FF2B5EF4-FFF2-40B4-BE49-F238E27FC236}">
                  <a16:creationId xmlns:a16="http://schemas.microsoft.com/office/drawing/2014/main" id="{6C3B878E-A0FA-13C0-B3B4-31ACE1647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386576" y="2262945"/>
              <a:ext cx="735331" cy="735331"/>
            </a:xfrm>
            <a:prstGeom prst="rect">
              <a:avLst/>
            </a:prstGeom>
          </p:spPr>
        </p:pic>
        <p:pic>
          <p:nvPicPr>
            <p:cNvPr id="160" name="Graphic 159" descr="Factory outline">
              <a:extLst>
                <a:ext uri="{FF2B5EF4-FFF2-40B4-BE49-F238E27FC236}">
                  <a16:creationId xmlns:a16="http://schemas.microsoft.com/office/drawing/2014/main" id="{64DC98FE-311A-AA5C-9674-E0A80AC90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57527" y="2083872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Calculator with solid fill">
              <a:extLst>
                <a:ext uri="{FF2B5EF4-FFF2-40B4-BE49-F238E27FC236}">
                  <a16:creationId xmlns:a16="http://schemas.microsoft.com/office/drawing/2014/main" id="{D546D89C-2734-D3D1-17AD-A7A8DBA31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482116" y="977968"/>
              <a:ext cx="489836" cy="489836"/>
            </a:xfrm>
            <a:prstGeom prst="rect">
              <a:avLst/>
            </a:prstGeom>
          </p:spPr>
        </p:pic>
        <p:sp>
          <p:nvSpPr>
            <p:cNvPr id="26" name="Down Arrow 25">
              <a:extLst>
                <a:ext uri="{FF2B5EF4-FFF2-40B4-BE49-F238E27FC236}">
                  <a16:creationId xmlns:a16="http://schemas.microsoft.com/office/drawing/2014/main" id="{D9CC9FE6-1C91-EDDE-C560-C4EFB0079D9B}"/>
                </a:ext>
              </a:extLst>
            </p:cNvPr>
            <p:cNvSpPr/>
            <p:nvPr/>
          </p:nvSpPr>
          <p:spPr>
            <a:xfrm>
              <a:off x="4859901" y="1548905"/>
              <a:ext cx="153803" cy="66280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>
              <a:extLst>
                <a:ext uri="{FF2B5EF4-FFF2-40B4-BE49-F238E27FC236}">
                  <a16:creationId xmlns:a16="http://schemas.microsoft.com/office/drawing/2014/main" id="{F6F6D854-D1B5-7585-7B7B-343A2CE3C257}"/>
                </a:ext>
              </a:extLst>
            </p:cNvPr>
            <p:cNvSpPr/>
            <p:nvPr/>
          </p:nvSpPr>
          <p:spPr>
            <a:xfrm>
              <a:off x="7256799" y="1535653"/>
              <a:ext cx="153803" cy="66280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>
              <a:extLst>
                <a:ext uri="{FF2B5EF4-FFF2-40B4-BE49-F238E27FC236}">
                  <a16:creationId xmlns:a16="http://schemas.microsoft.com/office/drawing/2014/main" id="{A46C65CA-5C36-1BBC-D1AC-EDF59DFAEC80}"/>
                </a:ext>
              </a:extLst>
            </p:cNvPr>
            <p:cNvSpPr/>
            <p:nvPr/>
          </p:nvSpPr>
          <p:spPr>
            <a:xfrm>
              <a:off x="8669453" y="1542281"/>
              <a:ext cx="153803" cy="66280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>
              <a:extLst>
                <a:ext uri="{FF2B5EF4-FFF2-40B4-BE49-F238E27FC236}">
                  <a16:creationId xmlns:a16="http://schemas.microsoft.com/office/drawing/2014/main" id="{4864FE13-F5B2-EC18-A2E4-16867E1188E4}"/>
                </a:ext>
              </a:extLst>
            </p:cNvPr>
            <p:cNvSpPr/>
            <p:nvPr/>
          </p:nvSpPr>
          <p:spPr>
            <a:xfrm>
              <a:off x="10320482" y="1522404"/>
              <a:ext cx="153803" cy="66280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A2F7314-9C58-2CF3-CF67-6F39A9189DA1}"/>
                </a:ext>
              </a:extLst>
            </p:cNvPr>
            <p:cNvGrpSpPr/>
            <p:nvPr/>
          </p:nvGrpSpPr>
          <p:grpSpPr>
            <a:xfrm>
              <a:off x="1710813" y="415814"/>
              <a:ext cx="962608" cy="1022980"/>
              <a:chOff x="1351857" y="425428"/>
              <a:chExt cx="1247635" cy="1325883"/>
            </a:xfrm>
          </p:grpSpPr>
          <p:pic>
            <p:nvPicPr>
              <p:cNvPr id="73" name="Graphic 72" descr="Director's Chair with solid fill">
                <a:extLst>
                  <a:ext uri="{FF2B5EF4-FFF2-40B4-BE49-F238E27FC236}">
                    <a16:creationId xmlns:a16="http://schemas.microsoft.com/office/drawing/2014/main" id="{4A78AD1E-8BC1-7F21-632A-2D8E50D1D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415371" y="1320681"/>
                <a:ext cx="430630" cy="430630"/>
              </a:xfrm>
              <a:prstGeom prst="rect">
                <a:avLst/>
              </a:prstGeom>
            </p:spPr>
          </p:pic>
          <p:pic>
            <p:nvPicPr>
              <p:cNvPr id="78" name="Graphic 77" descr="Pie chart with solid fill">
                <a:extLst>
                  <a:ext uri="{FF2B5EF4-FFF2-40B4-BE49-F238E27FC236}">
                    <a16:creationId xmlns:a16="http://schemas.microsoft.com/office/drawing/2014/main" id="{C67773DC-A05E-84B2-681C-EDDF1AC11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976462" y="702127"/>
                <a:ext cx="472179" cy="472180"/>
              </a:xfrm>
              <a:prstGeom prst="rect">
                <a:avLst/>
              </a:prstGeom>
            </p:spPr>
          </p:pic>
          <p:pic>
            <p:nvPicPr>
              <p:cNvPr id="84" name="Graphic 83" descr="Employee badge with solid fill">
                <a:extLst>
                  <a:ext uri="{FF2B5EF4-FFF2-40B4-BE49-F238E27FC236}">
                    <a16:creationId xmlns:a16="http://schemas.microsoft.com/office/drawing/2014/main" id="{C9F0C1ED-DD04-C652-7880-4E23A389E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591366" y="425428"/>
                <a:ext cx="472179" cy="472180"/>
              </a:xfrm>
              <a:prstGeom prst="rect">
                <a:avLst/>
              </a:prstGeom>
            </p:spPr>
          </p:pic>
          <p:pic>
            <p:nvPicPr>
              <p:cNvPr id="85" name="Graphic 84" descr="Envelope with solid fill">
                <a:extLst>
                  <a:ext uri="{FF2B5EF4-FFF2-40B4-BE49-F238E27FC236}">
                    <a16:creationId xmlns:a16="http://schemas.microsoft.com/office/drawing/2014/main" id="{A3784166-E1A1-401C-D7FB-9822931DC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351857" y="841891"/>
                <a:ext cx="534507" cy="534507"/>
              </a:xfrm>
              <a:prstGeom prst="rect">
                <a:avLst/>
              </a:prstGeom>
            </p:spPr>
          </p:pic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E538FEC-F6CB-C457-BD45-343AB4847DAC}"/>
                  </a:ext>
                </a:extLst>
              </p:cNvPr>
              <p:cNvGrpSpPr/>
              <p:nvPr/>
            </p:nvGrpSpPr>
            <p:grpSpPr>
              <a:xfrm>
                <a:off x="1801578" y="1251933"/>
                <a:ext cx="797914" cy="451332"/>
                <a:chOff x="4539662" y="4463226"/>
                <a:chExt cx="1189653" cy="672915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1567DEDD-BA4C-5D9B-32DF-D88072C28D29}"/>
                    </a:ext>
                  </a:extLst>
                </p:cNvPr>
                <p:cNvSpPr/>
                <p:nvPr/>
              </p:nvSpPr>
              <p:spPr>
                <a:xfrm>
                  <a:off x="5004137" y="4463226"/>
                  <a:ext cx="276042" cy="11927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2EDA04B8-DB31-B04E-61F2-A90163F02E81}"/>
                    </a:ext>
                  </a:extLst>
                </p:cNvPr>
                <p:cNvSpPr/>
                <p:nvPr/>
              </p:nvSpPr>
              <p:spPr>
                <a:xfrm>
                  <a:off x="4791904" y="4761796"/>
                  <a:ext cx="276042" cy="11927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0D10B00-D6CF-E85A-6956-580311BD9AA9}"/>
                    </a:ext>
                  </a:extLst>
                </p:cNvPr>
                <p:cNvSpPr/>
                <p:nvPr/>
              </p:nvSpPr>
              <p:spPr>
                <a:xfrm>
                  <a:off x="5239881" y="4761796"/>
                  <a:ext cx="276042" cy="11927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DC41835-4B02-0DEC-39F7-A263F6BDD059}"/>
                    </a:ext>
                  </a:extLst>
                </p:cNvPr>
                <p:cNvSpPr/>
                <p:nvPr/>
              </p:nvSpPr>
              <p:spPr>
                <a:xfrm>
                  <a:off x="4539662" y="5008282"/>
                  <a:ext cx="276042" cy="11927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98FDA71-3F8D-E5A3-8307-2D6A7C21AE45}"/>
                    </a:ext>
                  </a:extLst>
                </p:cNvPr>
                <p:cNvSpPr/>
                <p:nvPr/>
              </p:nvSpPr>
              <p:spPr>
                <a:xfrm>
                  <a:off x="5000891" y="5008282"/>
                  <a:ext cx="276042" cy="11927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A1C255DF-C666-473F-C0C1-81D139731F93}"/>
                    </a:ext>
                  </a:extLst>
                </p:cNvPr>
                <p:cNvSpPr/>
                <p:nvPr/>
              </p:nvSpPr>
              <p:spPr>
                <a:xfrm>
                  <a:off x="5453273" y="5016871"/>
                  <a:ext cx="276042" cy="11927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3" name="Elbow Connector 92">
                  <a:extLst>
                    <a:ext uri="{FF2B5EF4-FFF2-40B4-BE49-F238E27FC236}">
                      <a16:creationId xmlns:a16="http://schemas.microsoft.com/office/drawing/2014/main" id="{43E1F925-DC64-01FF-82D5-27C073A16DF0}"/>
                    </a:ext>
                  </a:extLst>
                </p:cNvPr>
                <p:cNvCxnSpPr>
                  <a:stCxn id="87" idx="2"/>
                  <a:endCxn id="88" idx="0"/>
                </p:cNvCxnSpPr>
                <p:nvPr/>
              </p:nvCxnSpPr>
              <p:spPr>
                <a:xfrm rot="5400000">
                  <a:off x="4946392" y="4566030"/>
                  <a:ext cx="179300" cy="212233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Elbow Connector 93">
                  <a:extLst>
                    <a:ext uri="{FF2B5EF4-FFF2-40B4-BE49-F238E27FC236}">
                      <a16:creationId xmlns:a16="http://schemas.microsoft.com/office/drawing/2014/main" id="{186D421F-79C8-9C13-CF38-6DCE7597A163}"/>
                    </a:ext>
                  </a:extLst>
                </p:cNvPr>
                <p:cNvCxnSpPr>
                  <a:stCxn id="87" idx="2"/>
                  <a:endCxn id="89" idx="0"/>
                </p:cNvCxnSpPr>
                <p:nvPr/>
              </p:nvCxnSpPr>
              <p:spPr>
                <a:xfrm rot="16200000" flipH="1">
                  <a:off x="5170380" y="4554274"/>
                  <a:ext cx="179300" cy="235744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Elbow Connector 94">
                  <a:extLst>
                    <a:ext uri="{FF2B5EF4-FFF2-40B4-BE49-F238E27FC236}">
                      <a16:creationId xmlns:a16="http://schemas.microsoft.com/office/drawing/2014/main" id="{FBAE0A7A-6843-4307-14E8-E94397728152}"/>
                    </a:ext>
                  </a:extLst>
                </p:cNvPr>
                <p:cNvCxnSpPr>
                  <a:stCxn id="88" idx="2"/>
                  <a:endCxn id="90" idx="0"/>
                </p:cNvCxnSpPr>
                <p:nvPr/>
              </p:nvCxnSpPr>
              <p:spPr>
                <a:xfrm rot="5400000">
                  <a:off x="4740196" y="4818553"/>
                  <a:ext cx="127216" cy="252242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Elbow Connector 95">
                  <a:extLst>
                    <a:ext uri="{FF2B5EF4-FFF2-40B4-BE49-F238E27FC236}">
                      <a16:creationId xmlns:a16="http://schemas.microsoft.com/office/drawing/2014/main" id="{8BE32790-D111-9CC2-4313-2B9462748FF3}"/>
                    </a:ext>
                  </a:extLst>
                </p:cNvPr>
                <p:cNvCxnSpPr>
                  <a:stCxn id="88" idx="2"/>
                  <a:endCxn id="91" idx="0"/>
                </p:cNvCxnSpPr>
                <p:nvPr/>
              </p:nvCxnSpPr>
              <p:spPr>
                <a:xfrm rot="16200000" flipH="1">
                  <a:off x="4970810" y="4840180"/>
                  <a:ext cx="127216" cy="208987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Elbow Connector 96">
                  <a:extLst>
                    <a:ext uri="{FF2B5EF4-FFF2-40B4-BE49-F238E27FC236}">
                      <a16:creationId xmlns:a16="http://schemas.microsoft.com/office/drawing/2014/main" id="{4D52C197-EC7F-43D1-EF31-ACF6AC2E7F97}"/>
                    </a:ext>
                  </a:extLst>
                </p:cNvPr>
                <p:cNvCxnSpPr>
                  <a:stCxn id="89" idx="2"/>
                  <a:endCxn id="91" idx="0"/>
                </p:cNvCxnSpPr>
                <p:nvPr/>
              </p:nvCxnSpPr>
              <p:spPr>
                <a:xfrm rot="5400000">
                  <a:off x="5194799" y="4825179"/>
                  <a:ext cx="127216" cy="238990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Elbow Connector 97">
                  <a:extLst>
                    <a:ext uri="{FF2B5EF4-FFF2-40B4-BE49-F238E27FC236}">
                      <a16:creationId xmlns:a16="http://schemas.microsoft.com/office/drawing/2014/main" id="{2B0C5C3C-1FD1-212D-98C3-6C09B531A5CB}"/>
                    </a:ext>
                  </a:extLst>
                </p:cNvPr>
                <p:cNvCxnSpPr>
                  <a:stCxn id="89" idx="2"/>
                  <a:endCxn id="92" idx="0"/>
                </p:cNvCxnSpPr>
                <p:nvPr/>
              </p:nvCxnSpPr>
              <p:spPr>
                <a:xfrm rot="16200000" flipH="1">
                  <a:off x="5416696" y="4842272"/>
                  <a:ext cx="135805" cy="213392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9" name="Down Arrow 98">
              <a:extLst>
                <a:ext uri="{FF2B5EF4-FFF2-40B4-BE49-F238E27FC236}">
                  <a16:creationId xmlns:a16="http://schemas.microsoft.com/office/drawing/2014/main" id="{52DF4940-484E-9926-5062-CF514100D3EE}"/>
                </a:ext>
              </a:extLst>
            </p:cNvPr>
            <p:cNvSpPr/>
            <p:nvPr/>
          </p:nvSpPr>
          <p:spPr>
            <a:xfrm>
              <a:off x="2045908" y="1544205"/>
              <a:ext cx="153803" cy="66280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Graphic 127" descr="Envelope with solid fill">
              <a:extLst>
                <a:ext uri="{FF2B5EF4-FFF2-40B4-BE49-F238E27FC236}">
                  <a16:creationId xmlns:a16="http://schemas.microsoft.com/office/drawing/2014/main" id="{F9E63D2E-7624-4F33-2DAD-C35B8B46D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615146" y="876045"/>
              <a:ext cx="662147" cy="662147"/>
            </a:xfrm>
            <a:prstGeom prst="rect">
              <a:avLst/>
            </a:prstGeom>
          </p:spPr>
        </p:pic>
        <p:pic>
          <p:nvPicPr>
            <p:cNvPr id="158" name="Graphic 157" descr="Contract with solid fill">
              <a:extLst>
                <a:ext uri="{FF2B5EF4-FFF2-40B4-BE49-F238E27FC236}">
                  <a16:creationId xmlns:a16="http://schemas.microsoft.com/office/drawing/2014/main" id="{B7AFC366-7C9B-2DC4-9C0F-3F59E3D7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0037601" y="2269573"/>
              <a:ext cx="735331" cy="735331"/>
            </a:xfrm>
            <a:prstGeom prst="rect">
              <a:avLst/>
            </a:prstGeom>
          </p:spPr>
        </p:pic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81C482E1-DED7-2BAE-2BB9-DE147898FE95}"/>
                </a:ext>
              </a:extLst>
            </p:cNvPr>
            <p:cNvSpPr txBox="1"/>
            <p:nvPr/>
          </p:nvSpPr>
          <p:spPr>
            <a:xfrm>
              <a:off x="425177" y="140253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Anna</a:t>
              </a:r>
            </a:p>
          </p:txBody>
        </p: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786DD26B-7B32-2F1C-F181-2723445DC72C}"/>
                </a:ext>
              </a:extLst>
            </p:cNvPr>
            <p:cNvGrpSpPr/>
            <p:nvPr/>
          </p:nvGrpSpPr>
          <p:grpSpPr>
            <a:xfrm>
              <a:off x="5896585" y="556429"/>
              <a:ext cx="592818" cy="1070912"/>
              <a:chOff x="5595506" y="556429"/>
              <a:chExt cx="592818" cy="107091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D034260-5C0F-AC60-4946-00E3EB5784C3}"/>
                  </a:ext>
                </a:extLst>
              </p:cNvPr>
              <p:cNvGrpSpPr/>
              <p:nvPr/>
            </p:nvGrpSpPr>
            <p:grpSpPr>
              <a:xfrm>
                <a:off x="5595506" y="556429"/>
                <a:ext cx="540203" cy="1070912"/>
                <a:chOff x="5791933" y="740481"/>
                <a:chExt cx="724930" cy="1437118"/>
              </a:xfrm>
            </p:grpSpPr>
            <p:pic>
              <p:nvPicPr>
                <p:cNvPr id="25" name="Graphic 24" descr="Money with solid fill">
                  <a:extLst>
                    <a:ext uri="{FF2B5EF4-FFF2-40B4-BE49-F238E27FC236}">
                      <a16:creationId xmlns:a16="http://schemas.microsoft.com/office/drawing/2014/main" id="{01FEDE6C-071B-6FBD-0AD5-3C85A7BDE1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63603" y="1610456"/>
                  <a:ext cx="567144" cy="567143"/>
                </a:xfrm>
                <a:prstGeom prst="rect">
                  <a:avLst/>
                </a:prstGeom>
              </p:spPr>
            </p:pic>
            <p:pic>
              <p:nvPicPr>
                <p:cNvPr id="34" name="Graphic 33" descr="User with solid fill">
                  <a:extLst>
                    <a:ext uri="{FF2B5EF4-FFF2-40B4-BE49-F238E27FC236}">
                      <a16:creationId xmlns:a16="http://schemas.microsoft.com/office/drawing/2014/main" id="{1852FF0A-9EFC-491C-D6A9-945DAE9510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1933" y="740481"/>
                  <a:ext cx="724930" cy="724930"/>
                </a:xfrm>
                <a:prstGeom prst="rect">
                  <a:avLst/>
                </a:prstGeom>
              </p:spPr>
            </p:pic>
          </p:grp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34C933DB-DE3A-10F9-83A4-E675278E0ABC}"/>
                  </a:ext>
                </a:extLst>
              </p:cNvPr>
              <p:cNvSpPr txBox="1"/>
              <p:nvPr/>
            </p:nvSpPr>
            <p:spPr>
              <a:xfrm>
                <a:off x="5634967" y="935628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</a:t>
                </a:r>
              </a:p>
            </p:txBody>
          </p:sp>
        </p:grp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8D9AC957-BBF6-7C10-F6B3-1216E9ADFA2B}"/>
                </a:ext>
              </a:extLst>
            </p:cNvPr>
            <p:cNvSpPr txBox="1"/>
            <p:nvPr/>
          </p:nvSpPr>
          <p:spPr>
            <a:xfrm>
              <a:off x="458532" y="2113008"/>
              <a:ext cx="60977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Reg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DED843B-1DCA-7B8A-2966-E6D4FB10FCB7}"/>
                </a:ext>
              </a:extLst>
            </p:cNvPr>
            <p:cNvSpPr txBox="1"/>
            <p:nvPr/>
          </p:nvSpPr>
          <p:spPr>
            <a:xfrm>
              <a:off x="1496813" y="161685"/>
              <a:ext cx="14455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Register Business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043BB1-6509-477E-FD7D-0D520C767749}"/>
                </a:ext>
              </a:extLst>
            </p:cNvPr>
            <p:cNvSpPr txBox="1"/>
            <p:nvPr/>
          </p:nvSpPr>
          <p:spPr>
            <a:xfrm>
              <a:off x="2931717" y="161685"/>
              <a:ext cx="1146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File Accounts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D3B6F8D-14EA-8032-7873-8E50C0F918CB}"/>
                </a:ext>
              </a:extLst>
            </p:cNvPr>
            <p:cNvSpPr txBox="1"/>
            <p:nvPr/>
          </p:nvSpPr>
          <p:spPr>
            <a:xfrm>
              <a:off x="4182792" y="161685"/>
              <a:ext cx="1354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Change Address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F09B0B5-5381-DBB2-D91E-8223FB96F0AA}"/>
                </a:ext>
              </a:extLst>
            </p:cNvPr>
            <p:cNvSpPr txBox="1"/>
            <p:nvPr/>
          </p:nvSpPr>
          <p:spPr>
            <a:xfrm>
              <a:off x="6797675" y="53963"/>
              <a:ext cx="1075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Director</a:t>
              </a:r>
            </a:p>
            <a:p>
              <a:pPr algn="ctr"/>
              <a:r>
                <a:rPr lang="en-US" sz="1400" dirty="0"/>
                <a:t>Shareholder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C9AA916-4C71-1BA9-705B-B73AC4778B4C}"/>
                </a:ext>
              </a:extLst>
            </p:cNvPr>
            <p:cNvSpPr txBox="1"/>
            <p:nvPr/>
          </p:nvSpPr>
          <p:spPr>
            <a:xfrm>
              <a:off x="8148800" y="161685"/>
              <a:ext cx="1146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File Accounts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6B130D-ADD9-C2F6-F7E5-DC0C9975F335}"/>
                </a:ext>
              </a:extLst>
            </p:cNvPr>
            <p:cNvSpPr txBox="1"/>
            <p:nvPr/>
          </p:nvSpPr>
          <p:spPr>
            <a:xfrm>
              <a:off x="9643876" y="161685"/>
              <a:ext cx="1305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Close Company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A36EB72-95B2-34D1-41F9-7107C2F63865}"/>
                </a:ext>
              </a:extLst>
            </p:cNvPr>
            <p:cNvGrpSpPr/>
            <p:nvPr/>
          </p:nvGrpSpPr>
          <p:grpSpPr>
            <a:xfrm>
              <a:off x="9923248" y="424707"/>
              <a:ext cx="1174787" cy="971831"/>
              <a:chOff x="10561289" y="443432"/>
              <a:chExt cx="1174787" cy="971831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5B4A074-FB22-D341-85DD-6B77E18616CD}"/>
                  </a:ext>
                </a:extLst>
              </p:cNvPr>
              <p:cNvSpPr txBox="1"/>
              <p:nvPr/>
            </p:nvSpPr>
            <p:spPr>
              <a:xfrm rot="20616919">
                <a:off x="10561289" y="830488"/>
                <a:ext cx="1174787" cy="584775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Aldhabi" panose="020F0502020204030204" pitchFamily="34" charset="0"/>
                    <a:cs typeface="Aldhabi" panose="020F0502020204030204" pitchFamily="34" charset="0"/>
                  </a:rPr>
                  <a:t>CLOSED</a:t>
                </a:r>
              </a:p>
            </p:txBody>
          </p:sp>
          <p:sp>
            <p:nvSpPr>
              <p:cNvPr id="102" name="Doughnut 101">
                <a:extLst>
                  <a:ext uri="{FF2B5EF4-FFF2-40B4-BE49-F238E27FC236}">
                    <a16:creationId xmlns:a16="http://schemas.microsoft.com/office/drawing/2014/main" id="{81E70627-3873-ED76-FE14-139193FED84D}"/>
                  </a:ext>
                </a:extLst>
              </p:cNvPr>
              <p:cNvSpPr/>
              <p:nvPr/>
            </p:nvSpPr>
            <p:spPr>
              <a:xfrm>
                <a:off x="10907288" y="443432"/>
                <a:ext cx="134636" cy="141153"/>
              </a:xfrm>
              <a:prstGeom prst="donut">
                <a:avLst>
                  <a:gd name="adj" fmla="val 1295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558B2C2-0025-2159-C32E-ABA42B26901F}"/>
                  </a:ext>
                </a:extLst>
              </p:cNvPr>
              <p:cNvCxnSpPr>
                <a:cxnSpLocks/>
                <a:endCxn id="102" idx="3"/>
              </p:cNvCxnSpPr>
              <p:nvPr/>
            </p:nvCxnSpPr>
            <p:spPr>
              <a:xfrm flipV="1">
                <a:off x="10839627" y="563914"/>
                <a:ext cx="87378" cy="353941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4B9D1D0-7E11-23D8-39AE-1CB2796296B9}"/>
                  </a:ext>
                </a:extLst>
              </p:cNvPr>
              <p:cNvCxnSpPr>
                <a:cxnSpLocks/>
                <a:endCxn id="102" idx="5"/>
              </p:cNvCxnSpPr>
              <p:nvPr/>
            </p:nvCxnSpPr>
            <p:spPr>
              <a:xfrm flipH="1" flipV="1">
                <a:off x="11022207" y="563914"/>
                <a:ext cx="236133" cy="194064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B939C25-82A2-FF94-EE91-4FBF09E088C7}"/>
              </a:ext>
            </a:extLst>
          </p:cNvPr>
          <p:cNvGrpSpPr/>
          <p:nvPr/>
        </p:nvGrpSpPr>
        <p:grpSpPr>
          <a:xfrm>
            <a:off x="3575024" y="2901532"/>
            <a:ext cx="3196964" cy="3336735"/>
            <a:chOff x="3575024" y="2901532"/>
            <a:chExt cx="3196964" cy="3336735"/>
          </a:xfrm>
        </p:grpSpPr>
        <p:sp>
          <p:nvSpPr>
            <p:cNvPr id="254" name="Bent Up Arrow 253">
              <a:extLst>
                <a:ext uri="{FF2B5EF4-FFF2-40B4-BE49-F238E27FC236}">
                  <a16:creationId xmlns:a16="http://schemas.microsoft.com/office/drawing/2014/main" id="{DC333801-6D69-BE23-4829-C922769BD654}"/>
                </a:ext>
              </a:extLst>
            </p:cNvPr>
            <p:cNvSpPr/>
            <p:nvPr/>
          </p:nvSpPr>
          <p:spPr>
            <a:xfrm flipV="1">
              <a:off x="3575024" y="3156880"/>
              <a:ext cx="2180976" cy="493414"/>
            </a:xfrm>
            <a:prstGeom prst="bentUp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Lightning Bolt 252">
              <a:extLst>
                <a:ext uri="{FF2B5EF4-FFF2-40B4-BE49-F238E27FC236}">
                  <a16:creationId xmlns:a16="http://schemas.microsoft.com/office/drawing/2014/main" id="{E897F03D-5556-7560-BADE-84143AB7F153}"/>
                </a:ext>
              </a:extLst>
            </p:cNvPr>
            <p:cNvSpPr/>
            <p:nvPr/>
          </p:nvSpPr>
          <p:spPr>
            <a:xfrm>
              <a:off x="4802946" y="2986129"/>
              <a:ext cx="791464" cy="493414"/>
            </a:xfrm>
            <a:prstGeom prst="lightningBol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A9E9BF1-0853-7CE1-8502-9B8BDD4448A3}"/>
                </a:ext>
              </a:extLst>
            </p:cNvPr>
            <p:cNvSpPr txBox="1"/>
            <p:nvPr/>
          </p:nvSpPr>
          <p:spPr>
            <a:xfrm rot="18937195">
              <a:off x="4592048" y="2901532"/>
              <a:ext cx="122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ALERT!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82E79BB-6A4A-BD0A-40FA-896666455172}"/>
                </a:ext>
              </a:extLst>
            </p:cNvPr>
            <p:cNvGrpSpPr/>
            <p:nvPr/>
          </p:nvGrpSpPr>
          <p:grpSpPr>
            <a:xfrm>
              <a:off x="4883721" y="3884907"/>
              <a:ext cx="1888267" cy="2353360"/>
              <a:chOff x="1327116" y="3859338"/>
              <a:chExt cx="1888267" cy="2353360"/>
            </a:xfrm>
          </p:grpSpPr>
          <p:pic>
            <p:nvPicPr>
              <p:cNvPr id="124" name="Graphic 123" descr="Washing Machine with solid fill">
                <a:extLst>
                  <a:ext uri="{FF2B5EF4-FFF2-40B4-BE49-F238E27FC236}">
                    <a16:creationId xmlns:a16="http://schemas.microsoft.com/office/drawing/2014/main" id="{8F4B9205-CF6B-5F8E-61AC-23DB5CA9F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247378" y="4567464"/>
                <a:ext cx="489617" cy="489618"/>
              </a:xfrm>
              <a:prstGeom prst="rect">
                <a:avLst/>
              </a:prstGeom>
            </p:spPr>
          </p:pic>
          <p:sp>
            <p:nvSpPr>
              <p:cNvPr id="125" name="Double Brace 124">
                <a:extLst>
                  <a:ext uri="{FF2B5EF4-FFF2-40B4-BE49-F238E27FC236}">
                    <a16:creationId xmlns:a16="http://schemas.microsoft.com/office/drawing/2014/main" id="{C7FCC698-4A43-7EB8-0D62-021C2951CB8A}"/>
                  </a:ext>
                </a:extLst>
              </p:cNvPr>
              <p:cNvSpPr/>
              <p:nvPr/>
            </p:nvSpPr>
            <p:spPr>
              <a:xfrm>
                <a:off x="2074255" y="4185966"/>
                <a:ext cx="938907" cy="1734224"/>
              </a:xfrm>
              <a:prstGeom prst="bracePair">
                <a:avLst>
                  <a:gd name="adj" fmla="val 17183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4D62F577-D647-564D-28CF-DB116197F844}"/>
                  </a:ext>
                </a:extLst>
              </p:cNvPr>
              <p:cNvGrpSpPr/>
              <p:nvPr/>
            </p:nvGrpSpPr>
            <p:grpSpPr>
              <a:xfrm>
                <a:off x="1327116" y="3859338"/>
                <a:ext cx="1886938" cy="2353360"/>
                <a:chOff x="1361710" y="3854882"/>
                <a:chExt cx="1886938" cy="2353360"/>
              </a:xfrm>
            </p:grpSpPr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A3CFDDFF-9350-A0B9-81BE-499575C6ABFD}"/>
                    </a:ext>
                  </a:extLst>
                </p:cNvPr>
                <p:cNvGrpSpPr/>
                <p:nvPr/>
              </p:nvGrpSpPr>
              <p:grpSpPr>
                <a:xfrm>
                  <a:off x="1361710" y="3854882"/>
                  <a:ext cx="721503" cy="2353360"/>
                  <a:chOff x="1338654" y="3779682"/>
                  <a:chExt cx="737743" cy="2406331"/>
                </a:xfrm>
              </p:grpSpPr>
              <p:pic>
                <p:nvPicPr>
                  <p:cNvPr id="172" name="Graphic 171" descr="Director's Chair with solid fill">
                    <a:extLst>
                      <a:ext uri="{FF2B5EF4-FFF2-40B4-BE49-F238E27FC236}">
                        <a16:creationId xmlns:a16="http://schemas.microsoft.com/office/drawing/2014/main" id="{FEC62B40-79D4-D2B0-8435-93478CED5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92217" y="5787856"/>
                    <a:ext cx="398157" cy="398157"/>
                  </a:xfrm>
                  <a:prstGeom prst="rect">
                    <a:avLst/>
                  </a:prstGeom>
                </p:spPr>
              </p:pic>
              <p:pic>
                <p:nvPicPr>
                  <p:cNvPr id="173" name="Graphic 172" descr="Pie chart with solid fill">
                    <a:extLst>
                      <a:ext uri="{FF2B5EF4-FFF2-40B4-BE49-F238E27FC236}">
                        <a16:creationId xmlns:a16="http://schemas.microsoft.com/office/drawing/2014/main" id="{6BDE396D-1DE3-4E43-DCE0-B5B93810B9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12104" y="4745580"/>
                    <a:ext cx="436572" cy="436573"/>
                  </a:xfrm>
                  <a:prstGeom prst="rect">
                    <a:avLst/>
                  </a:prstGeom>
                </p:spPr>
              </p:pic>
              <p:grpSp>
                <p:nvGrpSpPr>
                  <p:cNvPr id="174" name="Group 173">
                    <a:extLst>
                      <a:ext uri="{FF2B5EF4-FFF2-40B4-BE49-F238E27FC236}">
                        <a16:creationId xmlns:a16="http://schemas.microsoft.com/office/drawing/2014/main" id="{44FED0EF-09BE-0B30-7B5F-752DA9B08E48}"/>
                      </a:ext>
                    </a:extLst>
                  </p:cNvPr>
                  <p:cNvGrpSpPr/>
                  <p:nvPr/>
                </p:nvGrpSpPr>
                <p:grpSpPr>
                  <a:xfrm>
                    <a:off x="1338654" y="5253925"/>
                    <a:ext cx="737743" cy="417298"/>
                    <a:chOff x="4539662" y="4463226"/>
                    <a:chExt cx="1189653" cy="672915"/>
                  </a:xfrm>
                </p:grpSpPr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E1D42402-2086-0007-CFD1-E4CB5AB21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4137" y="4463226"/>
                      <a:ext cx="276042" cy="119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BC08A151-243F-ACC5-B910-F2D5CAEDAD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1904" y="4761796"/>
                      <a:ext cx="276042" cy="119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106544E4-72AE-5708-9DE6-A7671651E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881" y="4761796"/>
                      <a:ext cx="276042" cy="119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F502CD14-1573-3CA3-A43B-7C0BC80E4A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39662" y="5008282"/>
                      <a:ext cx="276042" cy="119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258A170-10FA-82DF-1521-125E33073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0891" y="5008282"/>
                      <a:ext cx="276042" cy="119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6EC48F2A-F60C-3934-C632-16DE9008F9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3273" y="5016871"/>
                      <a:ext cx="276042" cy="119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83" name="Elbow Connector 182">
                      <a:extLst>
                        <a:ext uri="{FF2B5EF4-FFF2-40B4-BE49-F238E27FC236}">
                          <a16:creationId xmlns:a16="http://schemas.microsoft.com/office/drawing/2014/main" id="{0AA59F0D-F407-A382-1251-E5ACA1BE1E33}"/>
                        </a:ext>
                      </a:extLst>
                    </p:cNvPr>
                    <p:cNvCxnSpPr>
                      <a:cxnSpLocks/>
                      <a:stCxn id="177" idx="2"/>
                      <a:endCxn id="178" idx="0"/>
                    </p:cNvCxnSpPr>
                    <p:nvPr/>
                  </p:nvCxnSpPr>
                  <p:spPr>
                    <a:xfrm rot="5400000">
                      <a:off x="4946392" y="4566030"/>
                      <a:ext cx="179300" cy="212233"/>
                    </a:xfrm>
                    <a:prstGeom prst="bent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Elbow Connector 183">
                      <a:extLst>
                        <a:ext uri="{FF2B5EF4-FFF2-40B4-BE49-F238E27FC236}">
                          <a16:creationId xmlns:a16="http://schemas.microsoft.com/office/drawing/2014/main" id="{2D581775-0D8C-EC84-41D2-22CC3770C12E}"/>
                        </a:ext>
                      </a:extLst>
                    </p:cNvPr>
                    <p:cNvCxnSpPr>
                      <a:cxnSpLocks/>
                      <a:stCxn id="177" idx="2"/>
                      <a:endCxn id="179" idx="0"/>
                    </p:cNvCxnSpPr>
                    <p:nvPr/>
                  </p:nvCxnSpPr>
                  <p:spPr>
                    <a:xfrm rot="16200000" flipH="1">
                      <a:off x="5170380" y="4554274"/>
                      <a:ext cx="179300" cy="235744"/>
                    </a:xfrm>
                    <a:prstGeom prst="bent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Elbow Connector 184">
                      <a:extLst>
                        <a:ext uri="{FF2B5EF4-FFF2-40B4-BE49-F238E27FC236}">
                          <a16:creationId xmlns:a16="http://schemas.microsoft.com/office/drawing/2014/main" id="{083A943A-5680-EDFB-8FF1-8066D3A21AC2}"/>
                        </a:ext>
                      </a:extLst>
                    </p:cNvPr>
                    <p:cNvCxnSpPr>
                      <a:cxnSpLocks/>
                      <a:stCxn id="178" idx="2"/>
                      <a:endCxn id="180" idx="0"/>
                    </p:cNvCxnSpPr>
                    <p:nvPr/>
                  </p:nvCxnSpPr>
                  <p:spPr>
                    <a:xfrm rot="5400000">
                      <a:off x="4740196" y="4818553"/>
                      <a:ext cx="127216" cy="252242"/>
                    </a:xfrm>
                    <a:prstGeom prst="bent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Elbow Connector 185">
                      <a:extLst>
                        <a:ext uri="{FF2B5EF4-FFF2-40B4-BE49-F238E27FC236}">
                          <a16:creationId xmlns:a16="http://schemas.microsoft.com/office/drawing/2014/main" id="{D6E1D85C-8CA2-E8EC-9424-E909FB2F1761}"/>
                        </a:ext>
                      </a:extLst>
                    </p:cNvPr>
                    <p:cNvCxnSpPr>
                      <a:cxnSpLocks/>
                      <a:stCxn id="178" idx="2"/>
                      <a:endCxn id="181" idx="0"/>
                    </p:cNvCxnSpPr>
                    <p:nvPr/>
                  </p:nvCxnSpPr>
                  <p:spPr>
                    <a:xfrm rot="16200000" flipH="1">
                      <a:off x="4970810" y="4840180"/>
                      <a:ext cx="127216" cy="208987"/>
                    </a:xfrm>
                    <a:prstGeom prst="bent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Elbow Connector 186">
                      <a:extLst>
                        <a:ext uri="{FF2B5EF4-FFF2-40B4-BE49-F238E27FC236}">
                          <a16:creationId xmlns:a16="http://schemas.microsoft.com/office/drawing/2014/main" id="{02CC5C0C-BFEF-E39D-2BF4-E72E58B1B16E}"/>
                        </a:ext>
                      </a:extLst>
                    </p:cNvPr>
                    <p:cNvCxnSpPr>
                      <a:cxnSpLocks/>
                      <a:stCxn id="179" idx="2"/>
                      <a:endCxn id="181" idx="0"/>
                    </p:cNvCxnSpPr>
                    <p:nvPr/>
                  </p:nvCxnSpPr>
                  <p:spPr>
                    <a:xfrm rot="5400000">
                      <a:off x="5194799" y="4825179"/>
                      <a:ext cx="127216" cy="238990"/>
                    </a:xfrm>
                    <a:prstGeom prst="bent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Elbow Connector 187">
                      <a:extLst>
                        <a:ext uri="{FF2B5EF4-FFF2-40B4-BE49-F238E27FC236}">
                          <a16:creationId xmlns:a16="http://schemas.microsoft.com/office/drawing/2014/main" id="{C6C8643E-EA16-A252-5042-60D0B26A84D6}"/>
                        </a:ext>
                      </a:extLst>
                    </p:cNvPr>
                    <p:cNvCxnSpPr>
                      <a:cxnSpLocks/>
                      <a:stCxn id="179" idx="2"/>
                      <a:endCxn id="182" idx="0"/>
                    </p:cNvCxnSpPr>
                    <p:nvPr/>
                  </p:nvCxnSpPr>
                  <p:spPr>
                    <a:xfrm rot="16200000" flipH="1">
                      <a:off x="5416696" y="4842272"/>
                      <a:ext cx="135805" cy="213392"/>
                    </a:xfrm>
                    <a:prstGeom prst="bentConnector3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75" name="Graphic 174" descr="Employee badge with solid fill">
                    <a:extLst>
                      <a:ext uri="{FF2B5EF4-FFF2-40B4-BE49-F238E27FC236}">
                        <a16:creationId xmlns:a16="http://schemas.microsoft.com/office/drawing/2014/main" id="{8F0AFACD-394D-203E-8277-1FED20EB94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1238" y="4271085"/>
                    <a:ext cx="472180" cy="472180"/>
                  </a:xfrm>
                  <a:prstGeom prst="rect">
                    <a:avLst/>
                  </a:prstGeom>
                </p:spPr>
              </p:pic>
              <p:pic>
                <p:nvPicPr>
                  <p:cNvPr id="176" name="Graphic 175" descr="Envelope with solid fill">
                    <a:extLst>
                      <a:ext uri="{FF2B5EF4-FFF2-40B4-BE49-F238E27FC236}">
                        <a16:creationId xmlns:a16="http://schemas.microsoft.com/office/drawing/2014/main" id="{FA9AB1D9-BD26-E33E-F7B7-FB983F037E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93326" y="3779682"/>
                    <a:ext cx="534507" cy="53450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D8E43DFF-C6CD-CE19-203D-2381E96AA561}"/>
                    </a:ext>
                  </a:extLst>
                </p:cNvPr>
                <p:cNvSpPr/>
                <p:nvPr/>
              </p:nvSpPr>
              <p:spPr>
                <a:xfrm>
                  <a:off x="2717131" y="4061454"/>
                  <a:ext cx="531517" cy="20691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43B342B-3592-6254-C15E-5FD0D945151B}"/>
                  </a:ext>
                </a:extLst>
              </p:cNvPr>
              <p:cNvSpPr/>
              <p:nvPr/>
            </p:nvSpPr>
            <p:spPr>
              <a:xfrm>
                <a:off x="2232931" y="4037576"/>
                <a:ext cx="50526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36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?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B4D4E1C2-1C6F-1A94-ACD9-624C0C0954BC}"/>
                  </a:ext>
                </a:extLst>
              </p:cNvPr>
              <p:cNvGrpSpPr/>
              <p:nvPr/>
            </p:nvGrpSpPr>
            <p:grpSpPr>
              <a:xfrm>
                <a:off x="2302337" y="5056006"/>
                <a:ext cx="404655" cy="404655"/>
                <a:chOff x="5887787" y="5197152"/>
                <a:chExt cx="522741" cy="522741"/>
              </a:xfrm>
            </p:grpSpPr>
            <p:pic>
              <p:nvPicPr>
                <p:cNvPr id="137" name="Picture 136" descr="A black and white bomb with a lit fuse&#10;&#10;Description automatically generated">
                  <a:extLst>
                    <a:ext uri="{FF2B5EF4-FFF2-40B4-BE49-F238E27FC236}">
                      <a16:creationId xmlns:a16="http://schemas.microsoft.com/office/drawing/2014/main" id="{9B0C108B-2436-0F20-38EB-34EFE34C57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72592" y="5289800"/>
                  <a:ext cx="337446" cy="337446"/>
                </a:xfrm>
                <a:prstGeom prst="rect">
                  <a:avLst/>
                </a:prstGeom>
              </p:spPr>
            </p:pic>
            <p:sp>
              <p:nvSpPr>
                <p:cNvPr id="138" name="&quot;No&quot; Symbol 137">
                  <a:extLst>
                    <a:ext uri="{FF2B5EF4-FFF2-40B4-BE49-F238E27FC236}">
                      <a16:creationId xmlns:a16="http://schemas.microsoft.com/office/drawing/2014/main" id="{94FBB380-5C57-25CC-82AF-36EC4625E6DE}"/>
                    </a:ext>
                  </a:extLst>
                </p:cNvPr>
                <p:cNvSpPr/>
                <p:nvPr/>
              </p:nvSpPr>
              <p:spPr>
                <a:xfrm>
                  <a:off x="5887787" y="5197152"/>
                  <a:ext cx="522741" cy="522741"/>
                </a:xfrm>
                <a:prstGeom prst="noSmoking">
                  <a:avLst>
                    <a:gd name="adj" fmla="val 7292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5019FE7-169F-3379-3D6D-C2498C2B90BF}"/>
                  </a:ext>
                </a:extLst>
              </p:cNvPr>
              <p:cNvGrpSpPr/>
              <p:nvPr/>
            </p:nvGrpSpPr>
            <p:grpSpPr>
              <a:xfrm>
                <a:off x="2298534" y="5391276"/>
                <a:ext cx="418285" cy="567503"/>
                <a:chOff x="8815862" y="5470667"/>
                <a:chExt cx="418285" cy="567503"/>
              </a:xfrm>
            </p:grpSpPr>
            <p:pic>
              <p:nvPicPr>
                <p:cNvPr id="135" name="Picture 134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E980DD88-2211-11D6-F5A6-871F4754FB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35799" y="5470667"/>
                  <a:ext cx="398348" cy="567503"/>
                </a:xfrm>
                <a:prstGeom prst="rect">
                  <a:avLst/>
                </a:prstGeom>
              </p:spPr>
            </p:pic>
            <p:sp>
              <p:nvSpPr>
                <p:cNvPr id="136" name="&quot;No&quot; Symbol 135">
                  <a:extLst>
                    <a:ext uri="{FF2B5EF4-FFF2-40B4-BE49-F238E27FC236}">
                      <a16:creationId xmlns:a16="http://schemas.microsoft.com/office/drawing/2014/main" id="{076D51E4-666E-55D7-CFF4-09E3A01D7AA5}"/>
                    </a:ext>
                  </a:extLst>
                </p:cNvPr>
                <p:cNvSpPr/>
                <p:nvPr/>
              </p:nvSpPr>
              <p:spPr>
                <a:xfrm>
                  <a:off x="8815862" y="5584605"/>
                  <a:ext cx="404655" cy="404655"/>
                </a:xfrm>
                <a:prstGeom prst="noSmoking">
                  <a:avLst>
                    <a:gd name="adj" fmla="val 7292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AF24C39-B35D-7BD1-55B2-8C10C9772C3C}"/>
                  </a:ext>
                </a:extLst>
              </p:cNvPr>
              <p:cNvSpPr txBox="1"/>
              <p:nvPr/>
            </p:nvSpPr>
            <p:spPr>
              <a:xfrm>
                <a:off x="2594158" y="4182105"/>
                <a:ext cx="532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KYC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CEAD4D5A-E962-D143-4314-C7B002E59565}"/>
                  </a:ext>
                </a:extLst>
              </p:cNvPr>
              <p:cNvSpPr txBox="1"/>
              <p:nvPr/>
            </p:nvSpPr>
            <p:spPr>
              <a:xfrm>
                <a:off x="2602715" y="4640967"/>
                <a:ext cx="612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AML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F1A8421-3233-989E-A09A-F3BD3BED7F59}"/>
                  </a:ext>
                </a:extLst>
              </p:cNvPr>
              <p:cNvSpPr txBox="1"/>
              <p:nvPr/>
            </p:nvSpPr>
            <p:spPr>
              <a:xfrm>
                <a:off x="2617412" y="5071060"/>
                <a:ext cx="526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CFT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45D74B4-9C6E-D70D-E5AB-21903B05E11B}"/>
                  </a:ext>
                </a:extLst>
              </p:cNvPr>
              <p:cNvSpPr txBox="1"/>
              <p:nvPr/>
            </p:nvSpPr>
            <p:spPr>
              <a:xfrm>
                <a:off x="2611000" y="5542373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CSB</a:t>
                </a:r>
              </a:p>
            </p:txBody>
          </p: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E763971-F5D1-2022-C30D-BD447A1C2DF5}"/>
              </a:ext>
            </a:extLst>
          </p:cNvPr>
          <p:cNvGrpSpPr/>
          <p:nvPr/>
        </p:nvGrpSpPr>
        <p:grpSpPr>
          <a:xfrm>
            <a:off x="7976379" y="2961218"/>
            <a:ext cx="1536021" cy="689076"/>
            <a:chOff x="7960256" y="2957960"/>
            <a:chExt cx="1536021" cy="689076"/>
          </a:xfrm>
        </p:grpSpPr>
        <p:sp>
          <p:nvSpPr>
            <p:cNvPr id="193" name="Bent Up Arrow 192">
              <a:extLst>
                <a:ext uri="{FF2B5EF4-FFF2-40B4-BE49-F238E27FC236}">
                  <a16:creationId xmlns:a16="http://schemas.microsoft.com/office/drawing/2014/main" id="{8CA06153-AC91-EB6A-D0F6-7AF33EAA6BAC}"/>
                </a:ext>
              </a:extLst>
            </p:cNvPr>
            <p:cNvSpPr/>
            <p:nvPr/>
          </p:nvSpPr>
          <p:spPr>
            <a:xfrm flipV="1">
              <a:off x="7960256" y="3153622"/>
              <a:ext cx="1194731" cy="493414"/>
            </a:xfrm>
            <a:prstGeom prst="bentUp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B5D90639-82CE-6683-D7A6-A4999BA11ED7}"/>
                </a:ext>
              </a:extLst>
            </p:cNvPr>
            <p:cNvGrpSpPr/>
            <p:nvPr/>
          </p:nvGrpSpPr>
          <p:grpSpPr>
            <a:xfrm>
              <a:off x="8273185" y="2957960"/>
              <a:ext cx="1223092" cy="550034"/>
              <a:chOff x="8115705" y="1681943"/>
              <a:chExt cx="1223092" cy="550034"/>
            </a:xfrm>
          </p:grpSpPr>
          <p:sp>
            <p:nvSpPr>
              <p:cNvPr id="118" name="Lightning Bolt 117">
                <a:extLst>
                  <a:ext uri="{FF2B5EF4-FFF2-40B4-BE49-F238E27FC236}">
                    <a16:creationId xmlns:a16="http://schemas.microsoft.com/office/drawing/2014/main" id="{0A25C9D0-0C1F-1CBC-A907-699FE6F640FD}"/>
                  </a:ext>
                </a:extLst>
              </p:cNvPr>
              <p:cNvSpPr/>
              <p:nvPr/>
            </p:nvSpPr>
            <p:spPr>
              <a:xfrm>
                <a:off x="8327245" y="1738563"/>
                <a:ext cx="791464" cy="493414"/>
              </a:xfrm>
              <a:prstGeom prst="lightningBol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6E16720-9676-78A2-0D1B-7DB099B2371C}"/>
                  </a:ext>
                </a:extLst>
              </p:cNvPr>
              <p:cNvSpPr txBox="1"/>
              <p:nvPr/>
            </p:nvSpPr>
            <p:spPr>
              <a:xfrm rot="18937195">
                <a:off x="8115705" y="1681943"/>
                <a:ext cx="1223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ALERT!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7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730E7-7798-A9DD-C725-792F72A7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612250"/>
            <a:ext cx="3292889" cy="516408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Points: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now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ustomer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nti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oney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aundering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ountering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inancing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	</a:t>
            </a:r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errorism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ountering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anctions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	</a:t>
            </a:r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6334F-743A-6A33-CE49-7F7B10F3B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844930"/>
            <a:ext cx="3427283" cy="436384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sz="2000" dirty="0"/>
              <a:t>Key Points: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Banks</a:t>
            </a:r>
            <a:r>
              <a:rPr lang="en-US" sz="2000" dirty="0"/>
              <a:t> and other </a:t>
            </a:r>
            <a:r>
              <a:rPr lang="en-US" sz="2000" dirty="0">
                <a:solidFill>
                  <a:srgbClr val="FF0000"/>
                </a:solidFill>
              </a:rPr>
              <a:t>FI’s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Obliged Entities </a:t>
            </a:r>
            <a:r>
              <a:rPr lang="en-US" sz="2000" dirty="0"/>
              <a:t>need YOUR data both for internal governance, risk management and regulatory compliance</a:t>
            </a:r>
          </a:p>
          <a:p>
            <a:r>
              <a:rPr lang="en-US" sz="2000" dirty="0"/>
              <a:t>Business owners are not a ‘Golden’ source – </a:t>
            </a:r>
            <a:r>
              <a:rPr lang="en-US" sz="2000" dirty="0">
                <a:solidFill>
                  <a:srgbClr val="FF0000"/>
                </a:solidFill>
              </a:rPr>
              <a:t>Registers</a:t>
            </a:r>
            <a:r>
              <a:rPr lang="en-US" sz="2000" dirty="0"/>
              <a:t> are</a:t>
            </a:r>
          </a:p>
          <a:p>
            <a:r>
              <a:rPr lang="en-US" sz="2000" dirty="0"/>
              <a:t>The rules exist to catch the </a:t>
            </a:r>
            <a:r>
              <a:rPr lang="en-US" sz="2000" dirty="0">
                <a:solidFill>
                  <a:srgbClr val="FF0000"/>
                </a:solidFill>
              </a:rPr>
              <a:t>TINY</a:t>
            </a:r>
            <a:r>
              <a:rPr lang="en-US" sz="2000" dirty="0"/>
              <a:t> minority without unduly affecting the well-behaved majority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YOU</a:t>
            </a:r>
            <a:r>
              <a:rPr lang="en-US" sz="2000" dirty="0"/>
              <a:t> are part of the fight against crime and terrorism</a:t>
            </a:r>
          </a:p>
          <a:p>
            <a:pPr marL="0" indent="0">
              <a:buNone/>
            </a:pPr>
            <a:endParaRPr lang="en-US" sz="13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2743A72-A29F-43CF-B6C2-3B48DF86ECD1}"/>
              </a:ext>
            </a:extLst>
          </p:cNvPr>
          <p:cNvSpPr txBox="1"/>
          <p:nvPr/>
        </p:nvSpPr>
        <p:spPr>
          <a:xfrm>
            <a:off x="8451604" y="844930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/>
            <a:r>
              <a:rPr lang="en-US" sz="2000" dirty="0"/>
              <a:t>Key Issues:</a:t>
            </a:r>
          </a:p>
          <a:p>
            <a:pPr marL="0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DATA must be easy to access without human intervention (</a:t>
            </a:r>
            <a:r>
              <a:rPr lang="en-US" sz="2000" dirty="0">
                <a:solidFill>
                  <a:srgbClr val="FF0000"/>
                </a:solidFill>
              </a:rPr>
              <a:t>APIs</a:t>
            </a:r>
            <a:r>
              <a:rPr lang="en-US" sz="2000" dirty="0"/>
              <a:t>) and traceable to source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DATA</a:t>
            </a:r>
            <a:r>
              <a:rPr lang="en-US" sz="2000" dirty="0"/>
              <a:t> must be accurate and </a:t>
            </a:r>
            <a:r>
              <a:rPr lang="en-US" sz="2000" dirty="0">
                <a:solidFill>
                  <a:srgbClr val="FF0000"/>
                </a:solidFill>
              </a:rPr>
              <a:t>RELEVANT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DOCUMENTS</a:t>
            </a:r>
            <a:r>
              <a:rPr lang="en-US" sz="2000" dirty="0"/>
              <a:t> are important for the record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KYC/AML/CFT/CSB compliance is a </a:t>
            </a:r>
            <a:r>
              <a:rPr lang="en-US" sz="2000" dirty="0">
                <a:solidFill>
                  <a:srgbClr val="FF0000"/>
                </a:solidFill>
              </a:rPr>
              <a:t>LEGAL</a:t>
            </a:r>
            <a:r>
              <a:rPr lang="en-US" sz="2000" dirty="0"/>
              <a:t> requirement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C0F07-92C5-BCC4-CD6C-106F8399830D}"/>
              </a:ext>
            </a:extLst>
          </p:cNvPr>
          <p:cNvSpPr txBox="1"/>
          <p:nvPr/>
        </p:nvSpPr>
        <p:spPr>
          <a:xfrm>
            <a:off x="4225161" y="6013070"/>
            <a:ext cx="8102987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Know Your Customer.    Anti-Money Laundering.    Countering Financing of Terrorism.   Countering Sanctions Busting. </a:t>
            </a:r>
          </a:p>
        </p:txBody>
      </p:sp>
    </p:spTree>
    <p:extLst>
      <p:ext uri="{BB962C8B-B14F-4D97-AF65-F5344CB8AC3E}">
        <p14:creationId xmlns:p14="http://schemas.microsoft.com/office/powerpoint/2010/main" val="85324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7EEE43-9D29-43AF-844B-49BF2750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572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6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1787"/>
            <a:ext cx="12185651" cy="6854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1787"/>
            <a:ext cx="12182605" cy="6854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6175" y="1411135"/>
            <a:ext cx="6854429" cy="4035733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6176" y="1421267"/>
            <a:ext cx="6854428" cy="403573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70699" y="3588004"/>
            <a:ext cx="2500676" cy="403573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498300" y="970998"/>
            <a:ext cx="3898326" cy="417678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6184" y="1401002"/>
            <a:ext cx="6854432" cy="403573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FFBA4D1-D7E9-B172-E5B9-6215C3975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680890"/>
            <a:ext cx="4024004" cy="3028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4243A6-E16F-482C-BAFD-7686AD493B2E}"/>
              </a:ext>
            </a:extLst>
          </p:cNvPr>
          <p:cNvSpPr txBox="1"/>
          <p:nvPr/>
        </p:nvSpPr>
        <p:spPr>
          <a:xfrm>
            <a:off x="94939" y="278955"/>
            <a:ext cx="3676521" cy="182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852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Standards for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describing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fundamental concepts that support supply chain interoperability and integration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F21D7D-858C-F3DD-9B54-72E193D0F038}"/>
              </a:ext>
            </a:extLst>
          </p:cNvPr>
          <p:cNvSpPr txBox="1"/>
          <p:nvPr/>
        </p:nvSpPr>
        <p:spPr>
          <a:xfrm>
            <a:off x="1101527" y="3454563"/>
            <a:ext cx="1974309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664" marR="0" lvl="0" indent="-285664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Flexible</a:t>
            </a:r>
          </a:p>
          <a:p>
            <a:pPr marL="285664" marR="0" lvl="0" indent="-285664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Resilient</a:t>
            </a:r>
          </a:p>
          <a:p>
            <a:pPr marL="285664" marR="0" lvl="0" indent="-285664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Minimal waste </a:t>
            </a:r>
          </a:p>
          <a:p>
            <a:pPr marL="285664" marR="0" lvl="0" indent="-285664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fraud</a:t>
            </a:r>
          </a:p>
          <a:p>
            <a:pPr marL="285664" marR="0" lvl="0" indent="-285664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0BB7988-F87C-4478-C8C8-3083F4F3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52" y="3044300"/>
            <a:ext cx="2323493" cy="359138"/>
          </a:xfrm>
        </p:spPr>
        <p:txBody>
          <a:bodyPr anchor="b">
            <a:norm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n-lt"/>
              </a:rPr>
              <a:t>Supply Chain 2.0</a:t>
            </a:r>
            <a:endParaRPr lang="en-US" sz="1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" name="Picture 2" descr="Sustainable Development Goals for Business">
            <a:extLst>
              <a:ext uri="{FF2B5EF4-FFF2-40B4-BE49-F238E27FC236}">
                <a16:creationId xmlns:a16="http://schemas.microsoft.com/office/drawing/2014/main" id="{9BC0E680-636B-A77C-5C46-01B0F3F47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6297" r="6876" b="7412"/>
          <a:stretch/>
        </p:blipFill>
        <p:spPr bwMode="auto">
          <a:xfrm>
            <a:off x="4471723" y="2527592"/>
            <a:ext cx="1043238" cy="103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: Beveled 97">
            <a:extLst>
              <a:ext uri="{FF2B5EF4-FFF2-40B4-BE49-F238E27FC236}">
                <a16:creationId xmlns:a16="http://schemas.microsoft.com/office/drawing/2014/main" id="{C4B0FA1A-D041-002C-EFFB-42704DA7CB03}"/>
              </a:ext>
            </a:extLst>
          </p:cNvPr>
          <p:cNvSpPr/>
          <p:nvPr/>
        </p:nvSpPr>
        <p:spPr>
          <a:xfrm>
            <a:off x="5571393" y="4163782"/>
            <a:ext cx="5763297" cy="845582"/>
          </a:xfrm>
          <a:prstGeom prst="bevel">
            <a:avLst>
              <a:gd name="adj" fmla="val 2090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rPr>
              <a:t>INTEROPERABLE DATA FORMAT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(.idf)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 8000-114</a:t>
            </a:r>
          </a:p>
        </p:txBody>
      </p:sp>
      <p:sp>
        <p:nvSpPr>
          <p:cNvPr id="99" name="Cylinder 98">
            <a:extLst>
              <a:ext uri="{FF2B5EF4-FFF2-40B4-BE49-F238E27FC236}">
                <a16:creationId xmlns:a16="http://schemas.microsoft.com/office/drawing/2014/main" id="{44FA60A3-DE5C-7B85-AFA4-A26441DABB73}"/>
              </a:ext>
            </a:extLst>
          </p:cNvPr>
          <p:cNvSpPr/>
          <p:nvPr/>
        </p:nvSpPr>
        <p:spPr>
          <a:xfrm>
            <a:off x="5833361" y="3889220"/>
            <a:ext cx="1098741" cy="402440"/>
          </a:xfrm>
          <a:prstGeom prst="can">
            <a:avLst>
              <a:gd name="adj" fmla="val 3673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 8000-116</a:t>
            </a:r>
          </a:p>
        </p:txBody>
      </p:sp>
      <p:sp>
        <p:nvSpPr>
          <p:cNvPr id="100" name="Cylinder 99">
            <a:extLst>
              <a:ext uri="{FF2B5EF4-FFF2-40B4-BE49-F238E27FC236}">
                <a16:creationId xmlns:a16="http://schemas.microsoft.com/office/drawing/2014/main" id="{3A045E53-253C-BCD3-D66D-F6DD4951DCBE}"/>
              </a:ext>
            </a:extLst>
          </p:cNvPr>
          <p:cNvSpPr/>
          <p:nvPr/>
        </p:nvSpPr>
        <p:spPr>
          <a:xfrm>
            <a:off x="6007504" y="1514276"/>
            <a:ext cx="750455" cy="2461282"/>
          </a:xfrm>
          <a:prstGeom prst="can">
            <a:avLst>
              <a:gd name="adj" fmla="val 12413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3810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Who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(Legal Entity Identification)</a:t>
            </a:r>
          </a:p>
        </p:txBody>
      </p:sp>
      <p:sp>
        <p:nvSpPr>
          <p:cNvPr id="101" name="Cylinder 100">
            <a:extLst>
              <a:ext uri="{FF2B5EF4-FFF2-40B4-BE49-F238E27FC236}">
                <a16:creationId xmlns:a16="http://schemas.microsoft.com/office/drawing/2014/main" id="{3097FCFD-5598-86FA-C743-FC8A3D70566F}"/>
              </a:ext>
            </a:extLst>
          </p:cNvPr>
          <p:cNvSpPr/>
          <p:nvPr/>
        </p:nvSpPr>
        <p:spPr>
          <a:xfrm>
            <a:off x="7213567" y="3889220"/>
            <a:ext cx="1098741" cy="402440"/>
          </a:xfrm>
          <a:prstGeom prst="can">
            <a:avLst>
              <a:gd name="adj" fmla="val 3673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 8000-115</a:t>
            </a:r>
          </a:p>
        </p:txBody>
      </p:sp>
      <p:sp>
        <p:nvSpPr>
          <p:cNvPr id="102" name="Cylinder 101">
            <a:extLst>
              <a:ext uri="{FF2B5EF4-FFF2-40B4-BE49-F238E27FC236}">
                <a16:creationId xmlns:a16="http://schemas.microsoft.com/office/drawing/2014/main" id="{39783925-6039-4CEA-08C5-79B6B02D5051}"/>
              </a:ext>
            </a:extLst>
          </p:cNvPr>
          <p:cNvSpPr/>
          <p:nvPr/>
        </p:nvSpPr>
        <p:spPr>
          <a:xfrm>
            <a:off x="7387710" y="1514276"/>
            <a:ext cx="750455" cy="2461282"/>
          </a:xfrm>
          <a:prstGeom prst="can">
            <a:avLst>
              <a:gd name="adj" fmla="val 1241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What</a:t>
            </a:r>
          </a:p>
        </p:txBody>
      </p:sp>
      <p:sp>
        <p:nvSpPr>
          <p:cNvPr id="103" name="Cylinder 102">
            <a:extLst>
              <a:ext uri="{FF2B5EF4-FFF2-40B4-BE49-F238E27FC236}">
                <a16:creationId xmlns:a16="http://schemas.microsoft.com/office/drawing/2014/main" id="{19FE4D04-E5D4-9787-317A-A0AAF23B2B0E}"/>
              </a:ext>
            </a:extLst>
          </p:cNvPr>
          <p:cNvSpPr/>
          <p:nvPr/>
        </p:nvSpPr>
        <p:spPr>
          <a:xfrm>
            <a:off x="8593774" y="3889220"/>
            <a:ext cx="1098741" cy="402440"/>
          </a:xfrm>
          <a:prstGeom prst="can">
            <a:avLst>
              <a:gd name="adj" fmla="val 3673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 8000-118</a:t>
            </a:r>
          </a:p>
        </p:txBody>
      </p:sp>
      <p:sp>
        <p:nvSpPr>
          <p:cNvPr id="104" name="Cylinder 103">
            <a:extLst>
              <a:ext uri="{FF2B5EF4-FFF2-40B4-BE49-F238E27FC236}">
                <a16:creationId xmlns:a16="http://schemas.microsoft.com/office/drawing/2014/main" id="{FC958C47-6EDF-EA4F-BD95-39C0F438FCC4}"/>
              </a:ext>
            </a:extLst>
          </p:cNvPr>
          <p:cNvSpPr/>
          <p:nvPr/>
        </p:nvSpPr>
        <p:spPr>
          <a:xfrm>
            <a:off x="8767917" y="1514276"/>
            <a:ext cx="750455" cy="2461282"/>
          </a:xfrm>
          <a:prstGeom prst="can">
            <a:avLst>
              <a:gd name="adj" fmla="val 1241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Where</a:t>
            </a:r>
          </a:p>
        </p:txBody>
      </p:sp>
      <p:sp>
        <p:nvSpPr>
          <p:cNvPr id="105" name="Cylinder 104">
            <a:extLst>
              <a:ext uri="{FF2B5EF4-FFF2-40B4-BE49-F238E27FC236}">
                <a16:creationId xmlns:a16="http://schemas.microsoft.com/office/drawing/2014/main" id="{87294B4D-48A5-F868-4DCD-1F11913D51B0}"/>
              </a:ext>
            </a:extLst>
          </p:cNvPr>
          <p:cNvSpPr/>
          <p:nvPr/>
        </p:nvSpPr>
        <p:spPr>
          <a:xfrm>
            <a:off x="9973981" y="3889220"/>
            <a:ext cx="1098741" cy="402440"/>
          </a:xfrm>
          <a:prstGeom prst="can">
            <a:avLst>
              <a:gd name="adj" fmla="val 3673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 8601</a:t>
            </a:r>
          </a:p>
        </p:txBody>
      </p:sp>
      <p:sp>
        <p:nvSpPr>
          <p:cNvPr id="106" name="Cylinder 105">
            <a:extLst>
              <a:ext uri="{FF2B5EF4-FFF2-40B4-BE49-F238E27FC236}">
                <a16:creationId xmlns:a16="http://schemas.microsoft.com/office/drawing/2014/main" id="{A94EAF0C-5D10-2922-F836-476F0B8BC8B7}"/>
              </a:ext>
            </a:extLst>
          </p:cNvPr>
          <p:cNvSpPr/>
          <p:nvPr/>
        </p:nvSpPr>
        <p:spPr>
          <a:xfrm>
            <a:off x="10148124" y="1514276"/>
            <a:ext cx="750455" cy="2461282"/>
          </a:xfrm>
          <a:prstGeom prst="can">
            <a:avLst>
              <a:gd name="adj" fmla="val 1241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When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1B3C720-D628-8674-D962-73B24A5063BB}"/>
              </a:ext>
            </a:extLst>
          </p:cNvPr>
          <p:cNvSpPr/>
          <p:nvPr/>
        </p:nvSpPr>
        <p:spPr>
          <a:xfrm>
            <a:off x="6932102" y="5294370"/>
            <a:ext cx="3472527" cy="65123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rPr>
              <a:t>Data Verification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 25500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28DB53-8E72-38D1-8241-6A645D5547F4}"/>
              </a:ext>
            </a:extLst>
          </p:cNvPr>
          <p:cNvGrpSpPr/>
          <p:nvPr/>
        </p:nvGrpSpPr>
        <p:grpSpPr>
          <a:xfrm>
            <a:off x="6007503" y="248759"/>
            <a:ext cx="4891075" cy="1388671"/>
            <a:chOff x="12012625" y="1083458"/>
            <a:chExt cx="9782150" cy="2777342"/>
          </a:xfrm>
          <a:solidFill>
            <a:schemeClr val="accent1">
              <a:lumMod val="75000"/>
            </a:schemeClr>
          </a:solidFill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3877684-0302-53E8-6F02-93943E0AAD4F}"/>
                </a:ext>
              </a:extLst>
            </p:cNvPr>
            <p:cNvSpPr/>
            <p:nvPr/>
          </p:nvSpPr>
          <p:spPr>
            <a:xfrm>
              <a:off x="12012626" y="3473384"/>
              <a:ext cx="9782149" cy="3874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19AB4627-C65F-2086-0EC2-643AC20851C8}"/>
                </a:ext>
              </a:extLst>
            </p:cNvPr>
            <p:cNvSpPr/>
            <p:nvPr/>
          </p:nvSpPr>
          <p:spPr>
            <a:xfrm>
              <a:off x="12012625" y="1083458"/>
              <a:ext cx="9782149" cy="23899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1EF4A30A-6B09-BC6C-B5FC-35EDF4C68717}"/>
                </a:ext>
              </a:extLst>
            </p:cNvPr>
            <p:cNvSpPr/>
            <p:nvPr/>
          </p:nvSpPr>
          <p:spPr>
            <a:xfrm>
              <a:off x="12606096" y="1238847"/>
              <a:ext cx="8595207" cy="20791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CCA857CA-56DA-8CB5-5FCB-3174A101A2F9}"/>
              </a:ext>
            </a:extLst>
          </p:cNvPr>
          <p:cNvSpPr txBox="1"/>
          <p:nvPr/>
        </p:nvSpPr>
        <p:spPr>
          <a:xfrm>
            <a:off x="7123227" y="971168"/>
            <a:ext cx="265962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Roboto" panose="02000000000000000000" pitchFamily="2" charset="0"/>
                <a:cs typeface="Rubik" pitchFamily="2" charset="-79"/>
              </a:rPr>
              <a:t>SUPPLY CHAIN DATA</a:t>
            </a:r>
          </a:p>
        </p:txBody>
      </p: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DF651167-33B3-0683-D111-C87FA812D678}"/>
              </a:ext>
            </a:extLst>
          </p:cNvPr>
          <p:cNvCxnSpPr>
            <a:cxnSpLocks/>
            <a:stCxn id="107" idx="1"/>
            <a:endCxn id="98" idx="4"/>
          </p:cNvCxnSpPr>
          <p:nvPr/>
        </p:nvCxnSpPr>
        <p:spPr>
          <a:xfrm rot="10800000">
            <a:off x="5571394" y="4586574"/>
            <a:ext cx="1360709" cy="1033415"/>
          </a:xfrm>
          <a:prstGeom prst="bentConnector3">
            <a:avLst>
              <a:gd name="adj1" fmla="val 116800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9A2D744D-580D-C669-3C2D-FC2B2FB3BA90}"/>
              </a:ext>
            </a:extLst>
          </p:cNvPr>
          <p:cNvCxnSpPr>
            <a:cxnSpLocks/>
            <a:stCxn id="107" idx="3"/>
            <a:endCxn id="98" idx="0"/>
          </p:cNvCxnSpPr>
          <p:nvPr/>
        </p:nvCxnSpPr>
        <p:spPr>
          <a:xfrm flipV="1">
            <a:off x="10404629" y="4586573"/>
            <a:ext cx="930061" cy="1033415"/>
          </a:xfrm>
          <a:prstGeom prst="bentConnector3">
            <a:avLst>
              <a:gd name="adj1" fmla="val 124579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6C957A6-DC8C-A24A-A17E-F8E3951D7CA9}"/>
              </a:ext>
            </a:extLst>
          </p:cNvPr>
          <p:cNvSpPr txBox="1"/>
          <p:nvPr/>
        </p:nvSpPr>
        <p:spPr>
          <a:xfrm>
            <a:off x="5272554" y="6007207"/>
            <a:ext cx="636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"He who has access to the fountain does not go to the water-jar.“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Leonardo Da Vinci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887E68-63E7-2D3A-31E6-DCF51CE31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324" y="100323"/>
            <a:ext cx="1680036" cy="17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B848FF7-0989-4E49-A2EB-3E1602D0E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27257"/>
              </p:ext>
            </p:extLst>
          </p:nvPr>
        </p:nvGraphicFramePr>
        <p:xfrm>
          <a:off x="176270" y="1527194"/>
          <a:ext cx="11823691" cy="498668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368445">
                  <a:extLst>
                    <a:ext uri="{9D8B030D-6E8A-4147-A177-3AD203B41FA5}">
                      <a16:colId xmlns:a16="http://schemas.microsoft.com/office/drawing/2014/main" val="2011459557"/>
                    </a:ext>
                  </a:extLst>
                </a:gridCol>
                <a:gridCol w="6684885">
                  <a:extLst>
                    <a:ext uri="{9D8B030D-6E8A-4147-A177-3AD203B41FA5}">
                      <a16:colId xmlns:a16="http://schemas.microsoft.com/office/drawing/2014/main" val="246410619"/>
                    </a:ext>
                  </a:extLst>
                </a:gridCol>
                <a:gridCol w="3770361">
                  <a:extLst>
                    <a:ext uri="{9D8B030D-6E8A-4147-A177-3AD203B41FA5}">
                      <a16:colId xmlns:a16="http://schemas.microsoft.com/office/drawing/2014/main" val="3055940221"/>
                    </a:ext>
                  </a:extLst>
                </a:gridCol>
              </a:tblGrid>
              <a:tr h="3148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Standard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Scope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Status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52006001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algn="l"/>
                      <a:r>
                        <a:rPr lang="en-US" sz="1400" dirty="0"/>
                        <a:t>ISO 22745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 technical dictionaries and concept encoding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International Standard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052949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 8000-051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Formatting data governance policies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International Standard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340927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8000-114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Formatting of portable data using the interoperable data format (.idf)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Standard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4078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ISO 8000-115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Formatting of identifiers (PO numbers, part numbers, asset numbers, certificate numbers)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International Standard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52898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ISO 8000-116</a:t>
                      </a:r>
                      <a:endParaRPr lang="en-US" sz="1400" b="1" dirty="0"/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Formatting of Authoritative Legal Entity Identifiers (ALEI)</a:t>
                      </a:r>
                      <a:endParaRPr lang="en-US" sz="1400" b="1" dirty="0"/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International Standard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565554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 8000-117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Formatting of identifiers in blockchains to allow secure links to off chain data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International Standard</a:t>
                      </a:r>
                    </a:p>
                  </a:txBody>
                  <a:tcPr marL="91416" marR="91416" marT="45708" marB="45708" anchor="ctr">
                    <a:solidFill>
                      <a:srgbClr val="FD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082969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 8000-118</a:t>
                      </a:r>
                    </a:p>
                  </a:txBody>
                  <a:tcPr marL="91416" marR="91416" marT="45708" marB="4570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Formatting of Natural Location Identifiers (NLI)</a:t>
                      </a:r>
                    </a:p>
                  </a:txBody>
                  <a:tcPr marL="91416" marR="91416" marT="45708" marB="4570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Approved Draft International Standard</a:t>
                      </a:r>
                    </a:p>
                  </a:txBody>
                  <a:tcPr marL="91416" marR="91416" marT="45708" marB="4570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130565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 8000-119</a:t>
                      </a:r>
                    </a:p>
                  </a:txBody>
                  <a:tcPr marL="91416" marR="91416" marT="45708" marB="45708"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Formatting of Transport Unit Identifiers (TUID)</a:t>
                      </a:r>
                    </a:p>
                  </a:txBody>
                  <a:tcPr marL="91416" marR="91416" marT="45708" marB="45708"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Approved New Work Item</a:t>
                      </a:r>
                    </a:p>
                  </a:txBody>
                  <a:tcPr marL="91416" marR="91416" marT="45708" marB="45708" anchor="ctr"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65408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 25500-1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Supply Chain Interoperability and Integration - Overview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Out for comment as Committee Draft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9358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 25500-2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Supply Chain Interoperability and Integration - Vocabulary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Out for comment as Committee Draft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86222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ISO 25500-3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API Verification of authoritative legal entity identifiers (ALEI) 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Out for comment as Committee Draft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02334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 25500-100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API verification of supply chain data 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Out for comment as Committee Draft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906909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 25500-110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API verification of certificate data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Out for comment as Committee Draft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094094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 25500-120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API verification of localization data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Out for comment as Committee Draft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23806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 25500-240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Strategic Sourcing concepts, principles and data requirements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Out for comment as Committee Draft</a:t>
                      </a:r>
                    </a:p>
                  </a:txBody>
                  <a:tcPr anchor="ctr">
                    <a:solidFill>
                      <a:srgbClr val="EF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865536"/>
                  </a:ext>
                </a:extLst>
              </a:tr>
            </a:tbl>
          </a:graphicData>
        </a:graphic>
      </p:graphicFrame>
      <p:pic>
        <p:nvPicPr>
          <p:cNvPr id="1026" name="Picture 2" descr="ISO certifications Silikal flooring Deckade | Deckade ...">
            <a:extLst>
              <a:ext uri="{FF2B5EF4-FFF2-40B4-BE49-F238E27FC236}">
                <a16:creationId xmlns:a16="http://schemas.microsoft.com/office/drawing/2014/main" id="{3277239E-B726-451A-9C28-FCB8DA689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3916"/>
            <a:ext cx="2636187" cy="9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00CDA38-C5CB-4DC2-8C0D-5A56CEC8F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991337"/>
              </p:ext>
            </p:extLst>
          </p:nvPr>
        </p:nvGraphicFramePr>
        <p:xfrm>
          <a:off x="6819777" y="264873"/>
          <a:ext cx="5372223" cy="139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C90B34EC-0D38-4A36-A2B2-2DB2DB17DBAE}"/>
              </a:ext>
            </a:extLst>
          </p:cNvPr>
          <p:cNvSpPr/>
          <p:nvPr/>
        </p:nvSpPr>
        <p:spPr>
          <a:xfrm>
            <a:off x="7673392" y="0"/>
            <a:ext cx="4203260" cy="550104"/>
          </a:xfrm>
          <a:prstGeom prst="rightArrow">
            <a:avLst/>
          </a:prstGeom>
          <a:gradFill>
            <a:gsLst>
              <a:gs pos="100000">
                <a:schemeClr val="accent2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  <a:gs pos="61000">
                <a:schemeClr val="accent2">
                  <a:lumMod val="60000"/>
                  <a:lumOff val="40000"/>
                </a:schemeClr>
              </a:gs>
              <a:gs pos="28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54412-6C4D-5FE2-D835-DFFA715D7467}"/>
              </a:ext>
            </a:extLst>
          </p:cNvPr>
          <p:cNvSpPr txBox="1"/>
          <p:nvPr/>
        </p:nvSpPr>
        <p:spPr>
          <a:xfrm>
            <a:off x="2637776" y="290612"/>
            <a:ext cx="40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58AD"/>
                </a:solidFill>
              </a:rPr>
              <a:t>165 Countries - </a:t>
            </a:r>
            <a:r>
              <a:rPr lang="en-US" b="1" i="1" dirty="0">
                <a:solidFill>
                  <a:srgbClr val="0258AD"/>
                </a:solidFill>
              </a:rPr>
              <a:t>One country One vote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AA0E2-D457-B4F7-E385-8C60602F68A0}"/>
              </a:ext>
            </a:extLst>
          </p:cNvPr>
          <p:cNvSpPr txBox="1"/>
          <p:nvPr/>
        </p:nvSpPr>
        <p:spPr>
          <a:xfrm>
            <a:off x="2637776" y="920577"/>
            <a:ext cx="511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Supply Chain Data Standards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314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0F5F7D-A498-8C18-765A-01A645779F4D}"/>
              </a:ext>
            </a:extLst>
          </p:cNvPr>
          <p:cNvSpPr txBox="1"/>
          <p:nvPr/>
        </p:nvSpPr>
        <p:spPr>
          <a:xfrm>
            <a:off x="5732640" y="2690336"/>
            <a:ext cx="467127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Authoritative Legal Entity Identifier (ALEI)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Issued and verifiable by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Universal (every legal entity has 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Unrestricted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Globally unique in the ISO 8000-116 format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9E4E20-41C5-40D8-90D7-D51D30400325}"/>
              </a:ext>
            </a:extLst>
          </p:cNvPr>
          <p:cNvSpPr txBox="1"/>
          <p:nvPr/>
        </p:nvSpPr>
        <p:spPr>
          <a:xfrm>
            <a:off x="4678532" y="214277"/>
            <a:ext cx="6779491" cy="1730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An </a:t>
            </a:r>
            <a:r>
              <a:rPr lang="en-US" b="1" dirty="0"/>
              <a:t>Authoritative Legal Entity Identifier (ALEI) </a:t>
            </a:r>
            <a:r>
              <a:rPr lang="en-US" dirty="0"/>
              <a:t>is the unique record number issued by a government when a natural person or a legal person is registered by a government.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ISO 8000-116 is the international standard for formatting an ALEI as a globally unique identifier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3495A25-1B95-7ADD-95A1-6C583FD4F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23942" r="-932" b="-9639"/>
          <a:stretch/>
        </p:blipFill>
        <p:spPr bwMode="auto">
          <a:xfrm>
            <a:off x="150980" y="2309109"/>
            <a:ext cx="4625266" cy="24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E1F2B4A-3C5E-CFA8-9C91-304AADFAD483}"/>
              </a:ext>
            </a:extLst>
          </p:cNvPr>
          <p:cNvGrpSpPr/>
          <p:nvPr/>
        </p:nvGrpSpPr>
        <p:grpSpPr>
          <a:xfrm>
            <a:off x="66905" y="0"/>
            <a:ext cx="3626202" cy="1916174"/>
            <a:chOff x="4763" y="0"/>
            <a:chExt cx="12182475" cy="6858000"/>
          </a:xfrm>
        </p:grpSpPr>
        <p:pic>
          <p:nvPicPr>
            <p:cNvPr id="1038" name="Picture 14" descr="What Is The Best Company Registration Type For Your Business in India ...">
              <a:extLst>
                <a:ext uri="{FF2B5EF4-FFF2-40B4-BE49-F238E27FC236}">
                  <a16:creationId xmlns:a16="http://schemas.microsoft.com/office/drawing/2014/main" id="{D924F179-E5E1-6FBC-E15B-ADCC6C919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0"/>
              <a:ext cx="121824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B39607-6EA1-9E44-BF38-46A5D9167415}"/>
                </a:ext>
              </a:extLst>
            </p:cNvPr>
            <p:cNvSpPr/>
            <p:nvPr/>
          </p:nvSpPr>
          <p:spPr>
            <a:xfrm>
              <a:off x="1953087" y="177553"/>
              <a:ext cx="1970843" cy="245911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B2A315-70C0-2371-A5D1-F5C58C9FE518}"/>
              </a:ext>
            </a:extLst>
          </p:cNvPr>
          <p:cNvSpPr txBox="1"/>
          <p:nvPr/>
        </p:nvSpPr>
        <p:spPr>
          <a:xfrm>
            <a:off x="5325077" y="4776038"/>
            <a:ext cx="5486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Recommended party identification in contracts:</a:t>
            </a:r>
          </a:p>
          <a:p>
            <a:r>
              <a:rPr lang="en-US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“This Agreement is entered into by and between </a:t>
            </a:r>
            <a:br>
              <a:rPr lang="en-US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DFM Data Corp. Inc </a:t>
            </a:r>
            <a:r>
              <a:rPr lang="en-US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[US-GA.BER:19056389] </a:t>
            </a:r>
            <a:r>
              <a:rPr lang="en-US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br>
              <a:rPr lang="en-US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Code Management Association </a:t>
            </a:r>
            <a:r>
              <a:rPr lang="en-US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[US-DE.BER:3031657]” </a:t>
            </a:r>
            <a:endParaRPr lang="en-US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A7C16-AAF5-CBB5-A047-25FE2B4B9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523" y="4609899"/>
            <a:ext cx="1939726" cy="19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5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53286</TotalTime>
  <Words>1376</Words>
  <Application>Microsoft Office PowerPoint</Application>
  <PresentationFormat>Widescreen</PresentationFormat>
  <Paragraphs>276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Aldhabi</vt:lpstr>
      <vt:lpstr>Arial</vt:lpstr>
      <vt:lpstr>Calibri</vt:lpstr>
      <vt:lpstr>Calibri Light</vt:lpstr>
      <vt:lpstr>Century Gothic</vt:lpstr>
      <vt:lpstr>GT America Regular</vt:lpstr>
      <vt:lpstr>Montserrat Black</vt:lpstr>
      <vt:lpstr>ProximaNova</vt:lpstr>
      <vt:lpstr>Source Sans Pro</vt:lpstr>
      <vt:lpstr>Office Theme</vt:lpstr>
      <vt:lpstr>1_Office Theme</vt:lpstr>
      <vt:lpstr>What Use is Registry Data?</vt:lpstr>
      <vt:lpstr>Anna, Bob, Reg and Rich</vt:lpstr>
      <vt:lpstr>PowerPoint Presentation</vt:lpstr>
      <vt:lpstr>PowerPoint Presentation</vt:lpstr>
      <vt:lpstr>Key Points:   Know Your Customer   Anti Money Laundering   Countering Financing of  Terrorism  Countering Sanctions  Busting</vt:lpstr>
      <vt:lpstr>PowerPoint Presentation</vt:lpstr>
      <vt:lpstr>Supply Chain 2.0</vt:lpstr>
      <vt:lpstr>PowerPoint Presentation</vt:lpstr>
      <vt:lpstr>PowerPoint Presentation</vt:lpstr>
      <vt:lpstr>PowerPoint Presentation</vt:lpstr>
      <vt:lpstr>Verification and Consolidation Supplier Records (80,000+ records in 200+ registries)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“good” registry API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Bainbridge-Clayton (MA)</dc:creator>
  <cp:lastModifiedBy>Lupo, Alexis (LARA)</cp:lastModifiedBy>
  <cp:revision>49</cp:revision>
  <dcterms:created xsi:type="dcterms:W3CDTF">2023-10-16T14:11:32Z</dcterms:created>
  <dcterms:modified xsi:type="dcterms:W3CDTF">2024-05-14T17:04:24Z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etDate">
    <vt:lpwstr>2024-05-14T17:04:00Z</vt:lpwstr>
  </property>
  <property fmtid="{D5CDD505-2E9C-101B-9397-08002B2CF9AE}" pid="4" name="MSIP_Label_3a2fed65-62e7-46ea-af74-187e0c17143a_Method">
    <vt:lpwstr>Privileged</vt:lpwstr>
  </property>
  <property fmtid="{D5CDD505-2E9C-101B-9397-08002B2CF9AE}" pid="5" name="MSIP_Label_3a2fed65-62e7-46ea-af74-187e0c17143a_Name">
    <vt:lpwstr>3a2fed65-62e7-46ea-af74-187e0c17143a</vt:lpwstr>
  </property>
  <property fmtid="{D5CDD505-2E9C-101B-9397-08002B2CF9AE}" pid="6" name="MSIP_Label_3a2fed65-62e7-46ea-af74-187e0c17143a_SiteId">
    <vt:lpwstr>d5fb7087-3777-42ad-966a-892ef47225d1</vt:lpwstr>
  </property>
  <property fmtid="{D5CDD505-2E9C-101B-9397-08002B2CF9AE}" pid="7" name="MSIP_Label_3a2fed65-62e7-46ea-af74-187e0c17143a_ActionId">
    <vt:lpwstr>8ecf6553-21bf-4df7-b3da-fe8a1c4a0e82</vt:lpwstr>
  </property>
  <property fmtid="{D5CDD505-2E9C-101B-9397-08002B2CF9AE}" pid="8" name="MSIP_Label_3a2fed65-62e7-46ea-af74-187e0c17143a_ContentBits">
    <vt:lpwstr>0</vt:lpwstr>
  </property>
</Properties>
</file>