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notesMasterIdLst>
    <p:notesMasterId r:id="rId20"/>
  </p:notesMasterIdLst>
  <p:handoutMasterIdLst>
    <p:handoutMasterId r:id="rId21"/>
  </p:handoutMasterIdLst>
  <p:sldIdLst>
    <p:sldId id="385" r:id="rId2"/>
    <p:sldId id="387" r:id="rId3"/>
    <p:sldId id="406" r:id="rId4"/>
    <p:sldId id="427" r:id="rId5"/>
    <p:sldId id="419" r:id="rId6"/>
    <p:sldId id="424" r:id="rId7"/>
    <p:sldId id="441" r:id="rId8"/>
    <p:sldId id="428" r:id="rId9"/>
    <p:sldId id="432" r:id="rId10"/>
    <p:sldId id="445" r:id="rId11"/>
    <p:sldId id="423" r:id="rId12"/>
    <p:sldId id="446" r:id="rId13"/>
    <p:sldId id="447" r:id="rId14"/>
    <p:sldId id="437" r:id="rId15"/>
    <p:sldId id="438" r:id="rId16"/>
    <p:sldId id="426" r:id="rId17"/>
    <p:sldId id="443" r:id="rId18"/>
    <p:sldId id="444" r:id="rId19"/>
  </p:sldIdLst>
  <p:sldSz cx="9144000" cy="6858000" type="screen4x3"/>
  <p:notesSz cx="6794500" cy="9931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98">
          <p15:clr>
            <a:srgbClr val="A4A3A4"/>
          </p15:clr>
        </p15:guide>
        <p15:guide id="2" orient="horz" pos="1146">
          <p15:clr>
            <a:srgbClr val="A4A3A4"/>
          </p15:clr>
        </p15:guide>
        <p15:guide id="3" pos="56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7372"/>
    <a:srgbClr val="AF1E2D"/>
    <a:srgbClr val="A1A8AE"/>
    <a:srgbClr val="EDD3B5"/>
    <a:srgbClr val="C1002B"/>
    <a:srgbClr val="7E8083"/>
    <a:srgbClr val="2EAC9F"/>
    <a:srgbClr val="FF3A00"/>
    <a:srgbClr val="C0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18" autoAdjust="0"/>
    <p:restoredTop sz="99862" autoAdjust="0"/>
  </p:normalViewPr>
  <p:slideViewPr>
    <p:cSldViewPr snapToGrid="0" showGuides="1">
      <p:cViewPr varScale="1">
        <p:scale>
          <a:sx n="113" d="100"/>
          <a:sy n="113" d="100"/>
        </p:scale>
        <p:origin x="1164" y="102"/>
      </p:cViewPr>
      <p:guideLst>
        <p:guide orient="horz" pos="3998"/>
        <p:guide orient="horz" pos="1146"/>
        <p:guide pos="56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42" d="100"/>
          <a:sy n="42" d="100"/>
        </p:scale>
        <p:origin x="-2872" y="-80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7890" y="1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D5D82A70-D590-4FCC-AD9B-F2CEA1C9AB9F}" type="datetimeFigureOut">
              <a:rPr lang="es-ES"/>
              <a:pPr>
                <a:defRPr/>
              </a:pPr>
              <a:t>30/05/2024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32767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7890" y="9432767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EFEDE6FE-7D9C-4B5D-973A-5685D11C0D9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5807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7890" y="1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635BFDA7-84BD-4033-AF4C-04D4AA992D59}" type="datetimeFigureOut">
              <a:rPr lang="es-ES"/>
              <a:pPr>
                <a:defRPr/>
              </a:pPr>
              <a:t>30/05/2024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134" y="4717973"/>
            <a:ext cx="5436235" cy="44686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Click to modify the pattern text style</a:t>
            </a:r>
          </a:p>
          <a:p>
            <a:pPr lvl="1"/>
            <a:r>
              <a:rPr lang="es-ES" noProof="0"/>
              <a:t>Second level</a:t>
            </a:r>
          </a:p>
          <a:p>
            <a:pPr lvl="2"/>
            <a:r>
              <a:rPr lang="es-ES" noProof="0"/>
              <a:t>Third level</a:t>
            </a:r>
          </a:p>
          <a:p>
            <a:pPr lvl="3"/>
            <a:r>
              <a:rPr lang="es-ES" noProof="0"/>
              <a:t>Fourth level</a:t>
            </a:r>
          </a:p>
          <a:p>
            <a:pPr lvl="4"/>
            <a:r>
              <a:rPr lang="es-ES" noProof="0"/>
              <a:t>Fifth level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2767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7890" y="9432767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FFB05FD4-FA3E-4699-B565-0AA7C75FADE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6094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D808E8-F8C8-4F6F-9219-792FA14F79BD}" type="slidenum">
              <a:rPr lang="es-ES" smtClean="0"/>
              <a:pPr>
                <a:defRPr/>
              </a:pPr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7947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D808E8-F8C8-4F6F-9219-792FA14F79BD}" type="slidenum">
              <a:rPr lang="es-ES" smtClean="0"/>
              <a:pPr>
                <a:defRPr/>
              </a:pPr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8932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D808E8-F8C8-4F6F-9219-792FA14F79BD}" type="slidenum">
              <a:rPr lang="es-ES" smtClean="0"/>
              <a:pPr>
                <a:defRPr/>
              </a:pPr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8932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41" r="1"/>
          <a:stretch/>
        </p:blipFill>
        <p:spPr>
          <a:xfrm>
            <a:off x="1631374" y="281934"/>
            <a:ext cx="7512626" cy="3384677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83" b="4367"/>
          <a:stretch/>
        </p:blipFill>
        <p:spPr>
          <a:xfrm>
            <a:off x="0" y="187964"/>
            <a:ext cx="2934798" cy="6653489"/>
          </a:xfrm>
          <a:prstGeom prst="rect">
            <a:avLst/>
          </a:prstGeom>
        </p:spPr>
      </p:pic>
      <p:sp>
        <p:nvSpPr>
          <p:cNvPr id="13" name="13 Marcador de texto"/>
          <p:cNvSpPr>
            <a:spLocks noGrp="1"/>
          </p:cNvSpPr>
          <p:nvPr>
            <p:ph type="body" sz="quarter" idx="14"/>
          </p:nvPr>
        </p:nvSpPr>
        <p:spPr>
          <a:xfrm>
            <a:off x="4577195" y="5724624"/>
            <a:ext cx="4203963" cy="431701"/>
          </a:xfrm>
        </p:spPr>
        <p:txBody>
          <a:bodyPr rtlCol="0">
            <a:noAutofit/>
          </a:bodyPr>
          <a:lstStyle>
            <a:lvl1pPr marL="0" indent="0" algn="r">
              <a:buFontTx/>
              <a:buNone/>
              <a:defRPr lang="es-ES" sz="1200" b="0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s-ES" sz="1600" smtClean="0"/>
            </a:lvl2pPr>
            <a:lvl3pPr>
              <a:defRPr lang="es-ES" sz="1600" smtClean="0"/>
            </a:lvl3pPr>
            <a:lvl4pPr>
              <a:defRPr lang="es-ES" sz="1600" smtClean="0"/>
            </a:lvl4pPr>
            <a:lvl5pPr>
              <a:defRPr lang="es-ES" sz="1600"/>
            </a:lvl5pPr>
          </a:lstStyle>
          <a:p>
            <a:pPr lvl="0"/>
            <a:r>
              <a:rPr lang="es-ES_tradnl" noProof="0"/>
              <a:t>Haga clic para modificar el estilo de texto del patrón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722494" y="6641398"/>
            <a:ext cx="1874838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sz="700" b="1" cap="all" baseline="0" noProof="0" dirty="0">
                <a:solidFill>
                  <a:srgbClr val="707372"/>
                </a:solidFill>
                <a:cs typeface="+mn-cs"/>
              </a:rPr>
              <a:t>Diego de León, 21 </a:t>
            </a:r>
            <a:r>
              <a:rPr lang="es-ES_tradnl" sz="400" b="1" cap="all" baseline="0" noProof="0" dirty="0">
                <a:solidFill>
                  <a:srgbClr val="707372"/>
                </a:solidFill>
                <a:cs typeface="+mn-cs"/>
                <a:sym typeface="Symbol"/>
              </a:rPr>
              <a:t></a:t>
            </a:r>
            <a:r>
              <a:rPr lang="es-ES_tradnl" sz="700" b="1" cap="all" baseline="0" noProof="0" dirty="0">
                <a:solidFill>
                  <a:srgbClr val="707372"/>
                </a:solidFill>
                <a:cs typeface="+mn-cs"/>
                <a:sym typeface="Symbol"/>
              </a:rPr>
              <a:t> </a:t>
            </a:r>
            <a:r>
              <a:rPr lang="es-ES_tradnl" sz="700" b="1" cap="all" baseline="0" noProof="0" dirty="0">
                <a:solidFill>
                  <a:srgbClr val="707372"/>
                </a:solidFill>
                <a:cs typeface="+mn-cs"/>
              </a:rPr>
              <a:t>28006 </a:t>
            </a:r>
            <a:r>
              <a:rPr lang="es-ES_tradnl" sz="400" b="1" cap="all" baseline="0" noProof="0" dirty="0">
                <a:solidFill>
                  <a:srgbClr val="707372"/>
                </a:solidFill>
                <a:cs typeface="+mn-cs"/>
                <a:sym typeface="Symbol"/>
              </a:rPr>
              <a:t></a:t>
            </a:r>
            <a:r>
              <a:rPr lang="es-ES_tradnl" sz="700" b="1" cap="all" baseline="0" noProof="0" dirty="0">
                <a:solidFill>
                  <a:srgbClr val="707372"/>
                </a:solidFill>
                <a:cs typeface="+mn-cs"/>
                <a:sym typeface="Symbol"/>
              </a:rPr>
              <a:t> </a:t>
            </a:r>
            <a:r>
              <a:rPr lang="es-ES_tradnl" sz="700" b="1" cap="all" baseline="0" noProof="0" dirty="0">
                <a:solidFill>
                  <a:srgbClr val="707372"/>
                </a:solidFill>
                <a:cs typeface="+mn-cs"/>
              </a:rPr>
              <a:t>Madrid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75390" y="3261273"/>
            <a:ext cx="8024374" cy="1395586"/>
          </a:xfrm>
        </p:spPr>
        <p:txBody>
          <a:bodyPr>
            <a:normAutofit/>
          </a:bodyPr>
          <a:lstStyle>
            <a:lvl1pPr algn="r">
              <a:defRPr sz="2600" baseline="0">
                <a:solidFill>
                  <a:srgbClr val="AF1E2D"/>
                </a:solidFill>
              </a:defRPr>
            </a:lvl1pPr>
          </a:lstStyle>
          <a:p>
            <a:r>
              <a:rPr lang="es-ES_tradnl" noProof="0"/>
              <a:t>Clic para editar título</a:t>
            </a:r>
            <a:endParaRPr lang="es-ES_tradnl" noProof="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44973" y="4761593"/>
            <a:ext cx="6854791" cy="432048"/>
          </a:xfrm>
        </p:spPr>
        <p:txBody>
          <a:bodyPr>
            <a:no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noProof="0"/>
              <a:t>Haga clic para modificar el estilo de subtítulo del patrón</a:t>
            </a:r>
            <a:endParaRPr lang="es-ES_tradnl" noProof="0" dirty="0"/>
          </a:p>
        </p:txBody>
      </p:sp>
    </p:spTree>
    <p:extLst>
      <p:ext uri="{BB962C8B-B14F-4D97-AF65-F5344CB8AC3E}">
        <p14:creationId xmlns:p14="http://schemas.microsoft.com/office/powerpoint/2010/main" val="3455771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8883650" y="6591300"/>
            <a:ext cx="1682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/>
          <a:p>
            <a:pPr algn="r" eaLnBrk="0" hangingPunct="0"/>
            <a:fld id="{8D4D47B6-BAC4-41FF-9F06-E0E682DE50DD}" type="slidenum">
              <a:rPr lang="es-ES_tradnl" sz="1000" b="1" noProof="0" smtClean="0">
                <a:solidFill>
                  <a:schemeClr val="tx1"/>
                </a:solidFill>
              </a:rPr>
              <a:pPr algn="r" eaLnBrk="0" hangingPunct="0"/>
              <a:t>‹#›</a:t>
            </a:fld>
            <a:endParaRPr lang="es-ES_tradnl" sz="1000" b="1" noProof="0" dirty="0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-28575" y="6697663"/>
            <a:ext cx="85792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s-ES_tradnl" sz="500" noProof="0" dirty="0">
                <a:solidFill>
                  <a:schemeClr val="tx1"/>
                </a:solidFill>
              </a:rPr>
              <a:t>140909_Plantilla </a:t>
            </a:r>
            <a:r>
              <a:rPr lang="es-ES_tradnl" sz="500" noProof="0" dirty="0" err="1">
                <a:solidFill>
                  <a:schemeClr val="tx1"/>
                </a:solidFill>
              </a:rPr>
              <a:t>ColegioR</a:t>
            </a:r>
            <a:endParaRPr lang="es-ES_tradnl" sz="500" noProof="0" dirty="0">
              <a:solidFill>
                <a:schemeClr val="tx1"/>
              </a:solidFill>
            </a:endParaRPr>
          </a:p>
        </p:txBody>
      </p:sp>
      <p:sp>
        <p:nvSpPr>
          <p:cNvPr id="25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142874" y="1124223"/>
            <a:ext cx="8861425" cy="369332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800" b="1">
                <a:solidFill>
                  <a:srgbClr val="7E8083"/>
                </a:solidFill>
              </a:defRPr>
            </a:lvl1pPr>
          </a:lstStyle>
          <a:p>
            <a:pPr lvl="0"/>
            <a:r>
              <a:rPr lang="es-ES_tradnl" noProof="0"/>
              <a:t>Haga clic para modificar el estilo de texto del patrón</a:t>
            </a:r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20"/>
          </p:nvPr>
        </p:nvSpPr>
        <p:spPr>
          <a:xfrm>
            <a:off x="142874" y="1802214"/>
            <a:ext cx="8867776" cy="1738938"/>
          </a:xfrm>
        </p:spPr>
        <p:txBody>
          <a:bodyPr>
            <a:spAutoFit/>
          </a:bodyPr>
          <a:lstStyle>
            <a:lvl1pPr marL="266700" indent="-26670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SzPct val="80000"/>
              <a:buFont typeface="Wingdings" pitchFamily="2" charset="2"/>
              <a:buChar char="v"/>
              <a:defRPr sz="1600">
                <a:solidFill>
                  <a:srgbClr val="AF1E2D"/>
                </a:solidFill>
              </a:defRPr>
            </a:lvl1pPr>
            <a:lvl2pPr marL="446088" indent="-176213">
              <a:spcBef>
                <a:spcPts val="600"/>
              </a:spcBef>
              <a:spcAft>
                <a:spcPts val="600"/>
              </a:spcAft>
              <a:defRPr sz="1400">
                <a:solidFill>
                  <a:schemeClr val="tx1"/>
                </a:solidFill>
              </a:defRPr>
            </a:lvl2pPr>
            <a:lvl3pPr marL="623888" indent="-177800">
              <a:spcBef>
                <a:spcPts val="600"/>
              </a:spcBef>
              <a:spcAft>
                <a:spcPts val="600"/>
              </a:spcAft>
              <a:buClr>
                <a:srgbClr val="7E8083"/>
              </a:buClr>
              <a:defRPr sz="1300">
                <a:solidFill>
                  <a:schemeClr val="tx1"/>
                </a:solidFill>
              </a:defRPr>
            </a:lvl3pPr>
            <a:lvl4pPr marL="811213" indent="-187325" defTabSz="895350">
              <a:spcBef>
                <a:spcPts val="600"/>
              </a:spcBef>
              <a:spcAft>
                <a:spcPts val="600"/>
              </a:spcAft>
              <a:buClr>
                <a:srgbClr val="7E8083"/>
              </a:buClr>
              <a:buSzPct val="70000"/>
              <a:buFont typeface="Calibri" pitchFamily="34" charset="0"/>
              <a:buChar char="‒"/>
              <a:defRPr sz="1200">
                <a:solidFill>
                  <a:schemeClr val="tx1"/>
                </a:solidFill>
              </a:defRPr>
            </a:lvl4pPr>
            <a:lvl5pPr marL="987425" indent="-176213">
              <a:spcBef>
                <a:spcPts val="600"/>
              </a:spcBef>
              <a:spcAft>
                <a:spcPts val="600"/>
              </a:spcAft>
              <a:buClr>
                <a:srgbClr val="7E8083"/>
              </a:buClr>
              <a:defRPr sz="1200">
                <a:solidFill>
                  <a:schemeClr val="tx1"/>
                </a:solidFill>
              </a:defRPr>
            </a:lvl5pPr>
            <a:lvl6pPr marL="982663" indent="-177800">
              <a:buClr>
                <a:srgbClr val="7E8083"/>
              </a:buClr>
              <a:defRPr sz="1100" baseline="0"/>
            </a:lvl6pPr>
          </a:lstStyle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  <a:endParaRPr lang="es-ES_tradnl" noProof="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99433"/>
          </a:xfrm>
          <a:prstGeom prst="rect">
            <a:avLst/>
          </a:prstGeom>
        </p:spPr>
      </p:pic>
      <p:sp>
        <p:nvSpPr>
          <p:cNvPr id="12" name="3 Marcador de texto"/>
          <p:cNvSpPr>
            <a:spLocks noGrp="1"/>
          </p:cNvSpPr>
          <p:nvPr>
            <p:ph type="body" sz="quarter" idx="21"/>
          </p:nvPr>
        </p:nvSpPr>
        <p:spPr>
          <a:xfrm>
            <a:off x="4395355" y="251387"/>
            <a:ext cx="4608944" cy="307777"/>
          </a:xfrm>
        </p:spPr>
        <p:txBody>
          <a:bodyPr wrap="square">
            <a:spAutoFit/>
          </a:bodyPr>
          <a:lstStyle>
            <a:lvl1pPr marL="0" indent="0" algn="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_tradnl" noProof="0"/>
              <a:t>Haga clic para modificar el estilo de texto del patrón</a:t>
            </a:r>
          </a:p>
        </p:txBody>
      </p:sp>
      <p:sp>
        <p:nvSpPr>
          <p:cNvPr id="5" name="4 Rectángulo"/>
          <p:cNvSpPr/>
          <p:nvPr/>
        </p:nvSpPr>
        <p:spPr>
          <a:xfrm>
            <a:off x="-103625" y="6847417"/>
            <a:ext cx="9247625" cy="65617"/>
          </a:xfrm>
          <a:prstGeom prst="rect">
            <a:avLst/>
          </a:prstGeom>
          <a:solidFill>
            <a:srgbClr val="7E8083"/>
          </a:solidFill>
          <a:ln>
            <a:solidFill>
              <a:srgbClr val="7E80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noProof="0" dirty="0"/>
          </a:p>
        </p:txBody>
      </p:sp>
      <p:pic>
        <p:nvPicPr>
          <p:cNvPr id="9" name="8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99433"/>
          </a:xfrm>
          <a:prstGeom prst="rect">
            <a:avLst/>
          </a:prstGeom>
        </p:spPr>
      </p:pic>
      <p:sp>
        <p:nvSpPr>
          <p:cNvPr id="13" name="12 Rectángulo"/>
          <p:cNvSpPr/>
          <p:nvPr userDrawn="1"/>
        </p:nvSpPr>
        <p:spPr>
          <a:xfrm>
            <a:off x="-103625" y="6847417"/>
            <a:ext cx="9247625" cy="65617"/>
          </a:xfrm>
          <a:prstGeom prst="rect">
            <a:avLst/>
          </a:prstGeom>
          <a:solidFill>
            <a:srgbClr val="7E8083"/>
          </a:solidFill>
          <a:ln>
            <a:solidFill>
              <a:srgbClr val="7E80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noProof="0" dirty="0"/>
          </a:p>
        </p:txBody>
      </p:sp>
    </p:spTree>
    <p:extLst>
      <p:ext uri="{BB962C8B-B14F-4D97-AF65-F5344CB8AC3E}">
        <p14:creationId xmlns:p14="http://schemas.microsoft.com/office/powerpoint/2010/main" val="1260262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-114300" y="0"/>
            <a:ext cx="9382991" cy="6941127"/>
          </a:xfrm>
          <a:prstGeom prst="rect">
            <a:avLst/>
          </a:prstGeom>
          <a:solidFill>
            <a:srgbClr val="C10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noProof="0"/>
          </a:p>
        </p:txBody>
      </p:sp>
      <p:sp>
        <p:nvSpPr>
          <p:cNvPr id="9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651001" y="988888"/>
            <a:ext cx="6989656" cy="1093911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noProof="0"/>
              <a:t>HAGA CLIC PARA ESCRIBIR EL TÍTULO DE CADA SECCIÓN DEL DOCUMENTO0</a:t>
            </a:r>
          </a:p>
        </p:txBody>
      </p:sp>
      <p:sp>
        <p:nvSpPr>
          <p:cNvPr id="4" name="3 Rectángulo"/>
          <p:cNvSpPr/>
          <p:nvPr userDrawn="1"/>
        </p:nvSpPr>
        <p:spPr>
          <a:xfrm>
            <a:off x="-114300" y="0"/>
            <a:ext cx="9382991" cy="6941127"/>
          </a:xfrm>
          <a:prstGeom prst="rect">
            <a:avLst/>
          </a:prstGeom>
          <a:solidFill>
            <a:srgbClr val="C10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noProof="0"/>
          </a:p>
        </p:txBody>
      </p:sp>
    </p:spTree>
    <p:extLst>
      <p:ext uri="{BB962C8B-B14F-4D97-AF65-F5344CB8AC3E}">
        <p14:creationId xmlns:p14="http://schemas.microsoft.com/office/powerpoint/2010/main" val="3608619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-114300" y="0"/>
            <a:ext cx="9382991" cy="6941127"/>
          </a:xfrm>
          <a:prstGeom prst="rect">
            <a:avLst/>
          </a:prstGeom>
          <a:solidFill>
            <a:srgbClr val="C10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noProof="0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175" y="2946400"/>
            <a:ext cx="1512039" cy="1836426"/>
          </a:xfrm>
          <a:prstGeom prst="rect">
            <a:avLst/>
          </a:prstGeom>
        </p:spPr>
      </p:pic>
      <p:sp>
        <p:nvSpPr>
          <p:cNvPr id="4" name="3 Rectángulo"/>
          <p:cNvSpPr/>
          <p:nvPr userDrawn="1"/>
        </p:nvSpPr>
        <p:spPr>
          <a:xfrm>
            <a:off x="-114300" y="0"/>
            <a:ext cx="9382991" cy="6941127"/>
          </a:xfrm>
          <a:prstGeom prst="rect">
            <a:avLst/>
          </a:prstGeom>
          <a:solidFill>
            <a:srgbClr val="C10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noProof="0"/>
          </a:p>
        </p:txBody>
      </p:sp>
      <p:pic>
        <p:nvPicPr>
          <p:cNvPr id="5" name="4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175" y="2946400"/>
            <a:ext cx="1512039" cy="1836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98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6 Grupo"/>
          <p:cNvGrpSpPr>
            <a:grpSpLocks/>
          </p:cNvGrpSpPr>
          <p:nvPr/>
        </p:nvGrpSpPr>
        <p:grpSpPr bwMode="auto">
          <a:xfrm>
            <a:off x="0" y="6599238"/>
            <a:ext cx="9144000" cy="280987"/>
            <a:chOff x="-5" y="6329523"/>
            <a:chExt cx="9144002" cy="550860"/>
          </a:xfrm>
        </p:grpSpPr>
        <p:pic>
          <p:nvPicPr>
            <p:cNvPr id="7" name="7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1701" b="-2"/>
            <a:stretch>
              <a:fillRect/>
            </a:stretch>
          </p:blipFill>
          <p:spPr bwMode="auto">
            <a:xfrm rot="10800000">
              <a:off x="-4" y="6329523"/>
              <a:ext cx="9144001" cy="45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8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138"/>
            <a:stretch>
              <a:fillRect/>
            </a:stretch>
          </p:blipFill>
          <p:spPr bwMode="auto">
            <a:xfrm rot="10800000">
              <a:off x="-5" y="6375242"/>
              <a:ext cx="9144001" cy="505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8883650" y="6591300"/>
            <a:ext cx="1682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/>
          <a:p>
            <a:pPr algn="r" eaLnBrk="0" hangingPunct="0"/>
            <a:fld id="{8D4D47B6-BAC4-41FF-9F06-E0E682DE50DD}" type="slidenum">
              <a:rPr lang="en-US" sz="1000" b="1">
                <a:solidFill>
                  <a:schemeClr val="bg1"/>
                </a:solidFill>
              </a:rPr>
              <a:pPr algn="r" eaLnBrk="0" hangingPunct="0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-28575" y="6697663"/>
            <a:ext cx="59182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500" dirty="0">
                <a:solidFill>
                  <a:schemeClr val="bg1"/>
                </a:solidFill>
              </a:rPr>
              <a:t>Roma20140529</a:t>
            </a:r>
          </a:p>
        </p:txBody>
      </p:sp>
      <p:sp>
        <p:nvSpPr>
          <p:cNvPr id="25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142874" y="1009124"/>
            <a:ext cx="8861425" cy="338554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600" b="1">
                <a:solidFill>
                  <a:srgbClr val="C0262C"/>
                </a:solidFill>
              </a:defRPr>
            </a:lvl1pPr>
          </a:lstStyle>
          <a:p>
            <a:pPr lvl="0"/>
            <a:r>
              <a:rPr lang="es-ES" noProof="0"/>
              <a:t>Haga clic para modificar el estilo de texto del patrón</a:t>
            </a:r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20"/>
          </p:nvPr>
        </p:nvSpPr>
        <p:spPr>
          <a:xfrm>
            <a:off x="142874" y="1581150"/>
            <a:ext cx="8867776" cy="1708160"/>
          </a:xfrm>
        </p:spPr>
        <p:txBody>
          <a:bodyPr>
            <a:spAutoFit/>
          </a:bodyPr>
          <a:lstStyle>
            <a:lvl1pPr marL="180975" indent="-180975">
              <a:spcBef>
                <a:spcPts val="600"/>
              </a:spcBef>
              <a:spcAft>
                <a:spcPts val="600"/>
              </a:spcAft>
              <a:defRPr sz="1400">
                <a:solidFill>
                  <a:srgbClr val="C00000"/>
                </a:solidFill>
              </a:defRPr>
            </a:lvl1pPr>
            <a:lvl2pPr marL="361950" indent="-180975">
              <a:spcBef>
                <a:spcPts val="600"/>
              </a:spcBef>
              <a:spcAft>
                <a:spcPts val="600"/>
              </a:spcAft>
              <a:defRPr sz="1400"/>
            </a:lvl2pPr>
            <a:lvl3pPr marL="542925" indent="-180975">
              <a:spcBef>
                <a:spcPts val="600"/>
              </a:spcBef>
              <a:spcAft>
                <a:spcPts val="600"/>
              </a:spcAft>
              <a:defRPr sz="1300"/>
            </a:lvl3pPr>
            <a:lvl4pPr marL="714375" indent="-171450" defTabSz="895350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v"/>
              <a:defRPr sz="1200"/>
            </a:lvl4pPr>
            <a:lvl5pPr marL="895350" indent="-180975">
              <a:spcBef>
                <a:spcPts val="600"/>
              </a:spcBef>
              <a:spcAft>
                <a:spcPts val="600"/>
              </a:spcAft>
              <a:defRPr sz="1200"/>
            </a:lvl5pPr>
            <a:lvl6pPr marL="1076325" indent="-180975">
              <a:defRPr sz="1100" baseline="0"/>
            </a:lvl6pPr>
          </a:lstStyle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n-US" noProof="0"/>
          </a:p>
        </p:txBody>
      </p:sp>
      <p:pic>
        <p:nvPicPr>
          <p:cNvPr id="15" name="14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99433"/>
          </a:xfrm>
          <a:prstGeom prst="rect">
            <a:avLst/>
          </a:prstGeom>
        </p:spPr>
      </p:pic>
      <p:sp>
        <p:nvSpPr>
          <p:cNvPr id="19" name="1 Título"/>
          <p:cNvSpPr>
            <a:spLocks noGrp="1"/>
          </p:cNvSpPr>
          <p:nvPr>
            <p:ph type="title"/>
          </p:nvPr>
        </p:nvSpPr>
        <p:spPr>
          <a:xfrm>
            <a:off x="4386262" y="246512"/>
            <a:ext cx="4610100" cy="331616"/>
          </a:xfrm>
        </p:spPr>
        <p:txBody>
          <a:bodyPr/>
          <a:lstStyle>
            <a:lvl1pPr algn="r">
              <a:defRPr sz="1300" i="0" cap="all" baseline="0">
                <a:solidFill>
                  <a:schemeClr val="bg1"/>
                </a:solidFill>
              </a:defRPr>
            </a:lvl1pPr>
          </a:lstStyle>
          <a:p>
            <a:r>
              <a:rPr lang="es-ES" noProof="0" dirty="0"/>
              <a:t>Haga clic para modificar el estilo de título del patrón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60262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8883650" y="6591300"/>
            <a:ext cx="1682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/>
          <a:p>
            <a:pPr algn="r" eaLnBrk="0" hangingPunct="0"/>
            <a:fld id="{8D4D47B6-BAC4-41FF-9F06-E0E682DE50DD}" type="slidenum">
              <a:rPr lang="es-ES_tradnl" sz="1000" b="1" noProof="0" smtClean="0">
                <a:solidFill>
                  <a:schemeClr val="tx1"/>
                </a:solidFill>
              </a:rPr>
              <a:pPr algn="r" eaLnBrk="0" hangingPunct="0"/>
              <a:t>‹#›</a:t>
            </a:fld>
            <a:endParaRPr lang="es-ES_tradnl" sz="1000" b="1" noProof="0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-28575" y="6697663"/>
            <a:ext cx="85792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s-ES_tradnl" sz="500" noProof="0" dirty="0">
                <a:solidFill>
                  <a:schemeClr val="tx1"/>
                </a:solidFill>
              </a:rPr>
              <a:t>140620_Plantilla </a:t>
            </a:r>
            <a:r>
              <a:rPr lang="es-ES_tradnl" sz="500" noProof="0" dirty="0" err="1">
                <a:solidFill>
                  <a:schemeClr val="tx1"/>
                </a:solidFill>
              </a:rPr>
              <a:t>ColegioR</a:t>
            </a:r>
            <a:endParaRPr lang="es-ES_tradnl" sz="500" noProof="0" dirty="0">
              <a:solidFill>
                <a:schemeClr val="tx1"/>
              </a:solidFill>
            </a:endParaRPr>
          </a:p>
        </p:txBody>
      </p:sp>
      <p:sp>
        <p:nvSpPr>
          <p:cNvPr id="25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142874" y="1124223"/>
            <a:ext cx="8861425" cy="369332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800" b="1">
                <a:solidFill>
                  <a:srgbClr val="7E8083"/>
                </a:solidFill>
              </a:defRPr>
            </a:lvl1pPr>
          </a:lstStyle>
          <a:p>
            <a:pPr lvl="0"/>
            <a:r>
              <a:rPr lang="es-ES" noProof="0"/>
              <a:t>Haga clic para modificar el estilo de texto del patrón</a:t>
            </a:r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20"/>
          </p:nvPr>
        </p:nvSpPr>
        <p:spPr>
          <a:xfrm>
            <a:off x="142874" y="1802214"/>
            <a:ext cx="8867776" cy="1738938"/>
          </a:xfrm>
        </p:spPr>
        <p:txBody>
          <a:bodyPr>
            <a:spAutoFit/>
          </a:bodyPr>
          <a:lstStyle>
            <a:lvl1pPr marL="266700" indent="-26670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SzPct val="80000"/>
              <a:buFont typeface="Wingdings" pitchFamily="2" charset="2"/>
              <a:buChar char="v"/>
              <a:defRPr sz="1600">
                <a:solidFill>
                  <a:srgbClr val="AF1E2D"/>
                </a:solidFill>
              </a:defRPr>
            </a:lvl1pPr>
            <a:lvl2pPr marL="446088" indent="-176213">
              <a:spcBef>
                <a:spcPts val="600"/>
              </a:spcBef>
              <a:spcAft>
                <a:spcPts val="600"/>
              </a:spcAft>
              <a:defRPr sz="1400">
                <a:solidFill>
                  <a:schemeClr val="tx1"/>
                </a:solidFill>
              </a:defRPr>
            </a:lvl2pPr>
            <a:lvl3pPr marL="623888" indent="-177800">
              <a:spcBef>
                <a:spcPts val="600"/>
              </a:spcBef>
              <a:spcAft>
                <a:spcPts val="600"/>
              </a:spcAft>
              <a:buClr>
                <a:srgbClr val="7E8083"/>
              </a:buClr>
              <a:defRPr sz="1300">
                <a:solidFill>
                  <a:schemeClr val="tx1"/>
                </a:solidFill>
              </a:defRPr>
            </a:lvl3pPr>
            <a:lvl4pPr marL="811213" indent="-187325" defTabSz="895350">
              <a:spcBef>
                <a:spcPts val="600"/>
              </a:spcBef>
              <a:spcAft>
                <a:spcPts val="600"/>
              </a:spcAft>
              <a:buClr>
                <a:srgbClr val="7E8083"/>
              </a:buClr>
              <a:buSzPct val="70000"/>
              <a:buFont typeface="Calibri" pitchFamily="34" charset="0"/>
              <a:buChar char="‒"/>
              <a:defRPr sz="1200">
                <a:solidFill>
                  <a:schemeClr val="tx1"/>
                </a:solidFill>
              </a:defRPr>
            </a:lvl4pPr>
            <a:lvl5pPr marL="987425" indent="-176213">
              <a:spcBef>
                <a:spcPts val="600"/>
              </a:spcBef>
              <a:spcAft>
                <a:spcPts val="600"/>
              </a:spcAft>
              <a:buClr>
                <a:srgbClr val="7E8083"/>
              </a:buClr>
              <a:defRPr sz="1200">
                <a:solidFill>
                  <a:schemeClr val="tx1"/>
                </a:solidFill>
              </a:defRPr>
            </a:lvl5pPr>
            <a:lvl6pPr marL="982663" indent="-177800">
              <a:buClr>
                <a:srgbClr val="7E8083"/>
              </a:buClr>
              <a:defRPr sz="1100" baseline="0"/>
            </a:lvl6pPr>
          </a:lstStyle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_tradnl" noProof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99433"/>
          </a:xfrm>
          <a:prstGeom prst="rect">
            <a:avLst/>
          </a:prstGeom>
        </p:spPr>
      </p:pic>
      <p:sp>
        <p:nvSpPr>
          <p:cNvPr id="12" name="3 Marcador de texto"/>
          <p:cNvSpPr>
            <a:spLocks noGrp="1"/>
          </p:cNvSpPr>
          <p:nvPr>
            <p:ph type="body" sz="quarter" idx="21"/>
          </p:nvPr>
        </p:nvSpPr>
        <p:spPr>
          <a:xfrm>
            <a:off x="4395355" y="251387"/>
            <a:ext cx="4608944" cy="307777"/>
          </a:xfrm>
        </p:spPr>
        <p:txBody>
          <a:bodyPr wrap="square">
            <a:spAutoFit/>
          </a:bodyPr>
          <a:lstStyle>
            <a:lvl1pPr marL="0" indent="0" algn="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/>
              <a:t>Haga clic para modificar el estilo de texto del patrón</a:t>
            </a:r>
          </a:p>
        </p:txBody>
      </p:sp>
      <p:sp>
        <p:nvSpPr>
          <p:cNvPr id="5" name="4 Rectángulo"/>
          <p:cNvSpPr/>
          <p:nvPr/>
        </p:nvSpPr>
        <p:spPr>
          <a:xfrm>
            <a:off x="-103625" y="6847417"/>
            <a:ext cx="9247625" cy="65617"/>
          </a:xfrm>
          <a:prstGeom prst="rect">
            <a:avLst/>
          </a:prstGeom>
          <a:solidFill>
            <a:srgbClr val="7E8083"/>
          </a:solidFill>
          <a:ln>
            <a:solidFill>
              <a:srgbClr val="7E80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noProof="0"/>
          </a:p>
        </p:txBody>
      </p:sp>
      <p:pic>
        <p:nvPicPr>
          <p:cNvPr id="9" name="8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99433"/>
          </a:xfrm>
          <a:prstGeom prst="rect">
            <a:avLst/>
          </a:prstGeom>
        </p:spPr>
      </p:pic>
      <p:sp>
        <p:nvSpPr>
          <p:cNvPr id="13" name="12 Rectángulo"/>
          <p:cNvSpPr/>
          <p:nvPr userDrawn="1"/>
        </p:nvSpPr>
        <p:spPr>
          <a:xfrm>
            <a:off x="-103625" y="6847417"/>
            <a:ext cx="9247625" cy="65617"/>
          </a:xfrm>
          <a:prstGeom prst="rect">
            <a:avLst/>
          </a:prstGeom>
          <a:solidFill>
            <a:srgbClr val="7E8083"/>
          </a:solidFill>
          <a:ln>
            <a:solidFill>
              <a:srgbClr val="7E80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noProof="0"/>
          </a:p>
        </p:txBody>
      </p:sp>
    </p:spTree>
    <p:extLst>
      <p:ext uri="{BB962C8B-B14F-4D97-AF65-F5344CB8AC3E}">
        <p14:creationId xmlns:p14="http://schemas.microsoft.com/office/powerpoint/2010/main" val="555178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 Título"/>
          <p:cNvSpPr txBox="1">
            <a:spLocks/>
          </p:cNvSpPr>
          <p:nvPr userDrawn="1"/>
        </p:nvSpPr>
        <p:spPr bwMode="auto">
          <a:xfrm>
            <a:off x="2019300" y="129949"/>
            <a:ext cx="6864350" cy="489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lang="es-ES" sz="1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9pPr>
          </a:lstStyle>
          <a:p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8912225" y="6591300"/>
            <a:ext cx="1682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/>
          <a:p>
            <a:pPr algn="r" eaLnBrk="0" hangingPunct="0"/>
            <a:fld id="{DE9521A2-2490-4A3C-A100-9453732FC442}" type="slidenum">
              <a:rPr lang="en-GB" sz="1000" b="1">
                <a:solidFill>
                  <a:schemeClr val="bg1"/>
                </a:solidFill>
              </a:rPr>
              <a:pPr algn="r" eaLnBrk="0" hangingPunct="0"/>
              <a:t>‹#›</a:t>
            </a:fld>
            <a:endParaRPr lang="en-GB" sz="1000" b="1">
              <a:solidFill>
                <a:schemeClr val="bg1"/>
              </a:solidFill>
            </a:endParaRPr>
          </a:p>
        </p:txBody>
      </p:sp>
      <p:grpSp>
        <p:nvGrpSpPr>
          <p:cNvPr id="2" name="6 Grupo"/>
          <p:cNvGrpSpPr>
            <a:grpSpLocks/>
          </p:cNvGrpSpPr>
          <p:nvPr userDrawn="1"/>
        </p:nvGrpSpPr>
        <p:grpSpPr bwMode="auto">
          <a:xfrm>
            <a:off x="0" y="6599238"/>
            <a:ext cx="9144000" cy="280987"/>
            <a:chOff x="-5" y="6329523"/>
            <a:chExt cx="9144002" cy="550860"/>
          </a:xfrm>
        </p:grpSpPr>
        <p:pic>
          <p:nvPicPr>
            <p:cNvPr id="33" name="7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1701" b="-2"/>
            <a:stretch>
              <a:fillRect/>
            </a:stretch>
          </p:blipFill>
          <p:spPr bwMode="auto">
            <a:xfrm rot="10800000">
              <a:off x="-4" y="6329523"/>
              <a:ext cx="9144001" cy="45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8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138"/>
            <a:stretch>
              <a:fillRect/>
            </a:stretch>
          </p:blipFill>
          <p:spPr bwMode="auto">
            <a:xfrm rot="10800000">
              <a:off x="-5" y="6375242"/>
              <a:ext cx="9144001" cy="505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142874" y="842870"/>
            <a:ext cx="8861425" cy="519206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rgbClr val="C0262C"/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grpSp>
        <p:nvGrpSpPr>
          <p:cNvPr id="3" name="34 Grupo"/>
          <p:cNvGrpSpPr/>
          <p:nvPr userDrawn="1"/>
        </p:nvGrpSpPr>
        <p:grpSpPr>
          <a:xfrm>
            <a:off x="0" y="0"/>
            <a:ext cx="9151938" cy="673100"/>
            <a:chOff x="0" y="0"/>
            <a:chExt cx="9151938" cy="673100"/>
          </a:xfrm>
        </p:grpSpPr>
        <p:sp>
          <p:nvSpPr>
            <p:cNvPr id="36" name="1 Título"/>
            <p:cNvSpPr txBox="1">
              <a:spLocks/>
            </p:cNvSpPr>
            <p:nvPr/>
          </p:nvSpPr>
          <p:spPr bwMode="auto">
            <a:xfrm>
              <a:off x="2019300" y="130175"/>
              <a:ext cx="6864350" cy="48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algn="r" rtl="0" eaLnBrk="1" fontAlgn="base" hangingPunct="1">
                <a:spcBef>
                  <a:spcPct val="0"/>
                </a:spcBef>
                <a:spcAft>
                  <a:spcPct val="0"/>
                </a:spcAft>
                <a:defRPr lang="es-ES" sz="1400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2pPr>
              <a:lvl3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3pPr>
              <a:lvl4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4pPr>
              <a:lvl5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5pPr>
              <a:lvl6pPr marL="4572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6pPr>
              <a:lvl7pPr marL="9144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7pPr>
              <a:lvl8pPr marL="13716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8pPr>
              <a:lvl9pPr marL="18288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r>
                <a:t>Haga clic para modificar el estilo de título del patrón</a:t>
              </a:r>
              <a:endParaRPr dirty="0"/>
            </a:p>
          </p:txBody>
        </p:sp>
        <p:pic>
          <p:nvPicPr>
            <p:cNvPr id="37" name="1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55" r="111"/>
            <a:stretch>
              <a:fillRect/>
            </a:stretch>
          </p:blipFill>
          <p:spPr bwMode="auto">
            <a:xfrm>
              <a:off x="0" y="0"/>
              <a:ext cx="9151938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2 Marcador de contenido"/>
          <p:cNvSpPr>
            <a:spLocks noGrp="1"/>
          </p:cNvSpPr>
          <p:nvPr>
            <p:ph idx="1"/>
          </p:nvPr>
        </p:nvSpPr>
        <p:spPr>
          <a:xfrm>
            <a:off x="1619250" y="2282079"/>
            <a:ext cx="5874812" cy="2898868"/>
          </a:xfrm>
        </p:spPr>
        <p:txBody>
          <a:bodyPr rtlCol="0">
            <a:noAutofit/>
          </a:bodyPr>
          <a:lstStyle>
            <a:lvl1pPr marL="0" indent="0">
              <a:buSzPct val="93000"/>
              <a:buFontTx/>
              <a:buNone/>
              <a:defRPr lang="es-ES" sz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buFont typeface="Calibri" pitchFamily="34" charset="0"/>
              <a:buChar char="̶"/>
              <a:defRPr lang="es-ES" sz="1600" dirty="0" smtClean="0"/>
            </a:lvl2pPr>
            <a:lvl3pPr marL="1143000" indent="-228600">
              <a:buSzPct val="60000"/>
              <a:buFont typeface="Wingdings" pitchFamily="2" charset="2"/>
              <a:buChar char="v"/>
              <a:defRPr lang="es-ES" sz="1600" dirty="0" smtClean="0"/>
            </a:lvl3pPr>
            <a:lvl4pPr marL="1600200" indent="-228600">
              <a:buSzPct val="80000"/>
              <a:buFont typeface="Calibri" pitchFamily="34" charset="0"/>
              <a:buChar char="»"/>
              <a:defRPr lang="es-ES" sz="1400" dirty="0" smtClean="0"/>
            </a:lvl4pPr>
            <a:lvl5pPr>
              <a:defRPr lang="es-ES" sz="1600" dirty="0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6" name="1 Título"/>
          <p:cNvSpPr>
            <a:spLocks noGrp="1"/>
          </p:cNvSpPr>
          <p:nvPr>
            <p:ph type="title"/>
          </p:nvPr>
        </p:nvSpPr>
        <p:spPr>
          <a:xfrm>
            <a:off x="2019299" y="129949"/>
            <a:ext cx="6619875" cy="489743"/>
          </a:xfr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22" name="Rectangle 14"/>
          <p:cNvSpPr>
            <a:spLocks noChangeArrowheads="1"/>
          </p:cNvSpPr>
          <p:nvPr userDrawn="1"/>
        </p:nvSpPr>
        <p:spPr bwMode="auto">
          <a:xfrm>
            <a:off x="8836025" y="6553200"/>
            <a:ext cx="1682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/>
          <a:p>
            <a:pPr algn="r" eaLnBrk="0" hangingPunct="0"/>
            <a:fld id="{9989C5A1-C586-4C0A-8CAC-64557EECDCF2}" type="slidenum">
              <a:rPr lang="en-GB" sz="800" b="1">
                <a:solidFill>
                  <a:schemeClr val="bg1"/>
                </a:solidFill>
              </a:rPr>
              <a:pPr algn="r" eaLnBrk="0" hangingPunct="0"/>
              <a:t>‹#›</a:t>
            </a:fld>
            <a:endParaRPr lang="en-GB" sz="800" b="1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 userDrawn="1"/>
        </p:nvSpPr>
        <p:spPr>
          <a:xfrm>
            <a:off x="-28574" y="6697761"/>
            <a:ext cx="63831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00" dirty="0" err="1">
                <a:solidFill>
                  <a:schemeClr val="bg1"/>
                </a:solidFill>
              </a:rPr>
              <a:t>Spanish</a:t>
            </a:r>
            <a:r>
              <a:rPr lang="es-ES" sz="500" dirty="0">
                <a:solidFill>
                  <a:schemeClr val="bg1"/>
                </a:solidFill>
              </a:rPr>
              <a:t> </a:t>
            </a:r>
            <a:r>
              <a:rPr lang="es-ES" sz="500" dirty="0" err="1">
                <a:solidFill>
                  <a:schemeClr val="bg1"/>
                </a:solidFill>
              </a:rPr>
              <a:t>Registers</a:t>
            </a:r>
            <a:endParaRPr lang="es-ES" sz="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723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 Título"/>
          <p:cNvSpPr txBox="1">
            <a:spLocks/>
          </p:cNvSpPr>
          <p:nvPr userDrawn="1"/>
        </p:nvSpPr>
        <p:spPr bwMode="auto">
          <a:xfrm>
            <a:off x="2019300" y="129949"/>
            <a:ext cx="6864350" cy="489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lang="es-ES" sz="1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9pPr>
          </a:lstStyle>
          <a:p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8912225" y="6591300"/>
            <a:ext cx="1682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/>
          <a:p>
            <a:pPr algn="r" eaLnBrk="0" hangingPunct="0"/>
            <a:fld id="{DE9521A2-2490-4A3C-A100-9453732FC442}" type="slidenum">
              <a:rPr lang="en-GB" sz="1000" b="1">
                <a:solidFill>
                  <a:schemeClr val="bg1"/>
                </a:solidFill>
              </a:rPr>
              <a:pPr algn="r" eaLnBrk="0" hangingPunct="0"/>
              <a:t>‹#›</a:t>
            </a:fld>
            <a:endParaRPr lang="en-GB" sz="1000" b="1">
              <a:solidFill>
                <a:schemeClr val="bg1"/>
              </a:solidFill>
            </a:endParaRPr>
          </a:p>
        </p:txBody>
      </p:sp>
      <p:grpSp>
        <p:nvGrpSpPr>
          <p:cNvPr id="2" name="6 Grupo"/>
          <p:cNvGrpSpPr>
            <a:grpSpLocks/>
          </p:cNvGrpSpPr>
          <p:nvPr userDrawn="1"/>
        </p:nvGrpSpPr>
        <p:grpSpPr bwMode="auto">
          <a:xfrm>
            <a:off x="0" y="6599238"/>
            <a:ext cx="9144000" cy="280987"/>
            <a:chOff x="-5" y="6329523"/>
            <a:chExt cx="9144002" cy="550860"/>
          </a:xfrm>
        </p:grpSpPr>
        <p:pic>
          <p:nvPicPr>
            <p:cNvPr id="33" name="7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1701" b="-2"/>
            <a:stretch>
              <a:fillRect/>
            </a:stretch>
          </p:blipFill>
          <p:spPr bwMode="auto">
            <a:xfrm rot="10800000">
              <a:off x="-4" y="6329523"/>
              <a:ext cx="9144001" cy="45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8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138"/>
            <a:stretch>
              <a:fillRect/>
            </a:stretch>
          </p:blipFill>
          <p:spPr bwMode="auto">
            <a:xfrm rot="10800000">
              <a:off x="-5" y="6375242"/>
              <a:ext cx="9144001" cy="505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142874" y="842870"/>
            <a:ext cx="8861425" cy="519206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rgbClr val="C0262C"/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grpSp>
        <p:nvGrpSpPr>
          <p:cNvPr id="3" name="34 Grupo"/>
          <p:cNvGrpSpPr/>
          <p:nvPr userDrawn="1"/>
        </p:nvGrpSpPr>
        <p:grpSpPr>
          <a:xfrm>
            <a:off x="0" y="0"/>
            <a:ext cx="9151938" cy="673100"/>
            <a:chOff x="0" y="0"/>
            <a:chExt cx="9151938" cy="673100"/>
          </a:xfrm>
        </p:grpSpPr>
        <p:sp>
          <p:nvSpPr>
            <p:cNvPr id="36" name="1 Título"/>
            <p:cNvSpPr txBox="1">
              <a:spLocks/>
            </p:cNvSpPr>
            <p:nvPr/>
          </p:nvSpPr>
          <p:spPr bwMode="auto">
            <a:xfrm>
              <a:off x="2019300" y="130175"/>
              <a:ext cx="6864350" cy="48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algn="r" rtl="0" eaLnBrk="1" fontAlgn="base" hangingPunct="1">
                <a:spcBef>
                  <a:spcPct val="0"/>
                </a:spcBef>
                <a:spcAft>
                  <a:spcPct val="0"/>
                </a:spcAft>
                <a:defRPr lang="es-ES" sz="1400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2pPr>
              <a:lvl3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3pPr>
              <a:lvl4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4pPr>
              <a:lvl5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5pPr>
              <a:lvl6pPr marL="4572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6pPr>
              <a:lvl7pPr marL="9144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7pPr>
              <a:lvl8pPr marL="13716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8pPr>
              <a:lvl9pPr marL="18288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r>
                <a:t>Haga clic para modificar el estilo de título del patrón</a:t>
              </a:r>
              <a:endParaRPr dirty="0"/>
            </a:p>
          </p:txBody>
        </p:sp>
        <p:pic>
          <p:nvPicPr>
            <p:cNvPr id="37" name="1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55" r="111"/>
            <a:stretch>
              <a:fillRect/>
            </a:stretch>
          </p:blipFill>
          <p:spPr bwMode="auto">
            <a:xfrm>
              <a:off x="0" y="0"/>
              <a:ext cx="9151938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2 Marcador de contenido"/>
          <p:cNvSpPr>
            <a:spLocks noGrp="1"/>
          </p:cNvSpPr>
          <p:nvPr>
            <p:ph idx="1"/>
          </p:nvPr>
        </p:nvSpPr>
        <p:spPr>
          <a:xfrm>
            <a:off x="1619250" y="2282079"/>
            <a:ext cx="5874812" cy="2898868"/>
          </a:xfrm>
        </p:spPr>
        <p:txBody>
          <a:bodyPr rtlCol="0">
            <a:noAutofit/>
          </a:bodyPr>
          <a:lstStyle>
            <a:lvl1pPr marL="0" indent="0">
              <a:buSzPct val="93000"/>
              <a:buFontTx/>
              <a:buNone/>
              <a:defRPr lang="es-ES" sz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buFont typeface="Calibri" pitchFamily="34" charset="0"/>
              <a:buChar char="̶"/>
              <a:defRPr lang="es-ES" sz="1600" dirty="0" smtClean="0"/>
            </a:lvl2pPr>
            <a:lvl3pPr marL="1143000" indent="-228600">
              <a:buSzPct val="60000"/>
              <a:buFont typeface="Wingdings" pitchFamily="2" charset="2"/>
              <a:buChar char="v"/>
              <a:defRPr lang="es-ES" sz="1600" dirty="0" smtClean="0"/>
            </a:lvl3pPr>
            <a:lvl4pPr marL="1600200" indent="-228600">
              <a:buSzPct val="80000"/>
              <a:buFont typeface="Calibri" pitchFamily="34" charset="0"/>
              <a:buChar char="»"/>
              <a:defRPr lang="es-ES" sz="1400" dirty="0" smtClean="0"/>
            </a:lvl4pPr>
            <a:lvl5pPr>
              <a:defRPr lang="es-ES" sz="1600" dirty="0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6" name="1 Título"/>
          <p:cNvSpPr>
            <a:spLocks noGrp="1"/>
          </p:cNvSpPr>
          <p:nvPr>
            <p:ph type="title"/>
          </p:nvPr>
        </p:nvSpPr>
        <p:spPr>
          <a:xfrm>
            <a:off x="2019299" y="129949"/>
            <a:ext cx="6619875" cy="489743"/>
          </a:xfr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22" name="Rectangle 14"/>
          <p:cNvSpPr>
            <a:spLocks noChangeArrowheads="1"/>
          </p:cNvSpPr>
          <p:nvPr userDrawn="1"/>
        </p:nvSpPr>
        <p:spPr bwMode="auto">
          <a:xfrm>
            <a:off x="8836025" y="6553200"/>
            <a:ext cx="1682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/>
          <a:p>
            <a:pPr algn="r" eaLnBrk="0" hangingPunct="0"/>
            <a:fld id="{9989C5A1-C586-4C0A-8CAC-64557EECDCF2}" type="slidenum">
              <a:rPr lang="en-GB" sz="800" b="1">
                <a:solidFill>
                  <a:schemeClr val="bg1"/>
                </a:solidFill>
              </a:rPr>
              <a:pPr algn="r" eaLnBrk="0" hangingPunct="0"/>
              <a:t>‹#›</a:t>
            </a:fld>
            <a:endParaRPr lang="en-GB" sz="800" b="1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 userDrawn="1"/>
        </p:nvSpPr>
        <p:spPr>
          <a:xfrm>
            <a:off x="-28574" y="6697761"/>
            <a:ext cx="63831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00" dirty="0" err="1">
                <a:solidFill>
                  <a:schemeClr val="bg1"/>
                </a:solidFill>
              </a:rPr>
              <a:t>Spanish</a:t>
            </a:r>
            <a:r>
              <a:rPr lang="es-ES" sz="500" dirty="0">
                <a:solidFill>
                  <a:schemeClr val="bg1"/>
                </a:solidFill>
              </a:rPr>
              <a:t> </a:t>
            </a:r>
            <a:r>
              <a:rPr lang="es-ES" sz="500" dirty="0" err="1">
                <a:solidFill>
                  <a:schemeClr val="bg1"/>
                </a:solidFill>
              </a:rPr>
              <a:t>Registers</a:t>
            </a:r>
            <a:endParaRPr lang="es-ES" sz="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72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 Título"/>
          <p:cNvSpPr txBox="1">
            <a:spLocks/>
          </p:cNvSpPr>
          <p:nvPr userDrawn="1"/>
        </p:nvSpPr>
        <p:spPr bwMode="auto">
          <a:xfrm>
            <a:off x="2019300" y="129949"/>
            <a:ext cx="6864350" cy="489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lang="es-ES" sz="1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C0262C"/>
                </a:solidFill>
                <a:latin typeface="Calibri" pitchFamily="34" charset="0"/>
              </a:defRPr>
            </a:lvl9pPr>
          </a:lstStyle>
          <a:p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8912225" y="6591300"/>
            <a:ext cx="1682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/>
          <a:p>
            <a:pPr algn="r" eaLnBrk="0" hangingPunct="0"/>
            <a:fld id="{DE9521A2-2490-4A3C-A100-9453732FC442}" type="slidenum">
              <a:rPr lang="en-GB" sz="1000" b="1">
                <a:solidFill>
                  <a:schemeClr val="bg1"/>
                </a:solidFill>
              </a:rPr>
              <a:pPr algn="r" eaLnBrk="0" hangingPunct="0"/>
              <a:t>‹#›</a:t>
            </a:fld>
            <a:endParaRPr lang="en-GB" sz="1000" b="1">
              <a:solidFill>
                <a:schemeClr val="bg1"/>
              </a:solidFill>
            </a:endParaRPr>
          </a:p>
        </p:txBody>
      </p:sp>
      <p:grpSp>
        <p:nvGrpSpPr>
          <p:cNvPr id="2" name="6 Grupo"/>
          <p:cNvGrpSpPr>
            <a:grpSpLocks/>
          </p:cNvGrpSpPr>
          <p:nvPr userDrawn="1"/>
        </p:nvGrpSpPr>
        <p:grpSpPr bwMode="auto">
          <a:xfrm>
            <a:off x="0" y="6599238"/>
            <a:ext cx="9144000" cy="280987"/>
            <a:chOff x="-5" y="6329523"/>
            <a:chExt cx="9144002" cy="550860"/>
          </a:xfrm>
        </p:grpSpPr>
        <p:pic>
          <p:nvPicPr>
            <p:cNvPr id="33" name="7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1701" b="-2"/>
            <a:stretch>
              <a:fillRect/>
            </a:stretch>
          </p:blipFill>
          <p:spPr bwMode="auto">
            <a:xfrm rot="10800000">
              <a:off x="-4" y="6329523"/>
              <a:ext cx="9144001" cy="45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8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138"/>
            <a:stretch>
              <a:fillRect/>
            </a:stretch>
          </p:blipFill>
          <p:spPr bwMode="auto">
            <a:xfrm rot="10800000">
              <a:off x="-5" y="6375242"/>
              <a:ext cx="9144001" cy="505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142874" y="842870"/>
            <a:ext cx="8861425" cy="519206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rgbClr val="C0262C"/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grpSp>
        <p:nvGrpSpPr>
          <p:cNvPr id="3" name="34 Grupo"/>
          <p:cNvGrpSpPr/>
          <p:nvPr userDrawn="1"/>
        </p:nvGrpSpPr>
        <p:grpSpPr>
          <a:xfrm>
            <a:off x="0" y="0"/>
            <a:ext cx="9151938" cy="673100"/>
            <a:chOff x="0" y="0"/>
            <a:chExt cx="9151938" cy="673100"/>
          </a:xfrm>
        </p:grpSpPr>
        <p:sp>
          <p:nvSpPr>
            <p:cNvPr id="36" name="1 Título"/>
            <p:cNvSpPr txBox="1">
              <a:spLocks/>
            </p:cNvSpPr>
            <p:nvPr/>
          </p:nvSpPr>
          <p:spPr bwMode="auto">
            <a:xfrm>
              <a:off x="2019300" y="130175"/>
              <a:ext cx="6864350" cy="48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algn="r" rtl="0" eaLnBrk="1" fontAlgn="base" hangingPunct="1">
                <a:spcBef>
                  <a:spcPct val="0"/>
                </a:spcBef>
                <a:spcAft>
                  <a:spcPct val="0"/>
                </a:spcAft>
                <a:defRPr lang="es-ES" sz="1400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2pPr>
              <a:lvl3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3pPr>
              <a:lvl4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4pPr>
              <a:lvl5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5pPr>
              <a:lvl6pPr marL="4572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6pPr>
              <a:lvl7pPr marL="9144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7pPr>
              <a:lvl8pPr marL="13716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8pPr>
              <a:lvl9pPr marL="18288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C0262C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r>
                <a:t>Haga clic para modificar el estilo de título del patrón</a:t>
              </a:r>
              <a:endParaRPr dirty="0"/>
            </a:p>
          </p:txBody>
        </p:sp>
        <p:pic>
          <p:nvPicPr>
            <p:cNvPr id="37" name="1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55" r="111"/>
            <a:stretch>
              <a:fillRect/>
            </a:stretch>
          </p:blipFill>
          <p:spPr bwMode="auto">
            <a:xfrm>
              <a:off x="0" y="0"/>
              <a:ext cx="9151938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2 Marcador de contenido"/>
          <p:cNvSpPr>
            <a:spLocks noGrp="1"/>
          </p:cNvSpPr>
          <p:nvPr>
            <p:ph idx="1"/>
          </p:nvPr>
        </p:nvSpPr>
        <p:spPr>
          <a:xfrm>
            <a:off x="1619250" y="2282079"/>
            <a:ext cx="5874812" cy="2898868"/>
          </a:xfrm>
        </p:spPr>
        <p:txBody>
          <a:bodyPr rtlCol="0">
            <a:noAutofit/>
          </a:bodyPr>
          <a:lstStyle>
            <a:lvl1pPr marL="0" indent="0">
              <a:buSzPct val="93000"/>
              <a:buFontTx/>
              <a:buNone/>
              <a:defRPr lang="es-ES" sz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buFont typeface="Calibri" pitchFamily="34" charset="0"/>
              <a:buChar char="̶"/>
              <a:defRPr lang="es-ES" sz="1600" dirty="0" smtClean="0"/>
            </a:lvl2pPr>
            <a:lvl3pPr marL="1143000" indent="-228600">
              <a:buSzPct val="60000"/>
              <a:buFont typeface="Wingdings" pitchFamily="2" charset="2"/>
              <a:buChar char="v"/>
              <a:defRPr lang="es-ES" sz="1600" dirty="0" smtClean="0"/>
            </a:lvl3pPr>
            <a:lvl4pPr marL="1600200" indent="-228600">
              <a:buSzPct val="80000"/>
              <a:buFont typeface="Calibri" pitchFamily="34" charset="0"/>
              <a:buChar char="»"/>
              <a:defRPr lang="es-ES" sz="1400" dirty="0" smtClean="0"/>
            </a:lvl4pPr>
            <a:lvl5pPr>
              <a:defRPr lang="es-ES" sz="1600" dirty="0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6" name="1 Título"/>
          <p:cNvSpPr>
            <a:spLocks noGrp="1"/>
          </p:cNvSpPr>
          <p:nvPr>
            <p:ph type="title"/>
          </p:nvPr>
        </p:nvSpPr>
        <p:spPr>
          <a:xfrm>
            <a:off x="2019299" y="129949"/>
            <a:ext cx="6619875" cy="489743"/>
          </a:xfr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22" name="Rectangle 14"/>
          <p:cNvSpPr>
            <a:spLocks noChangeArrowheads="1"/>
          </p:cNvSpPr>
          <p:nvPr userDrawn="1"/>
        </p:nvSpPr>
        <p:spPr bwMode="auto">
          <a:xfrm>
            <a:off x="8836025" y="6553200"/>
            <a:ext cx="1682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/>
          <a:p>
            <a:pPr algn="r" eaLnBrk="0" hangingPunct="0"/>
            <a:fld id="{9989C5A1-C586-4C0A-8CAC-64557EECDCF2}" type="slidenum">
              <a:rPr lang="en-GB" sz="800" b="1">
                <a:solidFill>
                  <a:schemeClr val="bg1"/>
                </a:solidFill>
              </a:rPr>
              <a:pPr algn="r" eaLnBrk="0" hangingPunct="0"/>
              <a:t>‹#›</a:t>
            </a:fld>
            <a:endParaRPr lang="en-GB" sz="800" b="1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 userDrawn="1"/>
        </p:nvSpPr>
        <p:spPr>
          <a:xfrm>
            <a:off x="-28574" y="6697761"/>
            <a:ext cx="63831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00" dirty="0" err="1">
                <a:solidFill>
                  <a:schemeClr val="bg1"/>
                </a:solidFill>
              </a:rPr>
              <a:t>Spanish</a:t>
            </a:r>
            <a:r>
              <a:rPr lang="es-ES" sz="500" dirty="0">
                <a:solidFill>
                  <a:schemeClr val="bg1"/>
                </a:solidFill>
              </a:rPr>
              <a:t> </a:t>
            </a:r>
            <a:r>
              <a:rPr lang="es-ES" sz="500" dirty="0" err="1">
                <a:solidFill>
                  <a:schemeClr val="bg1"/>
                </a:solidFill>
              </a:rPr>
              <a:t>Registers</a:t>
            </a:r>
            <a:endParaRPr lang="es-ES" sz="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72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Click to modify pattern title style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Click to modify the pattern text style</a:t>
            </a:r>
          </a:p>
          <a:p>
            <a:pPr lvl="1"/>
            <a:r>
              <a:rPr lang="es-ES_tradnl" noProof="0"/>
              <a:t>Second level</a:t>
            </a:r>
          </a:p>
          <a:p>
            <a:pPr lvl="2"/>
            <a:r>
              <a:rPr lang="es-ES_tradnl" noProof="0"/>
              <a:t>Third level</a:t>
            </a:r>
          </a:p>
          <a:p>
            <a:pPr lvl="3"/>
            <a:r>
              <a:rPr lang="es-ES_tradnl" noProof="0"/>
              <a:t>Fourth level</a:t>
            </a:r>
          </a:p>
          <a:p>
            <a:pPr lvl="4"/>
            <a:r>
              <a:rPr lang="es-ES_tradnl" noProof="0"/>
              <a:t>Fifth level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CCD98043-591F-4D26-BA2A-E1F50FBCBA4D}" type="datetimeFigureOut">
              <a:rPr lang="es-ES_tradnl" noProof="0" smtClean="0"/>
              <a:pPr>
                <a:defRPr/>
              </a:pPr>
              <a:t>30/05/2024</a:t>
            </a:fld>
            <a:endParaRPr lang="es-ES_tradnl" noProof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s-ES_tradnl" noProof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828B4A72-812D-4CF1-9D15-CA113632F8B8}" type="slidenum">
              <a:rPr lang="es-ES_tradnl" noProof="0" smtClean="0"/>
              <a:pPr>
                <a:defRPr/>
              </a:pPr>
              <a:t>‹#›</a:t>
            </a:fld>
            <a:endParaRPr lang="es-ES_tradnl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5" r:id="rId5"/>
    <p:sldLayoutId id="2147483816" r:id="rId6"/>
    <p:sldLayoutId id="2147483820" r:id="rId7"/>
    <p:sldLayoutId id="2147483821" r:id="rId8"/>
    <p:sldLayoutId id="2147483822" r:id="rId9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microsoft.com/office/2007/relationships/hdphoto" Target="../media/hdphoto2.wdp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75390" y="3210473"/>
            <a:ext cx="8024374" cy="1395586"/>
          </a:xfrm>
        </p:spPr>
        <p:txBody>
          <a:bodyPr/>
          <a:lstStyle/>
          <a:p>
            <a:r>
              <a:rPr lang="es-ES_tradnl" dirty="0" err="1"/>
              <a:t>Registry</a:t>
            </a:r>
            <a:r>
              <a:rPr lang="es-ES_tradnl" dirty="0"/>
              <a:t> of </a:t>
            </a:r>
            <a:r>
              <a:rPr lang="es-ES_tradnl" dirty="0" err="1"/>
              <a:t>Movable</a:t>
            </a:r>
            <a:r>
              <a:rPr lang="es-ES_tradnl" dirty="0"/>
              <a:t> </a:t>
            </a:r>
            <a:r>
              <a:rPr lang="es-ES_tradnl" dirty="0" err="1"/>
              <a:t>Property</a:t>
            </a:r>
            <a:r>
              <a:rPr lang="es-ES_tradnl" dirty="0"/>
              <a:t> in </a:t>
            </a:r>
            <a:r>
              <a:rPr lang="es-ES_tradnl" dirty="0" err="1"/>
              <a:t>Spain</a:t>
            </a:r>
            <a:br>
              <a:rPr lang="es-ES_tradnl" dirty="0"/>
            </a:br>
            <a:r>
              <a:rPr lang="es-ES_tradnl" dirty="0"/>
              <a:t> An international perspective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44973" y="4761592"/>
            <a:ext cx="6854791" cy="839107"/>
          </a:xfrm>
        </p:spPr>
        <p:txBody>
          <a:bodyPr/>
          <a:lstStyle/>
          <a:p>
            <a:r>
              <a:rPr lang="es-ES_tradnl" dirty="0"/>
              <a:t>Ana del Valle Hernandez</a:t>
            </a:r>
          </a:p>
          <a:p>
            <a:r>
              <a:rPr lang="es-ES_tradnl" dirty="0"/>
              <a:t>Business and Movable Property Registrar of Mallorca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_tradnl" dirty="0"/>
              <a:t>Detroit, </a:t>
            </a:r>
            <a:r>
              <a:rPr lang="es-ES_tradnl" dirty="0" err="1"/>
              <a:t>May</a:t>
            </a:r>
            <a:r>
              <a:rPr lang="es-ES_tradnl" dirty="0"/>
              <a:t> 2024 </a:t>
            </a:r>
          </a:p>
        </p:txBody>
      </p:sp>
    </p:spTree>
    <p:extLst>
      <p:ext uri="{BB962C8B-B14F-4D97-AF65-F5344CB8AC3E}">
        <p14:creationId xmlns:p14="http://schemas.microsoft.com/office/powerpoint/2010/main" val="2626563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>
          <a:xfrm>
            <a:off x="142874" y="1124224"/>
            <a:ext cx="8861425" cy="560312"/>
          </a:xfrm>
        </p:spPr>
        <p:txBody>
          <a:bodyPr/>
          <a:lstStyle/>
          <a:p>
            <a:r>
              <a:rPr lang="en-US" dirty="0"/>
              <a:t>The RBM </a:t>
            </a:r>
            <a:r>
              <a:rPr lang="en-US" dirty="0" err="1"/>
              <a:t>plays a </a:t>
            </a:r>
            <a:r>
              <a:rPr lang="en-US" dirty="0"/>
              <a:t>triple </a:t>
            </a:r>
            <a:r>
              <a:rPr lang="en-US" dirty="0" err="1"/>
              <a:t>role</a:t>
            </a:r>
            <a:endParaRPr lang="en-US" dirty="0"/>
          </a:p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s-ES" dirty="0"/>
              <a:t>SPANISH  REGISTRY OF MOVABLE PROPERTY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38125" y="1797050"/>
            <a:ext cx="8707437" cy="4537075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13" name="Rectangle 34"/>
          <p:cNvSpPr>
            <a:spLocks noChangeArrowheads="1"/>
          </p:cNvSpPr>
          <p:nvPr/>
        </p:nvSpPr>
        <p:spPr bwMode="auto">
          <a:xfrm>
            <a:off x="1508504" y="1889561"/>
            <a:ext cx="2372137" cy="497002"/>
          </a:xfrm>
          <a:prstGeom prst="rect">
            <a:avLst/>
          </a:prstGeom>
          <a:solidFill>
            <a:srgbClr val="AF1E2D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ES_tradnl" sz="1600" b="1" dirty="0">
                <a:solidFill>
                  <a:schemeClr val="lt1"/>
                </a:solidFill>
                <a:cs typeface="+mn-cs"/>
              </a:rPr>
              <a:t>TITLE</a:t>
            </a:r>
          </a:p>
        </p:txBody>
      </p:sp>
      <p:sp>
        <p:nvSpPr>
          <p:cNvPr id="14" name="Rectangle 38"/>
          <p:cNvSpPr>
            <a:spLocks noChangeArrowheads="1"/>
          </p:cNvSpPr>
          <p:nvPr/>
        </p:nvSpPr>
        <p:spPr bwMode="auto">
          <a:xfrm>
            <a:off x="3955830" y="1889561"/>
            <a:ext cx="2373611" cy="497002"/>
          </a:xfrm>
          <a:prstGeom prst="rect">
            <a:avLst/>
          </a:prstGeom>
          <a:solidFill>
            <a:srgbClr val="AF1E2D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ES_tradnl" sz="1600" b="1" dirty="0">
                <a:solidFill>
                  <a:schemeClr val="lt1"/>
                </a:solidFill>
                <a:cs typeface="+mn-cs"/>
              </a:rPr>
              <a:t>TITLE</a:t>
            </a:r>
          </a:p>
        </p:txBody>
      </p:sp>
      <p:sp>
        <p:nvSpPr>
          <p:cNvPr id="23" name="Rectangle 39"/>
          <p:cNvSpPr>
            <a:spLocks noChangeArrowheads="1"/>
          </p:cNvSpPr>
          <p:nvPr/>
        </p:nvSpPr>
        <p:spPr bwMode="auto">
          <a:xfrm>
            <a:off x="6404629" y="1889561"/>
            <a:ext cx="2373611" cy="497002"/>
          </a:xfrm>
          <a:prstGeom prst="rect">
            <a:avLst/>
          </a:prstGeom>
          <a:solidFill>
            <a:srgbClr val="AF1E2D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ES_tradnl" sz="1600" b="1">
                <a:solidFill>
                  <a:schemeClr val="lt1"/>
                </a:solidFill>
                <a:cs typeface="+mn-cs"/>
              </a:rPr>
              <a:t>TITLE</a:t>
            </a:r>
          </a:p>
        </p:txBody>
      </p:sp>
      <p:sp>
        <p:nvSpPr>
          <p:cNvPr id="24" name="Rectangle 40"/>
          <p:cNvSpPr>
            <a:spLocks noChangeArrowheads="1"/>
          </p:cNvSpPr>
          <p:nvPr/>
        </p:nvSpPr>
        <p:spPr bwMode="auto">
          <a:xfrm>
            <a:off x="1508504" y="2457794"/>
            <a:ext cx="2372137" cy="1206077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/>
          <a:lstStyle/>
          <a:p>
            <a:pPr marL="182563" indent="-182563" algn="l" defTabSz="900113">
              <a:spcBef>
                <a:spcPct val="0"/>
              </a:spcBef>
              <a:buFont typeface="Calibri" pitchFamily="34" charset="0"/>
              <a:buNone/>
            </a:pPr>
            <a:r>
              <a:rPr lang="es-ES" sz="1200" b="0" dirty="0">
                <a:latin typeface="+mn-lt"/>
                <a:cs typeface="Arial" charset="0"/>
              </a:rPr>
              <a:t>SIZE LETTER 12: Level 0</a:t>
            </a:r>
          </a:p>
          <a:p>
            <a:pPr marL="182563" indent="-182563" algn="l" defTabSz="900113">
              <a:spcBef>
                <a:spcPct val="0"/>
              </a:spcBef>
              <a:buClr>
                <a:srgbClr val="C00000"/>
              </a:buClr>
              <a:buFont typeface="Calibri" pitchFamily="34" charset="0"/>
              <a:buChar char="●"/>
            </a:pPr>
            <a:r>
              <a:rPr lang="es-ES" sz="1200" b="0" dirty="0">
                <a:latin typeface="+mn-lt"/>
                <a:cs typeface="Arial" charset="0"/>
              </a:rPr>
              <a:t>Level 1</a:t>
            </a:r>
          </a:p>
          <a:p>
            <a:pPr marL="361950" lvl="1" indent="-177800" algn="l" defTabSz="900113">
              <a:spcBef>
                <a:spcPct val="0"/>
              </a:spcBef>
              <a:buClr>
                <a:srgbClr val="C00000"/>
              </a:buClr>
              <a:buFont typeface="Courier" pitchFamily="49" charset="0"/>
              <a:buChar char="o"/>
            </a:pPr>
            <a:r>
              <a:rPr lang="es-ES" sz="1200" b="0" dirty="0">
                <a:latin typeface="+mn-lt"/>
                <a:cs typeface="Arial" charset="0"/>
              </a:rPr>
              <a:t>Level 2</a:t>
            </a:r>
          </a:p>
          <a:p>
            <a:pPr marL="541338" lvl="2" indent="-177800" algn="l" defTabSz="900113">
              <a:spcBef>
                <a:spcPct val="0"/>
              </a:spcBef>
              <a:buClr>
                <a:srgbClr val="C00000"/>
              </a:buClr>
              <a:buFontTx/>
              <a:buChar char="•"/>
            </a:pPr>
            <a:r>
              <a:rPr lang="es-ES" sz="1200" b="0" dirty="0">
                <a:latin typeface="+mn-lt"/>
                <a:cs typeface="Arial" charset="0"/>
              </a:rPr>
              <a:t>Level 3</a:t>
            </a:r>
          </a:p>
          <a:p>
            <a:pPr marL="720725" lvl="3" indent="-177800" algn="l" defTabSz="900113">
              <a:spcBef>
                <a:spcPct val="0"/>
              </a:spcBef>
              <a:buClr>
                <a:srgbClr val="C00000"/>
              </a:buClr>
              <a:buFontTx/>
              <a:buChar char="–"/>
            </a:pPr>
            <a:r>
              <a:rPr lang="es-ES" sz="1200" b="0" dirty="0">
                <a:latin typeface="+mn-lt"/>
                <a:cs typeface="Arial" charset="0"/>
              </a:rPr>
              <a:t>Level 4</a:t>
            </a:r>
            <a:endParaRPr lang="es-ES_tradnl" sz="1200" b="0" dirty="0">
              <a:latin typeface="+mn-lt"/>
              <a:cs typeface="Arial" charset="0"/>
            </a:endParaRPr>
          </a:p>
        </p:txBody>
      </p:sp>
      <p:sp>
        <p:nvSpPr>
          <p:cNvPr id="28" name="Rectangle 40"/>
          <p:cNvSpPr>
            <a:spLocks noChangeArrowheads="1"/>
          </p:cNvSpPr>
          <p:nvPr/>
        </p:nvSpPr>
        <p:spPr bwMode="auto">
          <a:xfrm>
            <a:off x="3955830" y="2457794"/>
            <a:ext cx="2372137" cy="1206077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/>
          <a:lstStyle/>
          <a:p>
            <a:pPr marL="182563" indent="-182563" algn="l" defTabSz="900113">
              <a:spcBef>
                <a:spcPct val="0"/>
              </a:spcBef>
              <a:buFont typeface="Calibri" pitchFamily="34" charset="0"/>
              <a:buNone/>
            </a:pPr>
            <a:r>
              <a:rPr lang="es-ES" sz="1200" b="0" dirty="0">
                <a:latin typeface="+mn-lt"/>
                <a:cs typeface="Arial" charset="0"/>
              </a:rPr>
              <a:t>SIZE LETTER 12: Level 0</a:t>
            </a:r>
          </a:p>
          <a:p>
            <a:pPr marL="182563" indent="-182563" algn="l" defTabSz="900113">
              <a:spcBef>
                <a:spcPct val="0"/>
              </a:spcBef>
              <a:buClr>
                <a:srgbClr val="C00000"/>
              </a:buClr>
              <a:buFont typeface="Calibri" pitchFamily="34" charset="0"/>
              <a:buChar char="●"/>
            </a:pPr>
            <a:r>
              <a:rPr lang="es-ES" sz="1200" b="0" dirty="0">
                <a:latin typeface="+mn-lt"/>
                <a:cs typeface="Arial" charset="0"/>
              </a:rPr>
              <a:t>Level 1</a:t>
            </a:r>
          </a:p>
          <a:p>
            <a:pPr marL="361950" lvl="1" indent="-177800" algn="l" defTabSz="900113">
              <a:spcBef>
                <a:spcPct val="0"/>
              </a:spcBef>
              <a:buClr>
                <a:srgbClr val="C00000"/>
              </a:buClr>
              <a:buFont typeface="Courier" pitchFamily="49" charset="0"/>
              <a:buChar char="o"/>
            </a:pPr>
            <a:r>
              <a:rPr lang="es-ES" sz="1200" b="0" dirty="0">
                <a:latin typeface="+mn-lt"/>
                <a:cs typeface="Arial" charset="0"/>
              </a:rPr>
              <a:t>Level 2</a:t>
            </a:r>
          </a:p>
          <a:p>
            <a:pPr marL="541338" lvl="2" indent="-177800" algn="l" defTabSz="900113">
              <a:spcBef>
                <a:spcPct val="0"/>
              </a:spcBef>
              <a:buClr>
                <a:srgbClr val="C00000"/>
              </a:buClr>
              <a:buFontTx/>
              <a:buChar char="•"/>
            </a:pPr>
            <a:r>
              <a:rPr lang="es-ES" sz="1200" b="0" dirty="0">
                <a:latin typeface="+mn-lt"/>
                <a:cs typeface="Arial" charset="0"/>
              </a:rPr>
              <a:t>Level 3</a:t>
            </a:r>
          </a:p>
          <a:p>
            <a:pPr marL="720725" lvl="3" indent="-177800" algn="l" defTabSz="900113">
              <a:spcBef>
                <a:spcPct val="0"/>
              </a:spcBef>
              <a:buClr>
                <a:srgbClr val="C00000"/>
              </a:buClr>
              <a:buFontTx/>
              <a:buChar char="–"/>
            </a:pPr>
            <a:r>
              <a:rPr lang="es-ES" sz="1200" b="0" dirty="0">
                <a:latin typeface="+mn-lt"/>
                <a:cs typeface="Arial" charset="0"/>
              </a:rPr>
              <a:t>Level 4</a:t>
            </a:r>
            <a:endParaRPr lang="es-ES_tradnl" sz="1200" b="0" dirty="0">
              <a:latin typeface="+mn-lt"/>
              <a:cs typeface="Arial" charset="0"/>
            </a:endParaRPr>
          </a:p>
        </p:txBody>
      </p:sp>
      <p:sp>
        <p:nvSpPr>
          <p:cNvPr id="29" name="Rectangle 40"/>
          <p:cNvSpPr>
            <a:spLocks noChangeArrowheads="1"/>
          </p:cNvSpPr>
          <p:nvPr/>
        </p:nvSpPr>
        <p:spPr bwMode="auto">
          <a:xfrm>
            <a:off x="6406103" y="2457794"/>
            <a:ext cx="2372137" cy="1206077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/>
          <a:lstStyle/>
          <a:p>
            <a:pPr marL="182563" indent="-182563" algn="l" defTabSz="900113">
              <a:spcBef>
                <a:spcPct val="0"/>
              </a:spcBef>
              <a:buFont typeface="Calibri" pitchFamily="34" charset="0"/>
              <a:buNone/>
            </a:pPr>
            <a:r>
              <a:rPr lang="es-ES" sz="1200" b="0" dirty="0">
                <a:latin typeface="+mn-lt"/>
                <a:cs typeface="Arial" charset="0"/>
              </a:rPr>
              <a:t>SIZE LETTER 12: Level 0</a:t>
            </a:r>
          </a:p>
          <a:p>
            <a:pPr marL="182563" indent="-182563" algn="l" defTabSz="900113">
              <a:spcBef>
                <a:spcPct val="0"/>
              </a:spcBef>
              <a:buClr>
                <a:srgbClr val="C00000"/>
              </a:buClr>
              <a:buFont typeface="Calibri" pitchFamily="34" charset="0"/>
              <a:buChar char="●"/>
            </a:pPr>
            <a:r>
              <a:rPr lang="es-ES" sz="1200" b="0" dirty="0">
                <a:latin typeface="+mn-lt"/>
                <a:cs typeface="Arial" charset="0"/>
              </a:rPr>
              <a:t>Level 1</a:t>
            </a:r>
          </a:p>
          <a:p>
            <a:pPr marL="361950" lvl="1" indent="-177800" algn="l" defTabSz="900113">
              <a:spcBef>
                <a:spcPct val="0"/>
              </a:spcBef>
              <a:buClr>
                <a:srgbClr val="C00000"/>
              </a:buClr>
              <a:buFont typeface="Courier" pitchFamily="49" charset="0"/>
              <a:buChar char="o"/>
            </a:pPr>
            <a:r>
              <a:rPr lang="es-ES" sz="1200" b="0" dirty="0">
                <a:latin typeface="+mn-lt"/>
                <a:cs typeface="Arial" charset="0"/>
              </a:rPr>
              <a:t>Level 2</a:t>
            </a:r>
          </a:p>
          <a:p>
            <a:pPr marL="541338" lvl="2" indent="-177800" algn="l" defTabSz="900113">
              <a:spcBef>
                <a:spcPct val="0"/>
              </a:spcBef>
              <a:buClr>
                <a:srgbClr val="C00000"/>
              </a:buClr>
              <a:buFontTx/>
              <a:buChar char="•"/>
            </a:pPr>
            <a:r>
              <a:rPr lang="es-ES" sz="1200" b="0" dirty="0">
                <a:latin typeface="+mn-lt"/>
                <a:cs typeface="Arial" charset="0"/>
              </a:rPr>
              <a:t>Level 3</a:t>
            </a:r>
          </a:p>
          <a:p>
            <a:pPr marL="720725" lvl="3" indent="-177800" algn="l" defTabSz="900113">
              <a:spcBef>
                <a:spcPct val="0"/>
              </a:spcBef>
              <a:buClr>
                <a:srgbClr val="C00000"/>
              </a:buClr>
              <a:buFontTx/>
              <a:buChar char="–"/>
            </a:pPr>
            <a:r>
              <a:rPr lang="es-ES" sz="1200" b="0" dirty="0">
                <a:latin typeface="+mn-lt"/>
                <a:cs typeface="Arial" charset="0"/>
              </a:rPr>
              <a:t>Level 4</a:t>
            </a:r>
            <a:endParaRPr lang="es-ES_tradnl" sz="1200" b="0" dirty="0">
              <a:latin typeface="+mn-lt"/>
              <a:cs typeface="Arial" charset="0"/>
            </a:endParaRPr>
          </a:p>
        </p:txBody>
      </p:sp>
      <p:sp>
        <p:nvSpPr>
          <p:cNvPr id="30" name="Rectangle 40"/>
          <p:cNvSpPr>
            <a:spLocks noChangeArrowheads="1"/>
          </p:cNvSpPr>
          <p:nvPr/>
        </p:nvSpPr>
        <p:spPr bwMode="auto">
          <a:xfrm>
            <a:off x="1508504" y="3735103"/>
            <a:ext cx="2372137" cy="1206077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/>
          <a:lstStyle/>
          <a:p>
            <a:pPr marL="182563" indent="-182563" algn="l" defTabSz="900113">
              <a:spcBef>
                <a:spcPct val="0"/>
              </a:spcBef>
              <a:buFont typeface="Calibri" pitchFamily="34" charset="0"/>
              <a:buNone/>
            </a:pPr>
            <a:r>
              <a:rPr lang="es-ES" sz="1200" b="0" dirty="0">
                <a:latin typeface="+mn-lt"/>
                <a:cs typeface="Arial" charset="0"/>
              </a:rPr>
              <a:t>SIZE LETTER 12: Level 0</a:t>
            </a:r>
          </a:p>
          <a:p>
            <a:pPr marL="182563" indent="-182563" algn="l" defTabSz="900113">
              <a:spcBef>
                <a:spcPct val="0"/>
              </a:spcBef>
              <a:buClr>
                <a:srgbClr val="C00000"/>
              </a:buClr>
              <a:buFont typeface="Calibri" pitchFamily="34" charset="0"/>
              <a:buChar char="●"/>
            </a:pPr>
            <a:r>
              <a:rPr lang="es-ES" sz="1200" b="0" dirty="0">
                <a:latin typeface="+mn-lt"/>
                <a:cs typeface="Arial" charset="0"/>
              </a:rPr>
              <a:t>Level 1</a:t>
            </a:r>
          </a:p>
          <a:p>
            <a:pPr marL="361950" lvl="1" indent="-177800" algn="l" defTabSz="900113">
              <a:spcBef>
                <a:spcPct val="0"/>
              </a:spcBef>
              <a:buClr>
                <a:srgbClr val="C00000"/>
              </a:buClr>
              <a:buFont typeface="Courier" pitchFamily="49" charset="0"/>
              <a:buChar char="o"/>
            </a:pPr>
            <a:r>
              <a:rPr lang="es-ES" sz="1200" b="0" dirty="0">
                <a:latin typeface="+mn-lt"/>
                <a:cs typeface="Arial" charset="0"/>
              </a:rPr>
              <a:t>Level 2</a:t>
            </a:r>
          </a:p>
          <a:p>
            <a:pPr marL="541338" lvl="2" indent="-177800" algn="l" defTabSz="900113">
              <a:spcBef>
                <a:spcPct val="0"/>
              </a:spcBef>
              <a:buClr>
                <a:srgbClr val="C00000"/>
              </a:buClr>
              <a:buFontTx/>
              <a:buChar char="•"/>
            </a:pPr>
            <a:r>
              <a:rPr lang="es-ES" sz="1200" b="0" dirty="0">
                <a:latin typeface="+mn-lt"/>
                <a:cs typeface="Arial" charset="0"/>
              </a:rPr>
              <a:t>Level 3</a:t>
            </a:r>
          </a:p>
          <a:p>
            <a:pPr marL="720725" lvl="3" indent="-177800" algn="l" defTabSz="900113">
              <a:spcBef>
                <a:spcPct val="0"/>
              </a:spcBef>
              <a:buClr>
                <a:srgbClr val="C00000"/>
              </a:buClr>
              <a:buFontTx/>
              <a:buChar char="–"/>
            </a:pPr>
            <a:r>
              <a:rPr lang="es-ES" sz="1200" b="0" dirty="0">
                <a:latin typeface="+mn-lt"/>
                <a:cs typeface="Arial" charset="0"/>
              </a:rPr>
              <a:t>Level 4</a:t>
            </a:r>
            <a:endParaRPr lang="es-ES_tradnl" sz="1200" b="0" dirty="0">
              <a:latin typeface="+mn-lt"/>
              <a:cs typeface="Arial" charset="0"/>
            </a:endParaRPr>
          </a:p>
        </p:txBody>
      </p:sp>
      <p:sp>
        <p:nvSpPr>
          <p:cNvPr id="31" name="Rectangle 40"/>
          <p:cNvSpPr>
            <a:spLocks noChangeArrowheads="1"/>
          </p:cNvSpPr>
          <p:nvPr/>
        </p:nvSpPr>
        <p:spPr bwMode="auto">
          <a:xfrm>
            <a:off x="3955830" y="3735103"/>
            <a:ext cx="2372137" cy="1206077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/>
          <a:lstStyle/>
          <a:p>
            <a:pPr marL="182563" indent="-182563" algn="l" defTabSz="900113">
              <a:spcBef>
                <a:spcPct val="0"/>
              </a:spcBef>
              <a:buFont typeface="Calibri" pitchFamily="34" charset="0"/>
              <a:buNone/>
            </a:pPr>
            <a:r>
              <a:rPr lang="es-ES" sz="1200" b="0" dirty="0">
                <a:latin typeface="+mn-lt"/>
                <a:cs typeface="Arial" charset="0"/>
              </a:rPr>
              <a:t>SIZE LETTER 12: Level 0</a:t>
            </a:r>
          </a:p>
          <a:p>
            <a:pPr marL="182563" indent="-182563" algn="l" defTabSz="900113">
              <a:spcBef>
                <a:spcPct val="0"/>
              </a:spcBef>
              <a:buClr>
                <a:srgbClr val="C00000"/>
              </a:buClr>
              <a:buFont typeface="Calibri" pitchFamily="34" charset="0"/>
              <a:buChar char="●"/>
            </a:pPr>
            <a:r>
              <a:rPr lang="es-ES" sz="1200" b="0" dirty="0">
                <a:latin typeface="+mn-lt"/>
                <a:cs typeface="Arial" charset="0"/>
              </a:rPr>
              <a:t>Level 1</a:t>
            </a:r>
          </a:p>
          <a:p>
            <a:pPr marL="361950" lvl="1" indent="-177800" algn="l" defTabSz="900113">
              <a:spcBef>
                <a:spcPct val="0"/>
              </a:spcBef>
              <a:buClr>
                <a:srgbClr val="C00000"/>
              </a:buClr>
              <a:buFont typeface="Courier" pitchFamily="49" charset="0"/>
              <a:buChar char="o"/>
            </a:pPr>
            <a:r>
              <a:rPr lang="es-ES" sz="1200" b="0" dirty="0">
                <a:latin typeface="+mn-lt"/>
                <a:cs typeface="Arial" charset="0"/>
              </a:rPr>
              <a:t>Level 2</a:t>
            </a:r>
          </a:p>
          <a:p>
            <a:pPr marL="541338" lvl="2" indent="-177800" algn="l" defTabSz="900113">
              <a:spcBef>
                <a:spcPct val="0"/>
              </a:spcBef>
              <a:buClr>
                <a:srgbClr val="C00000"/>
              </a:buClr>
              <a:buFontTx/>
              <a:buChar char="•"/>
            </a:pPr>
            <a:r>
              <a:rPr lang="es-ES" sz="1200" b="0" dirty="0">
                <a:latin typeface="+mn-lt"/>
                <a:cs typeface="Arial" charset="0"/>
              </a:rPr>
              <a:t>Level 3</a:t>
            </a:r>
          </a:p>
          <a:p>
            <a:pPr marL="720725" lvl="3" indent="-177800" algn="l" defTabSz="900113">
              <a:spcBef>
                <a:spcPct val="0"/>
              </a:spcBef>
              <a:buClr>
                <a:srgbClr val="C00000"/>
              </a:buClr>
              <a:buFontTx/>
              <a:buChar char="–"/>
            </a:pPr>
            <a:r>
              <a:rPr lang="es-ES" sz="1200" b="0" dirty="0">
                <a:latin typeface="+mn-lt"/>
                <a:cs typeface="Arial" charset="0"/>
              </a:rPr>
              <a:t>Level 4</a:t>
            </a:r>
            <a:endParaRPr lang="es-ES_tradnl" sz="1200" b="0" dirty="0">
              <a:latin typeface="+mn-lt"/>
              <a:cs typeface="Arial" charset="0"/>
            </a:endParaRPr>
          </a:p>
        </p:txBody>
      </p:sp>
      <p:sp>
        <p:nvSpPr>
          <p:cNvPr id="32" name="Rectangle 40"/>
          <p:cNvSpPr>
            <a:spLocks noChangeArrowheads="1"/>
          </p:cNvSpPr>
          <p:nvPr/>
        </p:nvSpPr>
        <p:spPr bwMode="auto">
          <a:xfrm>
            <a:off x="6406103" y="3735103"/>
            <a:ext cx="2372137" cy="1206077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/>
          <a:lstStyle/>
          <a:p>
            <a:pPr marL="182563" indent="-182563" algn="l" defTabSz="900113">
              <a:spcBef>
                <a:spcPct val="0"/>
              </a:spcBef>
              <a:buFont typeface="Calibri" pitchFamily="34" charset="0"/>
              <a:buNone/>
            </a:pPr>
            <a:r>
              <a:rPr lang="es-ES" sz="1200" b="0" dirty="0">
                <a:latin typeface="+mn-lt"/>
                <a:cs typeface="Arial" charset="0"/>
              </a:rPr>
              <a:t>SIZE LETTER 12: Level 0</a:t>
            </a:r>
          </a:p>
          <a:p>
            <a:pPr marL="182563" indent="-182563" algn="l" defTabSz="900113">
              <a:spcBef>
                <a:spcPct val="0"/>
              </a:spcBef>
              <a:buClr>
                <a:srgbClr val="C00000"/>
              </a:buClr>
              <a:buFont typeface="Calibri" pitchFamily="34" charset="0"/>
              <a:buChar char="●"/>
            </a:pPr>
            <a:r>
              <a:rPr lang="es-ES" sz="1200" b="0" dirty="0">
                <a:latin typeface="+mn-lt"/>
                <a:cs typeface="Arial" charset="0"/>
              </a:rPr>
              <a:t>Level 1</a:t>
            </a:r>
          </a:p>
          <a:p>
            <a:pPr marL="361950" lvl="1" indent="-177800" algn="l" defTabSz="900113">
              <a:spcBef>
                <a:spcPct val="0"/>
              </a:spcBef>
              <a:buClr>
                <a:srgbClr val="C00000"/>
              </a:buClr>
              <a:buFont typeface="Courier" pitchFamily="49" charset="0"/>
              <a:buChar char="o"/>
            </a:pPr>
            <a:r>
              <a:rPr lang="es-ES" sz="1200" b="0" dirty="0">
                <a:latin typeface="+mn-lt"/>
                <a:cs typeface="Arial" charset="0"/>
              </a:rPr>
              <a:t>Level 2</a:t>
            </a:r>
          </a:p>
          <a:p>
            <a:pPr marL="541338" lvl="2" indent="-177800" algn="l" defTabSz="900113">
              <a:spcBef>
                <a:spcPct val="0"/>
              </a:spcBef>
              <a:buClr>
                <a:srgbClr val="C00000"/>
              </a:buClr>
              <a:buFontTx/>
              <a:buChar char="•"/>
            </a:pPr>
            <a:r>
              <a:rPr lang="es-ES" sz="1200" b="0" dirty="0">
                <a:latin typeface="+mn-lt"/>
                <a:cs typeface="Arial" charset="0"/>
              </a:rPr>
              <a:t>Level 3</a:t>
            </a:r>
          </a:p>
          <a:p>
            <a:pPr marL="720725" lvl="3" indent="-177800" algn="l" defTabSz="900113">
              <a:spcBef>
                <a:spcPct val="0"/>
              </a:spcBef>
              <a:buClr>
                <a:srgbClr val="C00000"/>
              </a:buClr>
              <a:buFontTx/>
              <a:buChar char="–"/>
            </a:pPr>
            <a:r>
              <a:rPr lang="es-ES" sz="1200" b="0" dirty="0">
                <a:latin typeface="+mn-lt"/>
                <a:cs typeface="Arial" charset="0"/>
              </a:rPr>
              <a:t>Level 4</a:t>
            </a:r>
            <a:endParaRPr lang="es-ES_tradnl" sz="1200" b="0" dirty="0">
              <a:latin typeface="+mn-lt"/>
              <a:cs typeface="Arial" charset="0"/>
            </a:endParaRPr>
          </a:p>
        </p:txBody>
      </p:sp>
      <p:sp>
        <p:nvSpPr>
          <p:cNvPr id="33" name="Rectangle 40"/>
          <p:cNvSpPr>
            <a:spLocks noChangeArrowheads="1"/>
          </p:cNvSpPr>
          <p:nvPr/>
        </p:nvSpPr>
        <p:spPr bwMode="auto">
          <a:xfrm>
            <a:off x="1508504" y="5014033"/>
            <a:ext cx="2372137" cy="1206077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/>
          <a:lstStyle/>
          <a:p>
            <a:pPr marL="182563" indent="-182563" algn="l" defTabSz="900113">
              <a:spcBef>
                <a:spcPct val="0"/>
              </a:spcBef>
              <a:buFont typeface="Calibri" pitchFamily="34" charset="0"/>
              <a:buNone/>
            </a:pPr>
            <a:r>
              <a:rPr lang="es-ES" sz="1200" b="0" dirty="0">
                <a:latin typeface="+mn-lt"/>
                <a:cs typeface="Arial" charset="0"/>
              </a:rPr>
              <a:t>SIZE LETTER 12: Level 0</a:t>
            </a:r>
          </a:p>
          <a:p>
            <a:pPr marL="182563" indent="-182563" algn="l" defTabSz="900113">
              <a:spcBef>
                <a:spcPct val="0"/>
              </a:spcBef>
              <a:buClr>
                <a:srgbClr val="C00000"/>
              </a:buClr>
              <a:buFont typeface="Calibri" pitchFamily="34" charset="0"/>
              <a:buChar char="●"/>
            </a:pPr>
            <a:r>
              <a:rPr lang="es-ES" sz="1200" b="0" dirty="0">
                <a:latin typeface="+mn-lt"/>
                <a:cs typeface="Arial" charset="0"/>
              </a:rPr>
              <a:t>Level 1</a:t>
            </a:r>
          </a:p>
          <a:p>
            <a:pPr marL="361950" lvl="1" indent="-177800" algn="l" defTabSz="900113">
              <a:spcBef>
                <a:spcPct val="0"/>
              </a:spcBef>
              <a:buClr>
                <a:srgbClr val="C00000"/>
              </a:buClr>
              <a:buFont typeface="Courier" pitchFamily="49" charset="0"/>
              <a:buChar char="o"/>
            </a:pPr>
            <a:r>
              <a:rPr lang="es-ES" sz="1200" b="0" dirty="0">
                <a:latin typeface="+mn-lt"/>
                <a:cs typeface="Arial" charset="0"/>
              </a:rPr>
              <a:t>Level 2</a:t>
            </a:r>
          </a:p>
          <a:p>
            <a:pPr marL="541338" lvl="2" indent="-177800" algn="l" defTabSz="900113">
              <a:spcBef>
                <a:spcPct val="0"/>
              </a:spcBef>
              <a:buClr>
                <a:srgbClr val="C00000"/>
              </a:buClr>
              <a:buFontTx/>
              <a:buChar char="•"/>
            </a:pPr>
            <a:r>
              <a:rPr lang="es-ES" sz="1200" b="0" dirty="0">
                <a:latin typeface="+mn-lt"/>
                <a:cs typeface="Arial" charset="0"/>
              </a:rPr>
              <a:t>Level 3</a:t>
            </a:r>
          </a:p>
          <a:p>
            <a:pPr marL="720725" lvl="3" indent="-177800" algn="l" defTabSz="900113">
              <a:spcBef>
                <a:spcPct val="0"/>
              </a:spcBef>
              <a:buClr>
                <a:srgbClr val="C00000"/>
              </a:buClr>
              <a:buFontTx/>
              <a:buChar char="–"/>
            </a:pPr>
            <a:r>
              <a:rPr lang="es-ES" sz="1200" b="0" dirty="0">
                <a:latin typeface="+mn-lt"/>
                <a:cs typeface="Arial" charset="0"/>
              </a:rPr>
              <a:t>Level 4</a:t>
            </a:r>
            <a:endParaRPr lang="es-ES_tradnl" sz="1200" b="0" dirty="0">
              <a:latin typeface="+mn-lt"/>
              <a:cs typeface="Arial" charset="0"/>
            </a:endParaRPr>
          </a:p>
        </p:txBody>
      </p:sp>
      <p:sp>
        <p:nvSpPr>
          <p:cNvPr id="34" name="Rectangle 40"/>
          <p:cNvSpPr>
            <a:spLocks noChangeArrowheads="1"/>
          </p:cNvSpPr>
          <p:nvPr/>
        </p:nvSpPr>
        <p:spPr bwMode="auto">
          <a:xfrm>
            <a:off x="3955830" y="5014033"/>
            <a:ext cx="2372137" cy="1206077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/>
          <a:lstStyle/>
          <a:p>
            <a:pPr marL="182563" indent="-182563" algn="l" defTabSz="900113">
              <a:spcBef>
                <a:spcPct val="0"/>
              </a:spcBef>
              <a:buFont typeface="Calibri" pitchFamily="34" charset="0"/>
              <a:buNone/>
            </a:pPr>
            <a:r>
              <a:rPr lang="es-ES" sz="1200" b="0" dirty="0">
                <a:latin typeface="+mn-lt"/>
                <a:cs typeface="Arial" charset="0"/>
              </a:rPr>
              <a:t>SIZE LETTER 12: Level 0</a:t>
            </a:r>
          </a:p>
          <a:p>
            <a:pPr marL="182563" indent="-182563" algn="l" defTabSz="900113">
              <a:spcBef>
                <a:spcPct val="0"/>
              </a:spcBef>
              <a:buClr>
                <a:srgbClr val="C00000"/>
              </a:buClr>
              <a:buFont typeface="Calibri" pitchFamily="34" charset="0"/>
              <a:buChar char="●"/>
            </a:pPr>
            <a:r>
              <a:rPr lang="es-ES" sz="1200" b="0" dirty="0">
                <a:latin typeface="+mn-lt"/>
                <a:cs typeface="Arial" charset="0"/>
              </a:rPr>
              <a:t>Level 1</a:t>
            </a:r>
          </a:p>
          <a:p>
            <a:pPr marL="361950" lvl="1" indent="-177800" algn="l" defTabSz="900113">
              <a:spcBef>
                <a:spcPct val="0"/>
              </a:spcBef>
              <a:buClr>
                <a:srgbClr val="C00000"/>
              </a:buClr>
              <a:buFont typeface="Courier" pitchFamily="49" charset="0"/>
              <a:buChar char="o"/>
            </a:pPr>
            <a:r>
              <a:rPr lang="es-ES" sz="1200" b="0" dirty="0">
                <a:latin typeface="+mn-lt"/>
                <a:cs typeface="Arial" charset="0"/>
              </a:rPr>
              <a:t>Level 2</a:t>
            </a:r>
          </a:p>
          <a:p>
            <a:pPr marL="541338" lvl="2" indent="-177800" algn="l" defTabSz="900113">
              <a:spcBef>
                <a:spcPct val="0"/>
              </a:spcBef>
              <a:buClr>
                <a:srgbClr val="C00000"/>
              </a:buClr>
              <a:buFontTx/>
              <a:buChar char="•"/>
            </a:pPr>
            <a:r>
              <a:rPr lang="es-ES" sz="1200" b="0" dirty="0">
                <a:latin typeface="+mn-lt"/>
                <a:cs typeface="Arial" charset="0"/>
              </a:rPr>
              <a:t>Level 3</a:t>
            </a:r>
          </a:p>
          <a:p>
            <a:pPr marL="720725" lvl="3" indent="-177800" algn="l" defTabSz="900113">
              <a:spcBef>
                <a:spcPct val="0"/>
              </a:spcBef>
              <a:buClr>
                <a:srgbClr val="C00000"/>
              </a:buClr>
              <a:buFontTx/>
              <a:buChar char="–"/>
            </a:pPr>
            <a:r>
              <a:rPr lang="es-ES" sz="1200" b="0" dirty="0">
                <a:latin typeface="+mn-lt"/>
                <a:cs typeface="Arial" charset="0"/>
              </a:rPr>
              <a:t>Level 4</a:t>
            </a:r>
            <a:endParaRPr lang="es-ES_tradnl" sz="1200" b="0" dirty="0">
              <a:latin typeface="+mn-lt"/>
              <a:cs typeface="Arial" charset="0"/>
            </a:endParaRP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6406103" y="5014033"/>
            <a:ext cx="2372137" cy="1206077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/>
          <a:lstStyle/>
          <a:p>
            <a:pPr marL="182563" indent="-182563" algn="l" defTabSz="900113">
              <a:spcBef>
                <a:spcPct val="0"/>
              </a:spcBef>
              <a:buFont typeface="Calibri" pitchFamily="34" charset="0"/>
              <a:buNone/>
            </a:pPr>
            <a:r>
              <a:rPr lang="es-ES" sz="1200" b="0" dirty="0">
                <a:latin typeface="+mn-lt"/>
                <a:cs typeface="Arial" charset="0"/>
              </a:rPr>
              <a:t>SIZE LETTER 12: Level 0</a:t>
            </a:r>
          </a:p>
          <a:p>
            <a:pPr marL="182563" indent="-182563" algn="l" defTabSz="900113">
              <a:spcBef>
                <a:spcPct val="0"/>
              </a:spcBef>
              <a:buClr>
                <a:srgbClr val="C00000"/>
              </a:buClr>
              <a:buFont typeface="Calibri" pitchFamily="34" charset="0"/>
              <a:buChar char="●"/>
            </a:pPr>
            <a:r>
              <a:rPr lang="es-ES" sz="1200" b="0" dirty="0">
                <a:latin typeface="+mn-lt"/>
                <a:cs typeface="Arial" charset="0"/>
              </a:rPr>
              <a:t>Level 1</a:t>
            </a:r>
          </a:p>
          <a:p>
            <a:pPr marL="361950" lvl="1" indent="-177800" algn="l" defTabSz="900113">
              <a:spcBef>
                <a:spcPct val="0"/>
              </a:spcBef>
              <a:buClr>
                <a:srgbClr val="C00000"/>
              </a:buClr>
              <a:buFont typeface="Courier" pitchFamily="49" charset="0"/>
              <a:buChar char="o"/>
            </a:pPr>
            <a:r>
              <a:rPr lang="es-ES" sz="1200" b="0" dirty="0">
                <a:latin typeface="+mn-lt"/>
                <a:cs typeface="Arial" charset="0"/>
              </a:rPr>
              <a:t>Level 2</a:t>
            </a:r>
          </a:p>
          <a:p>
            <a:pPr marL="541338" lvl="2" indent="-177800" algn="l" defTabSz="900113">
              <a:spcBef>
                <a:spcPct val="0"/>
              </a:spcBef>
              <a:buClr>
                <a:srgbClr val="C00000"/>
              </a:buClr>
              <a:buFontTx/>
              <a:buChar char="•"/>
            </a:pPr>
            <a:r>
              <a:rPr lang="es-ES" sz="1200" b="0" dirty="0">
                <a:latin typeface="+mn-lt"/>
                <a:cs typeface="Arial" charset="0"/>
              </a:rPr>
              <a:t>Level 3</a:t>
            </a:r>
          </a:p>
          <a:p>
            <a:pPr marL="720725" lvl="3" indent="-177800" algn="l" defTabSz="900113">
              <a:spcBef>
                <a:spcPct val="0"/>
              </a:spcBef>
              <a:buClr>
                <a:srgbClr val="C00000"/>
              </a:buClr>
              <a:buFontTx/>
              <a:buChar char="–"/>
            </a:pPr>
            <a:r>
              <a:rPr lang="es-ES" sz="1200" b="0" dirty="0">
                <a:latin typeface="+mn-lt"/>
                <a:cs typeface="Arial" charset="0"/>
              </a:rPr>
              <a:t>Level 4</a:t>
            </a:r>
            <a:endParaRPr lang="es-ES_tradnl" sz="1200" b="0" dirty="0">
              <a:latin typeface="+mn-lt"/>
              <a:cs typeface="Arial" charset="0"/>
            </a:endParaRPr>
          </a:p>
        </p:txBody>
      </p:sp>
      <p:sp>
        <p:nvSpPr>
          <p:cNvPr id="25" name="AutoShape 35"/>
          <p:cNvSpPr>
            <a:spLocks noChangeArrowheads="1"/>
          </p:cNvSpPr>
          <p:nvPr/>
        </p:nvSpPr>
        <p:spPr bwMode="auto">
          <a:xfrm>
            <a:off x="404260" y="2457794"/>
            <a:ext cx="1139627" cy="1206077"/>
          </a:xfrm>
          <a:prstGeom prst="homePlate">
            <a:avLst>
              <a:gd name="adj" fmla="val 12758"/>
            </a:avLst>
          </a:prstGeom>
          <a:solidFill>
            <a:srgbClr val="707372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defTabSz="900113" eaLnBrk="0" hangingPunct="0">
              <a:spcBef>
                <a:spcPct val="0"/>
              </a:spcBef>
            </a:pPr>
            <a:r>
              <a:rPr lang="es-ES_tradnl" sz="1300" b="1">
                <a:solidFill>
                  <a:schemeClr val="bg1"/>
                </a:solidFill>
                <a:latin typeface="+mn-lt"/>
              </a:rPr>
              <a:t>TEXT</a:t>
            </a:r>
          </a:p>
        </p:txBody>
      </p:sp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404260" y="3735103"/>
            <a:ext cx="1139627" cy="1207697"/>
          </a:xfrm>
          <a:prstGeom prst="homePlate">
            <a:avLst>
              <a:gd name="adj" fmla="val 12741"/>
            </a:avLst>
          </a:prstGeom>
          <a:solidFill>
            <a:srgbClr val="707372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defTabSz="900113" eaLnBrk="0" hangingPunct="0">
              <a:spcBef>
                <a:spcPct val="0"/>
              </a:spcBef>
            </a:pPr>
            <a:r>
              <a:rPr lang="es-ES_tradnl" sz="1300" b="1">
                <a:solidFill>
                  <a:schemeClr val="bg1"/>
                </a:solidFill>
                <a:latin typeface="+mn-lt"/>
              </a:rPr>
              <a:t>TEXT</a:t>
            </a:r>
          </a:p>
        </p:txBody>
      </p:sp>
      <p:sp>
        <p:nvSpPr>
          <p:cNvPr id="27" name="AutoShape 37"/>
          <p:cNvSpPr>
            <a:spLocks noChangeArrowheads="1"/>
          </p:cNvSpPr>
          <p:nvPr/>
        </p:nvSpPr>
        <p:spPr bwMode="auto">
          <a:xfrm>
            <a:off x="404260" y="5014031"/>
            <a:ext cx="1139627" cy="1206079"/>
          </a:xfrm>
          <a:prstGeom prst="homePlate">
            <a:avLst>
              <a:gd name="adj" fmla="val 12758"/>
            </a:avLst>
          </a:prstGeom>
          <a:solidFill>
            <a:srgbClr val="707372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defTabSz="900113" eaLnBrk="0" hangingPunct="0">
              <a:spcBef>
                <a:spcPct val="0"/>
              </a:spcBef>
            </a:pPr>
            <a:r>
              <a:rPr lang="es-ES_tradnl" sz="1300" b="1">
                <a:solidFill>
                  <a:schemeClr val="bg1"/>
                </a:solidFill>
                <a:latin typeface="+mn-lt"/>
              </a:rPr>
              <a:t>TEXT</a:t>
            </a:r>
          </a:p>
        </p:txBody>
      </p:sp>
      <p:sp>
        <p:nvSpPr>
          <p:cNvPr id="20" name="6 Rectángulo"/>
          <p:cNvSpPr/>
          <p:nvPr/>
        </p:nvSpPr>
        <p:spPr>
          <a:xfrm>
            <a:off x="152400" y="1578491"/>
            <a:ext cx="8858250" cy="48768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marL="177800" indent="-1778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</a:pPr>
            <a:endParaRPr lang="en-US" sz="140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323276" y="1731475"/>
            <a:ext cx="2053966" cy="769966"/>
            <a:chOff x="0" y="0"/>
            <a:chExt cx="237" cy="89"/>
          </a:xfrm>
        </p:grpSpPr>
        <p:sp>
          <p:nvSpPr>
            <p:cNvPr id="22" name="AutoShape 24"/>
            <p:cNvSpPr>
              <a:spLocks/>
            </p:cNvSpPr>
            <p:nvPr/>
          </p:nvSpPr>
          <p:spPr bwMode="auto">
            <a:xfrm>
              <a:off x="0" y="0"/>
              <a:ext cx="237" cy="8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0465" y="0"/>
                  </a:lnTo>
                  <a:lnTo>
                    <a:pt x="21600" y="10800"/>
                  </a:lnTo>
                  <a:lnTo>
                    <a:pt x="2046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0262C"/>
            </a:solidFill>
            <a:ln w="13546">
              <a:solidFill>
                <a:srgbClr val="BFBFB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:p14="http://schemas.microsoft.com/office/powerpoint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defTabSz="830263"/>
              <a:endParaRPr lang="es-ES" sz="2400">
                <a:solidFill>
                  <a:srgbClr val="FFFFFF"/>
                </a:solidFill>
              </a:endParaRPr>
            </a:p>
          </p:txBody>
        </p:sp>
        <p:sp>
          <p:nvSpPr>
            <p:cNvPr id="36" name="AutoShape 25"/>
            <p:cNvSpPr>
              <a:spLocks/>
            </p:cNvSpPr>
            <p:nvPr/>
          </p:nvSpPr>
          <p:spPr bwMode="auto">
            <a:xfrm>
              <a:off x="0" y="14"/>
              <a:ext cx="231" cy="6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14="http://schemas.microsoft.com/office/powerpoint/2010/main" xmlns="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:p14="http://schemas.microsoft.com/office/powerpoint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6435" tIns="72248" rIns="126435" bIns="72248" anchor="ctr"/>
            <a:lstStyle/>
            <a:p>
              <a:pPr defTabSz="1300163"/>
              <a:r>
                <a:rPr lang="en-US" sz="1400" dirty="0">
                  <a:solidFill>
                    <a:srgbClr val="FFFFFF"/>
                  </a:solidFill>
                  <a:latin typeface="Helvetica" charset="0"/>
                  <a:sym typeface="Helvetica" charset="0"/>
                </a:rPr>
                <a:t>As </a:t>
              </a:r>
              <a:r>
                <a:rPr lang="en-US" sz="1400" dirty="0" err="1">
                  <a:solidFill>
                    <a:srgbClr val="FFFFFF"/>
                  </a:solidFill>
                  <a:latin typeface="Helvetica" charset="0"/>
                  <a:sym typeface="Helvetica" charset="0"/>
                </a:rPr>
                <a:t>Movable Property </a:t>
              </a:r>
              <a:r>
                <a:rPr lang="en-US" sz="1400" dirty="0">
                  <a:solidFill>
                    <a:srgbClr val="FFFFFF"/>
                  </a:solidFill>
                  <a:latin typeface="Helvetica" charset="0"/>
                  <a:sym typeface="Helvetica" charset="0"/>
                </a:rPr>
                <a:t>Registry</a:t>
              </a:r>
              <a:endParaRPr lang="en-US" sz="1200" dirty="0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534489" y="1629536"/>
            <a:ext cx="6108758" cy="973844"/>
            <a:chOff x="0" y="0"/>
            <a:chExt cx="705" cy="113"/>
          </a:xfrm>
        </p:grpSpPr>
        <p:sp>
          <p:nvSpPr>
            <p:cNvPr id="38" name="AutoShape 21"/>
            <p:cNvSpPr>
              <a:spLocks/>
            </p:cNvSpPr>
            <p:nvPr/>
          </p:nvSpPr>
          <p:spPr bwMode="auto">
            <a:xfrm>
              <a:off x="0" y="11"/>
              <a:ext cx="705" cy="9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54186">
              <a:solidFill>
                <a:srgbClr val="F2F2F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:p14="http://schemas.microsoft.com/office/powerpoint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defTabSz="830263"/>
              <a:endParaRPr lang="es-ES" sz="2400"/>
            </a:p>
          </p:txBody>
        </p:sp>
        <p:sp>
          <p:nvSpPr>
            <p:cNvPr id="39" name="AutoShape 22"/>
            <p:cNvSpPr>
              <a:spLocks/>
            </p:cNvSpPr>
            <p:nvPr/>
          </p:nvSpPr>
          <p:spPr bwMode="auto">
            <a:xfrm>
              <a:off x="0" y="0"/>
              <a:ext cx="705" cy="1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14="http://schemas.microsoft.com/office/powerpoint/2010/main" xmlns="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:p14="http://schemas.microsoft.com/office/powerpoint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252871" tIns="252871" rIns="252871" bIns="252871" anchor="ctr"/>
            <a:lstStyle/>
            <a:p>
              <a:pPr marL="195263" indent="-195263" algn="l" defTabSz="1300163">
                <a:spcBef>
                  <a:spcPts val="600"/>
                </a:spcBef>
                <a:buClr>
                  <a:srgbClr val="C00000"/>
                </a:buClr>
                <a:buSzPct val="100000"/>
                <a:buFont typeface="ArialMT" charset="0"/>
                <a:buChar char="•"/>
              </a:pPr>
              <a:r>
                <a:rPr lang="en-US" sz="1400" dirty="0" err="1">
                  <a:latin typeface="Helvetica" charset="0"/>
                  <a:sym typeface="Helvetica" charset="0"/>
                </a:rPr>
                <a:t>Domain </a:t>
              </a:r>
              <a:r>
                <a:rPr lang="en-US" sz="1400" dirty="0">
                  <a:latin typeface="Helvetica" charset="0"/>
                  <a:sym typeface="Helvetica" charset="0"/>
                </a:rPr>
                <a:t>and </a:t>
              </a:r>
              <a:r>
                <a:rPr lang="en-US" sz="1400" dirty="0" err="1">
                  <a:latin typeface="Helvetica" charset="0"/>
                  <a:sym typeface="Helvetica" charset="0"/>
                </a:rPr>
                <a:t>other real rights over identifiable movable property</a:t>
              </a:r>
              <a:r>
                <a:rPr lang="en-US" sz="1400" dirty="0">
                  <a:latin typeface="Helvetica" charset="0"/>
                  <a:sym typeface="Helvetica" charset="0"/>
                </a:rPr>
                <a:t>, </a:t>
              </a:r>
              <a:r>
                <a:rPr lang="en-US" sz="1400" dirty="0" err="1">
                  <a:latin typeface="Helvetica" charset="0"/>
                  <a:sym typeface="Helvetica" charset="0"/>
                </a:rPr>
                <a:t>such as ships</a:t>
              </a:r>
              <a:r>
                <a:rPr lang="en-US" sz="1400" dirty="0">
                  <a:latin typeface="Helvetica" charset="0"/>
                  <a:sym typeface="Helvetica" charset="0"/>
                </a:rPr>
                <a:t>, </a:t>
              </a:r>
              <a:r>
                <a:rPr lang="en-US" sz="1400" dirty="0" err="1">
                  <a:latin typeface="Helvetica" charset="0"/>
                  <a:sym typeface="Helvetica" charset="0"/>
                </a:rPr>
                <a:t>aircraft</a:t>
              </a:r>
              <a:r>
                <a:rPr lang="en-US" sz="1400" dirty="0">
                  <a:latin typeface="Helvetica" charset="0"/>
                  <a:sym typeface="Helvetica" charset="0"/>
                </a:rPr>
                <a:t>, </a:t>
              </a:r>
              <a:r>
                <a:rPr lang="en-US" sz="1400" dirty="0" err="1">
                  <a:latin typeface="Helvetica" charset="0"/>
                  <a:sym typeface="Helvetica" charset="0"/>
                </a:rPr>
                <a:t>vehicles</a:t>
              </a:r>
              <a:r>
                <a:rPr lang="en-US" sz="1400" dirty="0">
                  <a:latin typeface="Helvetica" charset="0"/>
                  <a:sym typeface="Helvetica" charset="0"/>
                </a:rPr>
                <a:t>, </a:t>
              </a:r>
              <a:r>
                <a:rPr lang="en-US" sz="1400" dirty="0" err="1">
                  <a:latin typeface="Helvetica" charset="0"/>
                  <a:sym typeface="Helvetica" charset="0"/>
                </a:rPr>
                <a:t>machinery, etc</a:t>
              </a:r>
              <a:r>
                <a:rPr lang="is-IS" sz="1400" dirty="0">
                  <a:latin typeface="Helvetica" charset="0"/>
                  <a:sym typeface="Helvetica" charset="0"/>
                </a:rPr>
                <a:t>., </a:t>
              </a:r>
              <a:r>
                <a:rPr lang="en-US" sz="1400" dirty="0">
                  <a:latin typeface="Helvetica" charset="0"/>
                  <a:sym typeface="Helvetica" charset="0"/>
                </a:rPr>
                <a:t>are registered.</a:t>
              </a:r>
              <a:endParaRPr lang="en-US" sz="1200" dirty="0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323276" y="2596874"/>
            <a:ext cx="2053966" cy="2952982"/>
            <a:chOff x="0" y="0"/>
            <a:chExt cx="237" cy="341"/>
          </a:xfrm>
        </p:grpSpPr>
        <p:sp>
          <p:nvSpPr>
            <p:cNvPr id="41" name="AutoShape 39"/>
            <p:cNvSpPr>
              <a:spLocks/>
            </p:cNvSpPr>
            <p:nvPr/>
          </p:nvSpPr>
          <p:spPr bwMode="auto">
            <a:xfrm>
              <a:off x="0" y="0"/>
              <a:ext cx="237" cy="34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0219" y="0"/>
                  </a:lnTo>
                  <a:lnTo>
                    <a:pt x="21600" y="10800"/>
                  </a:lnTo>
                  <a:lnTo>
                    <a:pt x="20219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0262C"/>
            </a:solidFill>
            <a:ln w="13546">
              <a:solidFill>
                <a:srgbClr val="BFBFB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:p14="http://schemas.microsoft.com/office/powerpoint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defTabSz="830263"/>
              <a:endParaRPr lang="es-ES" sz="2400">
                <a:solidFill>
                  <a:srgbClr val="FFFFFF"/>
                </a:solidFill>
              </a:endParaRPr>
            </a:p>
          </p:txBody>
        </p:sp>
        <p:sp>
          <p:nvSpPr>
            <p:cNvPr id="42" name="AutoShape 40"/>
            <p:cNvSpPr>
              <a:spLocks/>
            </p:cNvSpPr>
            <p:nvPr/>
          </p:nvSpPr>
          <p:spPr bwMode="auto">
            <a:xfrm>
              <a:off x="0" y="128"/>
              <a:ext cx="230" cy="8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14="http://schemas.microsoft.com/office/powerpoint/2010/main" xmlns="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:p14="http://schemas.microsoft.com/office/powerpoint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6435" tIns="72248" rIns="126435" bIns="72248" anchor="ctr"/>
            <a:lstStyle/>
            <a:p>
              <a:pPr defTabSz="1300163"/>
              <a:r>
                <a:rPr lang="en-US" sz="1400" dirty="0">
                  <a:solidFill>
                    <a:srgbClr val="FFFFFF"/>
                  </a:solidFill>
                  <a:latin typeface="Helvetica" charset="0"/>
                  <a:sym typeface="Helvetica" charset="0"/>
                </a:rPr>
                <a:t>As a </a:t>
              </a:r>
              <a:r>
                <a:rPr lang="en-US" sz="1400" dirty="0" err="1">
                  <a:solidFill>
                    <a:srgbClr val="FFFFFF"/>
                  </a:solidFill>
                  <a:latin typeface="Helvetica" charset="0"/>
                  <a:sym typeface="Helvetica" charset="0"/>
                </a:rPr>
                <a:t>Registry </a:t>
              </a:r>
              <a:r>
                <a:rPr lang="en-US" sz="1400" dirty="0">
                  <a:solidFill>
                    <a:srgbClr val="FFFFFF"/>
                  </a:solidFill>
                  <a:latin typeface="Helvetica" charset="0"/>
                  <a:sym typeface="Helvetica" charset="0"/>
                </a:rPr>
                <a:t>of </a:t>
              </a:r>
              <a:r>
                <a:rPr lang="en-US" sz="1400" dirty="0" err="1">
                  <a:solidFill>
                    <a:srgbClr val="FFFFFF"/>
                  </a:solidFill>
                  <a:latin typeface="Helvetica" charset="0"/>
                  <a:sym typeface="Helvetica" charset="0"/>
                </a:rPr>
                <a:t>encumbrances </a:t>
              </a:r>
              <a:r>
                <a:rPr lang="en-US" sz="1400" dirty="0">
                  <a:solidFill>
                    <a:srgbClr val="FFFFFF"/>
                  </a:solidFill>
                  <a:latin typeface="Helvetica" charset="0"/>
                  <a:sym typeface="Helvetica" charset="0"/>
                </a:rPr>
                <a:t>and </a:t>
              </a:r>
              <a:r>
                <a:rPr lang="en-US" sz="1400" dirty="0" err="1">
                  <a:solidFill>
                    <a:srgbClr val="FFFFFF"/>
                  </a:solidFill>
                  <a:latin typeface="Helvetica" charset="0"/>
                  <a:sym typeface="Helvetica" charset="0"/>
                </a:rPr>
                <a:t>security interests</a:t>
              </a:r>
              <a:endParaRPr lang="en-US" sz="1200" dirty="0"/>
            </a:p>
          </p:txBody>
        </p:sp>
      </p:grpSp>
      <p:sp>
        <p:nvSpPr>
          <p:cNvPr id="54" name="AutoShape 46"/>
          <p:cNvSpPr>
            <a:spLocks/>
          </p:cNvSpPr>
          <p:nvPr/>
        </p:nvSpPr>
        <p:spPr bwMode="auto">
          <a:xfrm rot="5400000">
            <a:off x="3278813" y="2107234"/>
            <a:ext cx="652172" cy="1863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18571" y="0"/>
                </a:lnTo>
                <a:lnTo>
                  <a:pt x="21600" y="10800"/>
                </a:lnTo>
                <a:lnTo>
                  <a:pt x="18571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D9D9D9"/>
          </a:solidFill>
          <a:ln w="13546">
            <a:solidFill>
              <a:srgbClr val="BFBFB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vert270" lIns="0" tIns="0" rIns="0" bIns="0" anchor="ctr"/>
          <a:lstStyle/>
          <a:p>
            <a:pPr algn="ctr">
              <a:lnSpc>
                <a:spcPts val="1400"/>
              </a:lnSpc>
            </a:pPr>
            <a:endParaRPr lang="en-US" sz="1400" dirty="0">
              <a:sym typeface="Helvetica" charset="0"/>
            </a:endParaRPr>
          </a:p>
          <a:p>
            <a:pPr algn="ctr">
              <a:lnSpc>
                <a:spcPts val="1400"/>
              </a:lnSpc>
            </a:pPr>
            <a:r>
              <a:rPr lang="en-US" sz="1400" dirty="0">
                <a:sym typeface="Helvetica" charset="0"/>
              </a:rPr>
              <a:t>Rights and </a:t>
            </a:r>
            <a:br>
              <a:rPr lang="en-US" sz="1400" dirty="0">
                <a:sym typeface="Helvetica" charset="0"/>
              </a:rPr>
            </a:br>
            <a:r>
              <a:rPr lang="en-US" sz="1400" dirty="0">
                <a:sym typeface="Helvetica" charset="0"/>
              </a:rPr>
              <a:t>Encumbrances fit for registration </a:t>
            </a:r>
            <a:endParaRPr lang="en-US" sz="1400" dirty="0"/>
          </a:p>
          <a:p>
            <a:pPr algn="ctr">
              <a:lnSpc>
                <a:spcPts val="1400"/>
              </a:lnSpc>
            </a:pPr>
            <a:endParaRPr lang="en-US" sz="1400" dirty="0"/>
          </a:p>
        </p:txBody>
      </p:sp>
      <p:sp>
        <p:nvSpPr>
          <p:cNvPr id="55" name="AutoShape 49"/>
          <p:cNvSpPr>
            <a:spLocks/>
          </p:cNvSpPr>
          <p:nvPr/>
        </p:nvSpPr>
        <p:spPr bwMode="auto">
          <a:xfrm rot="5400000">
            <a:off x="5276338" y="2102900"/>
            <a:ext cx="652172" cy="187186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18571" y="0"/>
                </a:lnTo>
                <a:lnTo>
                  <a:pt x="21600" y="10800"/>
                </a:lnTo>
                <a:lnTo>
                  <a:pt x="18571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D9D9D9"/>
          </a:solidFill>
          <a:ln w="13546">
            <a:solidFill>
              <a:srgbClr val="BFBFB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vert270" lIns="0" tIns="0" rIns="0" bIns="0" anchor="ctr"/>
          <a:lstStyle/>
          <a:p>
            <a:pPr algn="ctr">
              <a:lnSpc>
                <a:spcPts val="1400"/>
              </a:lnSpc>
            </a:pPr>
            <a:r>
              <a:rPr lang="en-US" sz="1400" dirty="0">
                <a:sym typeface="Helvetica" charset="0"/>
              </a:rPr>
              <a:t>Other Movable Property fit for registration  </a:t>
            </a:r>
            <a:endParaRPr lang="en-US" sz="1400" dirty="0"/>
          </a:p>
        </p:txBody>
      </p:sp>
      <p:sp>
        <p:nvSpPr>
          <p:cNvPr id="57" name="AutoShape 52"/>
          <p:cNvSpPr>
            <a:spLocks/>
          </p:cNvSpPr>
          <p:nvPr/>
        </p:nvSpPr>
        <p:spPr bwMode="auto">
          <a:xfrm rot="5400000">
            <a:off x="7271201" y="2107159"/>
            <a:ext cx="648827" cy="187186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18571" y="0"/>
                </a:lnTo>
                <a:lnTo>
                  <a:pt x="21600" y="10800"/>
                </a:lnTo>
                <a:lnTo>
                  <a:pt x="18571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D9D9D9"/>
          </a:solidFill>
          <a:ln w="13546">
            <a:solidFill>
              <a:srgbClr val="BFBFB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vert270" lIns="0" tIns="0" rIns="0" bIns="0" anchor="ctr"/>
          <a:lstStyle/>
          <a:p>
            <a:pPr algn="ctr">
              <a:lnSpc>
                <a:spcPts val="1400"/>
              </a:lnSpc>
            </a:pPr>
            <a:r>
              <a:rPr lang="en-US" sz="1400" dirty="0" err="1">
                <a:sym typeface="Helvetica" charset="0"/>
              </a:rPr>
              <a:t>Other intangible assets </a:t>
            </a:r>
            <a:r>
              <a:rPr lang="en-US" sz="1400" dirty="0">
                <a:sym typeface="Helvetica" charset="0"/>
              </a:rPr>
              <a:t>and </a:t>
            </a:r>
            <a:r>
              <a:rPr lang="en-US" sz="1400" dirty="0" err="1">
                <a:sym typeface="Helvetica" charset="0"/>
              </a:rPr>
              <a:t>rights eligible for registration</a:t>
            </a:r>
            <a:endParaRPr lang="en-US" sz="1400" dirty="0"/>
          </a:p>
        </p:txBody>
      </p:sp>
      <p:sp>
        <p:nvSpPr>
          <p:cNvPr id="63" name="AutoShape 55"/>
          <p:cNvSpPr>
            <a:spLocks/>
          </p:cNvSpPr>
          <p:nvPr/>
        </p:nvSpPr>
        <p:spPr bwMode="auto">
          <a:xfrm>
            <a:off x="4665451" y="3389613"/>
            <a:ext cx="2000828" cy="218084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54186"/>
          <a:lstStyle/>
          <a:p>
            <a:pPr marL="195263" indent="-195263" algn="l" defTabSz="1300163">
              <a:buClr>
                <a:srgbClr val="C0000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Helvetica" charset="0"/>
                <a:sym typeface="Helvetica" charset="0"/>
              </a:rPr>
              <a:t>Motor </a:t>
            </a:r>
            <a:r>
              <a:rPr lang="en-US" sz="1200" dirty="0" err="1">
                <a:latin typeface="Helvetica" charset="0"/>
                <a:sym typeface="Helvetica" charset="0"/>
              </a:rPr>
              <a:t>vehicles</a:t>
            </a:r>
            <a:endParaRPr lang="en-US" sz="1200" dirty="0">
              <a:latin typeface="Helvetica" charset="0"/>
              <a:sym typeface="Helvetica" charset="0"/>
            </a:endParaRPr>
          </a:p>
          <a:p>
            <a:pPr marL="195263" indent="-195263" algn="l" defTabSz="1300163">
              <a:buClr>
                <a:srgbClr val="C0000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Helvetica" charset="0"/>
                <a:sym typeface="Helvetica" charset="0"/>
              </a:rPr>
              <a:t>Equipment goods</a:t>
            </a:r>
          </a:p>
          <a:p>
            <a:pPr marL="195263" indent="-195263" algn="l" defTabSz="1300163">
              <a:buClr>
                <a:srgbClr val="C0000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Helvetica" charset="0"/>
                <a:sym typeface="Helvetica" charset="0"/>
              </a:rPr>
              <a:t>Industrial </a:t>
            </a:r>
            <a:r>
              <a:rPr lang="en-US" sz="1200" dirty="0" err="1">
                <a:latin typeface="Helvetica" charset="0"/>
                <a:sym typeface="Helvetica" charset="0"/>
              </a:rPr>
              <a:t>Machinery</a:t>
            </a:r>
            <a:endParaRPr lang="en-US" sz="1200" dirty="0">
              <a:latin typeface="Helvetica" charset="0"/>
              <a:sym typeface="Helvetica" charset="0"/>
            </a:endParaRPr>
          </a:p>
          <a:p>
            <a:pPr marL="195263" indent="-195263" algn="l" defTabSz="1300163">
              <a:buClr>
                <a:srgbClr val="C00000"/>
              </a:buClr>
              <a:buSzPct val="100000"/>
              <a:buFont typeface="ArialMT" charset="0"/>
              <a:buChar char="•"/>
            </a:pPr>
            <a:r>
              <a:rPr lang="en-US" sz="1200" dirty="0" err="1">
                <a:latin typeface="Helvetica" charset="0"/>
                <a:sym typeface="Helvetica" charset="0"/>
              </a:rPr>
              <a:t>Commercial </a:t>
            </a:r>
            <a:r>
              <a:rPr lang="en-US" sz="1200" dirty="0">
                <a:latin typeface="Helvetica" charset="0"/>
                <a:sym typeface="Helvetica" charset="0"/>
              </a:rPr>
              <a:t>or </a:t>
            </a:r>
            <a:r>
              <a:rPr lang="en-US" sz="1200" dirty="0" err="1">
                <a:latin typeface="Helvetica" charset="0"/>
                <a:sym typeface="Helvetica" charset="0"/>
              </a:rPr>
              <a:t>industrial establishments</a:t>
            </a:r>
            <a:endParaRPr lang="en-US" sz="1200" dirty="0">
              <a:latin typeface="Helvetica" charset="0"/>
              <a:sym typeface="Helvetica" charset="0"/>
            </a:endParaRPr>
          </a:p>
          <a:p>
            <a:pPr marL="195263" indent="-195263" algn="l" defTabSz="1300163">
              <a:buClr>
                <a:srgbClr val="C0000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Helvetica" charset="0"/>
                <a:sym typeface="Helvetica" charset="0"/>
              </a:rPr>
              <a:t>Stocks</a:t>
            </a:r>
          </a:p>
          <a:p>
            <a:pPr marL="195263" indent="-195263" algn="l" defTabSz="1300163">
              <a:buClr>
                <a:srgbClr val="C00000"/>
              </a:buClr>
              <a:buSzPct val="100000"/>
              <a:buFont typeface="ArialMT" charset="0"/>
              <a:buChar char="•"/>
            </a:pPr>
            <a:r>
              <a:rPr lang="en-US" sz="1200" dirty="0" err="1">
                <a:latin typeface="Helvetica" charset="0"/>
                <a:sym typeface="Helvetica" charset="0"/>
              </a:rPr>
              <a:t>Crops</a:t>
            </a:r>
            <a:r>
              <a:rPr lang="en-US" sz="1200" dirty="0">
                <a:latin typeface="Helvetica" charset="0"/>
                <a:sym typeface="Helvetica" charset="0"/>
              </a:rPr>
              <a:t>, </a:t>
            </a:r>
            <a:r>
              <a:rPr lang="en-US" sz="1200" dirty="0" err="1">
                <a:latin typeface="Helvetica" charset="0"/>
                <a:sym typeface="Helvetica" charset="0"/>
              </a:rPr>
              <a:t>livestock</a:t>
            </a:r>
            <a:r>
              <a:rPr lang="is-IS" sz="1200" dirty="0">
                <a:latin typeface="Helvetica" charset="0"/>
                <a:sym typeface="Helvetica" charset="0"/>
              </a:rPr>
              <a:t>...</a:t>
            </a:r>
            <a:endParaRPr lang="en-US" sz="1200" dirty="0"/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6666278" y="3389613"/>
            <a:ext cx="1933590" cy="218084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54186"/>
          <a:lstStyle/>
          <a:p>
            <a:pPr marL="195263" indent="-195263" algn="l" defTabSz="1300163">
              <a:buClr>
                <a:srgbClr val="C00000"/>
              </a:buClr>
              <a:buSzPct val="100000"/>
              <a:buFont typeface="ArialMT" charset="0"/>
              <a:buChar char="•"/>
            </a:pPr>
            <a:r>
              <a:rPr lang="en-US" sz="1200" dirty="0" err="1">
                <a:latin typeface="Helvetica" charset="0"/>
                <a:sym typeface="Helvetica" charset="0"/>
              </a:rPr>
              <a:t>Intellectual </a:t>
            </a:r>
            <a:r>
              <a:rPr lang="en-US" sz="1200" dirty="0">
                <a:latin typeface="Helvetica" charset="0"/>
                <a:sym typeface="Helvetica" charset="0"/>
              </a:rPr>
              <a:t>and Industrial </a:t>
            </a:r>
            <a:r>
              <a:rPr lang="en-US" sz="1200" dirty="0" err="1">
                <a:latin typeface="Helvetica" charset="0"/>
                <a:sym typeface="Helvetica" charset="0"/>
              </a:rPr>
              <a:t>Property </a:t>
            </a:r>
            <a:endParaRPr lang="en-US" sz="1200" dirty="0">
              <a:latin typeface="Helvetica" charset="0"/>
              <a:sym typeface="Helvetica" charset="0"/>
            </a:endParaRPr>
          </a:p>
          <a:p>
            <a:pPr marL="195263" indent="-195263" defTabSz="1300163">
              <a:buClr>
                <a:srgbClr val="C0000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Helvetica" charset="0"/>
                <a:sym typeface="Helvetica" charset="0"/>
              </a:rPr>
              <a:t>Rights to exploit movies/pictures , audiovisual works, </a:t>
            </a:r>
            <a:r>
              <a:rPr lang="is-IS" sz="1200" dirty="0">
                <a:latin typeface="Helvetica" charset="0"/>
                <a:sym typeface="Helvetica" charset="0"/>
              </a:rPr>
              <a:t>paintings, artistic works, etc.</a:t>
            </a:r>
          </a:p>
          <a:p>
            <a:pPr marL="195263" indent="-195263" algn="l" defTabSz="1300163">
              <a:buClr>
                <a:srgbClr val="C0000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Helvetica" charset="0"/>
                <a:sym typeface="Helvetica" charset="0"/>
              </a:rPr>
              <a:t>Administrative licenses and concessions</a:t>
            </a:r>
          </a:p>
          <a:p>
            <a:pPr marL="195263" indent="-195263" algn="l" defTabSz="1300163">
              <a:buClr>
                <a:srgbClr val="C0000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Helvetica" charset="0"/>
                <a:sym typeface="Helvetica" charset="0"/>
              </a:rPr>
              <a:t>Credits in general</a:t>
            </a:r>
            <a:endParaRPr lang="en-US" sz="1200" dirty="0"/>
          </a:p>
        </p:txBody>
      </p:sp>
      <p:sp>
        <p:nvSpPr>
          <p:cNvPr id="65" name="AutoShape 54"/>
          <p:cNvSpPr>
            <a:spLocks/>
          </p:cNvSpPr>
          <p:nvPr/>
        </p:nvSpPr>
        <p:spPr bwMode="auto">
          <a:xfrm>
            <a:off x="2673299" y="3389613"/>
            <a:ext cx="1992151" cy="2024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54186"/>
          <a:lstStyle/>
          <a:p>
            <a:pPr marL="195263" indent="-195263" defTabSz="1300163">
              <a:buClr>
                <a:srgbClr val="C0000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Helvetica" charset="0"/>
                <a:sym typeface="Helvetica" charset="0"/>
              </a:rPr>
              <a:t>Annotation of encumbrances</a:t>
            </a:r>
          </a:p>
          <a:p>
            <a:pPr marL="195263" indent="-195263" defTabSz="1300163">
              <a:buClr>
                <a:srgbClr val="C0000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Helvetica" charset="0"/>
                <a:sym typeface="Helvetica" charset="0"/>
              </a:rPr>
              <a:t>Reserve of Ownership and Prohibition to transfer property </a:t>
            </a:r>
          </a:p>
          <a:p>
            <a:pPr marL="195263" indent="-195263" defTabSz="1300163">
              <a:buClr>
                <a:srgbClr val="C0000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Helvetica" charset="0"/>
                <a:sym typeface="Helvetica" charset="0"/>
              </a:rPr>
              <a:t>Chattel mortgage without displacement (transfer of possession)</a:t>
            </a:r>
          </a:p>
          <a:p>
            <a:pPr marL="195263" indent="-195263" defTabSz="1300163">
              <a:buClr>
                <a:srgbClr val="C00000"/>
              </a:buClr>
              <a:buSzPct val="100000"/>
            </a:pPr>
            <a:endParaRPr lang="en-US" sz="1200" dirty="0">
              <a:latin typeface="Helvetica" charset="0"/>
            </a:endParaRPr>
          </a:p>
        </p:txBody>
      </p: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323276" y="5635528"/>
            <a:ext cx="2838030" cy="518372"/>
            <a:chOff x="0" y="0"/>
            <a:chExt cx="328" cy="60"/>
          </a:xfrm>
        </p:grpSpPr>
        <p:sp>
          <p:nvSpPr>
            <p:cNvPr id="68" name="AutoShape 42"/>
            <p:cNvSpPr>
              <a:spLocks/>
            </p:cNvSpPr>
            <p:nvPr/>
          </p:nvSpPr>
          <p:spPr bwMode="auto">
            <a:xfrm>
              <a:off x="0" y="1"/>
              <a:ext cx="328" cy="5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0262C"/>
            </a:solidFill>
            <a:ln w="13546">
              <a:solidFill>
                <a:srgbClr val="BFBFB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:p14="http://schemas.microsoft.com/office/powerpoint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defTabSz="830263"/>
              <a:endParaRPr lang="es-ES" sz="2400">
                <a:solidFill>
                  <a:srgbClr val="FFFFFF"/>
                </a:solidFill>
              </a:endParaRPr>
            </a:p>
          </p:txBody>
        </p:sp>
        <p:sp>
          <p:nvSpPr>
            <p:cNvPr id="69" name="AutoShape 43"/>
            <p:cNvSpPr>
              <a:spLocks/>
            </p:cNvSpPr>
            <p:nvPr/>
          </p:nvSpPr>
          <p:spPr bwMode="auto">
            <a:xfrm>
              <a:off x="0" y="0"/>
              <a:ext cx="328" cy="6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14="http://schemas.microsoft.com/office/powerpoint/2010/main" xmlns="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:p14="http://schemas.microsoft.com/office/powerpoint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26435" tIns="72248" rIns="126435" bIns="72248" anchor="ctr"/>
            <a:lstStyle/>
            <a:p>
              <a:pPr defTabSz="1300163"/>
              <a:r>
                <a:rPr lang="en-US" sz="1400" dirty="0">
                  <a:solidFill>
                    <a:srgbClr val="FFFFFF"/>
                  </a:solidFill>
                  <a:latin typeface="Helvetica" charset="0"/>
                  <a:sym typeface="Helvetica" charset="0"/>
                </a:rPr>
                <a:t>As a Register of General Terms and Conditions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79471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s-ES" dirty="0"/>
              <a:t>REGISTRY OF MOVABLE PROPERTY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38126" y="1350433"/>
            <a:ext cx="8721642" cy="5009093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anchor="t" anchorCtr="0"/>
          <a:lstStyle/>
          <a:p>
            <a:pPr marL="176213" indent="-176213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/>
                </a:solidFill>
              </a:rPr>
              <a:t>Legal  </a:t>
            </a:r>
            <a:r>
              <a:rPr lang="es-ES" sz="1600" dirty="0" err="1">
                <a:solidFill>
                  <a:schemeClr val="tx1"/>
                </a:solidFill>
              </a:rPr>
              <a:t>public</a:t>
            </a:r>
            <a:r>
              <a:rPr lang="es-ES" sz="1600" dirty="0">
                <a:solidFill>
                  <a:schemeClr val="tx1"/>
                </a:solidFill>
              </a:rPr>
              <a:t>  </a:t>
            </a:r>
            <a:r>
              <a:rPr lang="es-ES" sz="1600" dirty="0" err="1">
                <a:solidFill>
                  <a:schemeClr val="tx1"/>
                </a:solidFill>
              </a:rPr>
              <a:t>Registry</a:t>
            </a:r>
            <a:r>
              <a:rPr lang="es-ES" sz="1600" dirty="0">
                <a:solidFill>
                  <a:schemeClr val="tx1"/>
                </a:solidFill>
              </a:rPr>
              <a:t> of </a:t>
            </a:r>
            <a:r>
              <a:rPr lang="es-ES" sz="1600" dirty="0" err="1">
                <a:solidFill>
                  <a:schemeClr val="tx1"/>
                </a:solidFill>
              </a:rPr>
              <a:t>ownerhip</a:t>
            </a:r>
            <a:r>
              <a:rPr lang="es-ES" sz="1600" dirty="0">
                <a:solidFill>
                  <a:schemeClr val="tx1"/>
                </a:solidFill>
              </a:rPr>
              <a:t> and </a:t>
            </a:r>
            <a:r>
              <a:rPr lang="es-ES" sz="1600" dirty="0" err="1">
                <a:solidFill>
                  <a:schemeClr val="tx1"/>
                </a:solidFill>
              </a:rPr>
              <a:t>encumbrances</a:t>
            </a:r>
            <a:endParaRPr lang="es-ES" sz="1600" dirty="0">
              <a:solidFill>
                <a:schemeClr val="tx1"/>
              </a:solidFill>
            </a:endParaRPr>
          </a:p>
          <a:p>
            <a:pPr marL="176213" indent="-176213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/>
                </a:solidFill>
              </a:rPr>
              <a:t>Electronic record </a:t>
            </a:r>
            <a:r>
              <a:rPr lang="es-ES" sz="1600" dirty="0" err="1">
                <a:solidFill>
                  <a:schemeClr val="tx1"/>
                </a:solidFill>
              </a:rPr>
              <a:t>keeping</a:t>
            </a:r>
            <a:r>
              <a:rPr lang="es-ES" sz="1600" dirty="0">
                <a:solidFill>
                  <a:schemeClr val="tx1"/>
                </a:solidFill>
              </a:rPr>
              <a:t> and </a:t>
            </a:r>
            <a:r>
              <a:rPr lang="es-ES" sz="1600" dirty="0" err="1">
                <a:solidFill>
                  <a:schemeClr val="tx1"/>
                </a:solidFill>
              </a:rPr>
              <a:t>managing</a:t>
            </a:r>
            <a:endParaRPr lang="es-ES" sz="1600" dirty="0">
              <a:solidFill>
                <a:schemeClr val="tx1"/>
              </a:solidFill>
            </a:endParaRPr>
          </a:p>
          <a:p>
            <a:pPr marL="176213" indent="-176213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Arial" pitchFamily="34" charset="0"/>
              <a:buChar char="•"/>
              <a:defRPr/>
            </a:pPr>
            <a:r>
              <a:rPr lang="es-ES" sz="1600" dirty="0" err="1">
                <a:solidFill>
                  <a:schemeClr val="tx1"/>
                </a:solidFill>
              </a:rPr>
              <a:t>Different</a:t>
            </a:r>
            <a:r>
              <a:rPr lang="es-ES" sz="1600" dirty="0">
                <a:solidFill>
                  <a:schemeClr val="tx1"/>
                </a:solidFill>
              </a:rPr>
              <a:t>  </a:t>
            </a:r>
            <a:r>
              <a:rPr lang="es-ES" sz="1600" dirty="0" err="1">
                <a:solidFill>
                  <a:schemeClr val="tx1"/>
                </a:solidFill>
              </a:rPr>
              <a:t>types</a:t>
            </a:r>
            <a:r>
              <a:rPr lang="es-ES" sz="1600" dirty="0">
                <a:solidFill>
                  <a:schemeClr val="tx1"/>
                </a:solidFill>
              </a:rPr>
              <a:t> of </a:t>
            </a:r>
            <a:r>
              <a:rPr lang="es-ES" sz="1600" dirty="0" err="1">
                <a:solidFill>
                  <a:schemeClr val="tx1"/>
                </a:solidFill>
              </a:rPr>
              <a:t>documents</a:t>
            </a:r>
            <a:r>
              <a:rPr lang="es-ES" sz="1600" dirty="0">
                <a:solidFill>
                  <a:schemeClr val="tx1"/>
                </a:solidFill>
              </a:rPr>
              <a:t> can </a:t>
            </a:r>
            <a:r>
              <a:rPr lang="es-ES" sz="1600" dirty="0" err="1">
                <a:solidFill>
                  <a:schemeClr val="tx1"/>
                </a:solidFill>
              </a:rPr>
              <a:t>be</a:t>
            </a:r>
            <a:r>
              <a:rPr lang="es-ES" sz="1600" dirty="0">
                <a:solidFill>
                  <a:schemeClr val="tx1"/>
                </a:solidFill>
              </a:rPr>
              <a:t> </a:t>
            </a:r>
            <a:r>
              <a:rPr lang="es-ES" sz="1600" dirty="0" err="1">
                <a:solidFill>
                  <a:schemeClr val="tx1"/>
                </a:solidFill>
              </a:rPr>
              <a:t>submitted</a:t>
            </a:r>
            <a:r>
              <a:rPr lang="es-ES" sz="1600" dirty="0">
                <a:solidFill>
                  <a:schemeClr val="tx1"/>
                </a:solidFill>
              </a:rPr>
              <a:t>. </a:t>
            </a:r>
            <a:r>
              <a:rPr lang="es-ES" sz="1600" dirty="0" err="1">
                <a:solidFill>
                  <a:schemeClr val="tx1"/>
                </a:solidFill>
              </a:rPr>
              <a:t>Freedom</a:t>
            </a:r>
            <a:r>
              <a:rPr lang="es-ES" sz="1600" dirty="0">
                <a:solidFill>
                  <a:schemeClr val="tx1"/>
                </a:solidFill>
              </a:rPr>
              <a:t> of </a:t>
            </a:r>
            <a:r>
              <a:rPr lang="es-ES" sz="1600" dirty="0" err="1">
                <a:solidFill>
                  <a:schemeClr val="tx1"/>
                </a:solidFill>
              </a:rPr>
              <a:t>forms</a:t>
            </a:r>
            <a:r>
              <a:rPr lang="es-ES" sz="1600" dirty="0">
                <a:solidFill>
                  <a:schemeClr val="tx1"/>
                </a:solidFill>
              </a:rPr>
              <a:t> and </a:t>
            </a:r>
            <a:r>
              <a:rPr lang="es-ES" sz="1600" dirty="0" err="1">
                <a:solidFill>
                  <a:schemeClr val="tx1"/>
                </a:solidFill>
              </a:rPr>
              <a:t>formats</a:t>
            </a:r>
            <a:endParaRPr lang="es-ES" sz="1600" dirty="0">
              <a:solidFill>
                <a:schemeClr val="tx1"/>
              </a:solidFill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r>
              <a:rPr lang="es-ES" sz="1600" dirty="0">
                <a:solidFill>
                  <a:schemeClr val="tx1"/>
                </a:solidFill>
              </a:rPr>
              <a:t>Notarial </a:t>
            </a:r>
            <a:r>
              <a:rPr lang="es-ES" sz="1600" dirty="0" err="1">
                <a:solidFill>
                  <a:schemeClr val="tx1"/>
                </a:solidFill>
              </a:rPr>
              <a:t>deeds</a:t>
            </a:r>
            <a:endParaRPr lang="es-ES" sz="1600" dirty="0">
              <a:solidFill>
                <a:schemeClr val="tx1"/>
              </a:solidFill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r>
              <a:rPr lang="es-ES" sz="1600" dirty="0">
                <a:solidFill>
                  <a:schemeClr val="tx1"/>
                </a:solidFill>
              </a:rPr>
              <a:t>Judicial and administrative documents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r>
              <a:rPr lang="es-ES" sz="1600" dirty="0">
                <a:solidFill>
                  <a:schemeClr val="tx1"/>
                </a:solidFill>
              </a:rPr>
              <a:t>Private documents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r>
              <a:rPr lang="es-ES" sz="1600" dirty="0">
                <a:solidFill>
                  <a:schemeClr val="tx1"/>
                </a:solidFill>
              </a:rPr>
              <a:t>Predetermined models and forms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r>
              <a:rPr lang="es-ES" sz="1600" dirty="0">
                <a:solidFill>
                  <a:schemeClr val="tx1"/>
                </a:solidFill>
              </a:rPr>
              <a:t>Electronic signature</a:t>
            </a:r>
          </a:p>
          <a:p>
            <a:pPr marL="176213" indent="-176213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Arial" pitchFamily="34" charset="0"/>
              <a:buChar char="•"/>
              <a:defRPr/>
            </a:pPr>
            <a:r>
              <a:rPr lang="es-ES" sz="1600" dirty="0" err="1">
                <a:solidFill>
                  <a:schemeClr val="tx1"/>
                </a:solidFill>
              </a:rPr>
              <a:t>Public</a:t>
            </a:r>
            <a:r>
              <a:rPr lang="es-ES" sz="1600" dirty="0">
                <a:solidFill>
                  <a:schemeClr val="tx1"/>
                </a:solidFill>
              </a:rPr>
              <a:t> </a:t>
            </a:r>
            <a:r>
              <a:rPr lang="es-ES" sz="1600" dirty="0" err="1">
                <a:solidFill>
                  <a:schemeClr val="tx1"/>
                </a:solidFill>
              </a:rPr>
              <a:t>access</a:t>
            </a:r>
            <a:r>
              <a:rPr lang="es-ES" sz="1600" dirty="0">
                <a:solidFill>
                  <a:schemeClr val="tx1"/>
                </a:solidFill>
              </a:rPr>
              <a:t> </a:t>
            </a:r>
            <a:r>
              <a:rPr lang="es-ES" sz="1600" dirty="0" err="1">
                <a:solidFill>
                  <a:schemeClr val="tx1"/>
                </a:solidFill>
              </a:rPr>
              <a:t>through</a:t>
            </a:r>
            <a:r>
              <a:rPr lang="es-ES" sz="1600" dirty="0">
                <a:solidFill>
                  <a:schemeClr val="tx1"/>
                </a:solidFill>
              </a:rPr>
              <a:t> indexes of persons and/</a:t>
            </a:r>
            <a:r>
              <a:rPr lang="es-ES" sz="1600" dirty="0" err="1">
                <a:solidFill>
                  <a:schemeClr val="tx1"/>
                </a:solidFill>
              </a:rPr>
              <a:t>or</a:t>
            </a:r>
            <a:r>
              <a:rPr lang="es-ES" sz="1600" dirty="0">
                <a:solidFill>
                  <a:schemeClr val="tx1"/>
                </a:solidFill>
              </a:rPr>
              <a:t> </a:t>
            </a:r>
            <a:r>
              <a:rPr lang="es-ES" sz="1600" dirty="0" err="1">
                <a:solidFill>
                  <a:schemeClr val="tx1"/>
                </a:solidFill>
              </a:rPr>
              <a:t>assets</a:t>
            </a:r>
            <a:r>
              <a:rPr lang="es-ES" sz="1600" dirty="0">
                <a:solidFill>
                  <a:schemeClr val="tx1"/>
                </a:solidFill>
              </a:rPr>
              <a:t> and/</a:t>
            </a:r>
            <a:r>
              <a:rPr lang="es-ES" sz="1600" dirty="0" err="1">
                <a:solidFill>
                  <a:schemeClr val="tx1"/>
                </a:solidFill>
              </a:rPr>
              <a:t>or</a:t>
            </a:r>
            <a:r>
              <a:rPr lang="es-ES" sz="1600" dirty="0">
                <a:solidFill>
                  <a:schemeClr val="tx1"/>
                </a:solidFill>
              </a:rPr>
              <a:t> </a:t>
            </a:r>
            <a:r>
              <a:rPr lang="es-ES" sz="1600" dirty="0" err="1">
                <a:solidFill>
                  <a:schemeClr val="tx1"/>
                </a:solidFill>
              </a:rPr>
              <a:t>guarantees</a:t>
            </a:r>
            <a:endParaRPr lang="es-ES" sz="1600" dirty="0">
              <a:solidFill>
                <a:schemeClr val="tx1"/>
              </a:solidFill>
            </a:endParaRPr>
          </a:p>
          <a:p>
            <a:pPr marL="176213" indent="-176213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/>
                </a:solidFill>
              </a:rPr>
              <a:t>Provincial </a:t>
            </a:r>
            <a:r>
              <a:rPr lang="es-ES" sz="1600" dirty="0" err="1">
                <a:solidFill>
                  <a:schemeClr val="tx1"/>
                </a:solidFill>
              </a:rPr>
              <a:t>Registries</a:t>
            </a:r>
            <a:r>
              <a:rPr lang="es-ES" sz="1600" dirty="0">
                <a:solidFill>
                  <a:schemeClr val="tx1"/>
                </a:solidFill>
              </a:rPr>
              <a:t> . Central </a:t>
            </a:r>
            <a:r>
              <a:rPr lang="es-ES" sz="1600" dirty="0" err="1">
                <a:solidFill>
                  <a:schemeClr val="tx1"/>
                </a:solidFill>
              </a:rPr>
              <a:t>interconnection</a:t>
            </a:r>
            <a:endParaRPr lang="es-ES" sz="1600" dirty="0">
              <a:solidFill>
                <a:schemeClr val="tx1"/>
              </a:solidFill>
            </a:endParaRPr>
          </a:p>
          <a:p>
            <a:pPr marL="176213" indent="-176213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/>
                </a:solidFill>
              </a:rPr>
              <a:t>Coordination with the Insolvency and </a:t>
            </a:r>
            <a:r>
              <a:rPr lang="es-ES" sz="1600" dirty="0" err="1">
                <a:solidFill>
                  <a:schemeClr val="tx1"/>
                </a:solidFill>
              </a:rPr>
              <a:t>Land</a:t>
            </a:r>
            <a:r>
              <a:rPr lang="es-ES" sz="1600" dirty="0">
                <a:solidFill>
                  <a:schemeClr val="tx1"/>
                </a:solidFill>
              </a:rPr>
              <a:t> </a:t>
            </a:r>
            <a:r>
              <a:rPr lang="es-ES" sz="1600" dirty="0" err="1">
                <a:solidFill>
                  <a:schemeClr val="tx1"/>
                </a:solidFill>
              </a:rPr>
              <a:t>Registry</a:t>
            </a:r>
            <a:endParaRPr lang="es-ES" sz="1600" dirty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defRPr/>
            </a:pPr>
            <a:endParaRPr lang="es-ES_tradnl" sz="1600" dirty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defRPr/>
            </a:pPr>
            <a:endParaRPr lang="es-ES_tradnl" sz="1600" dirty="0">
              <a:solidFill>
                <a:schemeClr val="tx1"/>
              </a:solidFill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38124" y="965200"/>
            <a:ext cx="8707439" cy="364067"/>
          </a:xfrm>
          <a:prstGeom prst="rect">
            <a:avLst/>
          </a:prstGeom>
          <a:solidFill>
            <a:srgbClr val="AF1E2D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b="1" dirty="0"/>
              <a:t>Features</a:t>
            </a:r>
          </a:p>
        </p:txBody>
      </p:sp>
    </p:spTree>
    <p:extLst>
      <p:ext uri="{BB962C8B-B14F-4D97-AF65-F5344CB8AC3E}">
        <p14:creationId xmlns:p14="http://schemas.microsoft.com/office/powerpoint/2010/main" val="1627832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Institutions linked to the Association of Registrars of Spain</a:t>
            </a: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Anti-Money Laundering Centre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754946" y="268910"/>
            <a:ext cx="230157" cy="2118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50825" y="1552575"/>
            <a:ext cx="8759825" cy="4876800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ysClr val="window" lastClr="FFFFFF">
                <a:lumMod val="9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" lastClr="FFFFFF"/>
              </a:solidFill>
              <a:latin typeface="+mn-lt"/>
              <a:cs typeface="+mn-cs"/>
            </a:endParaRPr>
          </a:p>
        </p:txBody>
      </p:sp>
      <p:sp>
        <p:nvSpPr>
          <p:cNvPr id="16" name="15 Forma libre"/>
          <p:cNvSpPr/>
          <p:nvPr/>
        </p:nvSpPr>
        <p:spPr>
          <a:xfrm>
            <a:off x="2944972" y="2028859"/>
            <a:ext cx="3621088" cy="3381375"/>
          </a:xfrm>
          <a:custGeom>
            <a:avLst/>
            <a:gdLst>
              <a:gd name="connsiteX0" fmla="*/ 1706880 w 3413760"/>
              <a:gd name="connsiteY0" fmla="*/ 0 h 3413760"/>
              <a:gd name="connsiteX1" fmla="*/ 3185081 w 3413760"/>
              <a:gd name="connsiteY1" fmla="*/ 853440 h 3413760"/>
              <a:gd name="connsiteX2" fmla="*/ 3185081 w 3413760"/>
              <a:gd name="connsiteY2" fmla="*/ 2560320 h 3413760"/>
              <a:gd name="connsiteX3" fmla="*/ 1706880 w 3413760"/>
              <a:gd name="connsiteY3" fmla="*/ 1706880 h 3413760"/>
              <a:gd name="connsiteX4" fmla="*/ 1706880 w 3413760"/>
              <a:gd name="connsiteY4" fmla="*/ 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3760" h="3413760">
                <a:moveTo>
                  <a:pt x="1706880" y="0"/>
                </a:moveTo>
                <a:cubicBezTo>
                  <a:pt x="2316689" y="0"/>
                  <a:pt x="2880177" y="325329"/>
                  <a:pt x="3185081" y="853440"/>
                </a:cubicBezTo>
                <a:cubicBezTo>
                  <a:pt x="3489986" y="1381551"/>
                  <a:pt x="3489986" y="2032209"/>
                  <a:pt x="3185081" y="2560320"/>
                </a:cubicBezTo>
                <a:lnTo>
                  <a:pt x="1706880" y="1706880"/>
                </a:lnTo>
                <a:lnTo>
                  <a:pt x="170688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894129" tIns="668020" rIns="437591" bIns="1684020" spcCol="1270" anchor="ctr"/>
          <a:lstStyle/>
          <a:p>
            <a:pPr algn="ctr" defTabSz="1333500">
              <a:lnSpc>
                <a:spcPct val="90000"/>
              </a:lnSpc>
              <a:spcAft>
                <a:spcPct val="35000"/>
              </a:spcAft>
              <a:defRPr/>
            </a:pPr>
            <a:endParaRPr lang="en-US" sz="3000">
              <a:solidFill>
                <a:prstClr val="white"/>
              </a:solidFill>
            </a:endParaRPr>
          </a:p>
        </p:txBody>
      </p:sp>
      <p:sp>
        <p:nvSpPr>
          <p:cNvPr id="17" name="16 Forma libre"/>
          <p:cNvSpPr/>
          <p:nvPr/>
        </p:nvSpPr>
        <p:spPr>
          <a:xfrm>
            <a:off x="2821147" y="2260634"/>
            <a:ext cx="3621088" cy="3382962"/>
          </a:xfrm>
          <a:custGeom>
            <a:avLst/>
            <a:gdLst>
              <a:gd name="connsiteX0" fmla="*/ 3185081 w 3413760"/>
              <a:gd name="connsiteY0" fmla="*/ 2560320 h 3413760"/>
              <a:gd name="connsiteX1" fmla="*/ 1706880 w 3413760"/>
              <a:gd name="connsiteY1" fmla="*/ 3413760 h 3413760"/>
              <a:gd name="connsiteX2" fmla="*/ 228679 w 3413760"/>
              <a:gd name="connsiteY2" fmla="*/ 2560320 h 3413760"/>
              <a:gd name="connsiteX3" fmla="*/ 1706880 w 3413760"/>
              <a:gd name="connsiteY3" fmla="*/ 1706880 h 3413760"/>
              <a:gd name="connsiteX4" fmla="*/ 3185081 w 3413760"/>
              <a:gd name="connsiteY4" fmla="*/ 256032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3760" h="3413760">
                <a:moveTo>
                  <a:pt x="3185081" y="2560320"/>
                </a:moveTo>
                <a:cubicBezTo>
                  <a:pt x="2880176" y="3088431"/>
                  <a:pt x="2316689" y="3413760"/>
                  <a:pt x="1706880" y="3413760"/>
                </a:cubicBezTo>
                <a:cubicBezTo>
                  <a:pt x="1097071" y="3413760"/>
                  <a:pt x="533583" y="3088431"/>
                  <a:pt x="228679" y="2560320"/>
                </a:cubicBezTo>
                <a:lnTo>
                  <a:pt x="1706880" y="1706880"/>
                </a:lnTo>
                <a:lnTo>
                  <a:pt x="3185081" y="256032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985520" tIns="2204721" rIns="985520" bIns="253999" spcCol="1270" anchor="ctr"/>
          <a:lstStyle/>
          <a:p>
            <a:pPr algn="ctr" defTabSz="1778000">
              <a:lnSpc>
                <a:spcPct val="90000"/>
              </a:lnSpc>
              <a:spcAft>
                <a:spcPct val="35000"/>
              </a:spcAft>
              <a:defRPr/>
            </a:pPr>
            <a:endParaRPr lang="en-US" sz="4000">
              <a:solidFill>
                <a:prstClr val="white"/>
              </a:solidFill>
            </a:endParaRPr>
          </a:p>
        </p:txBody>
      </p:sp>
      <p:sp>
        <p:nvSpPr>
          <p:cNvPr id="18" name="17 Forma libre"/>
          <p:cNvSpPr/>
          <p:nvPr/>
        </p:nvSpPr>
        <p:spPr>
          <a:xfrm>
            <a:off x="2686210" y="2019334"/>
            <a:ext cx="3621087" cy="3381375"/>
          </a:xfrm>
          <a:custGeom>
            <a:avLst/>
            <a:gdLst>
              <a:gd name="connsiteX0" fmla="*/ 228679 w 3413760"/>
              <a:gd name="connsiteY0" fmla="*/ 2560320 h 3413760"/>
              <a:gd name="connsiteX1" fmla="*/ 228679 w 3413760"/>
              <a:gd name="connsiteY1" fmla="*/ 853440 h 3413760"/>
              <a:gd name="connsiteX2" fmla="*/ 1706880 w 3413760"/>
              <a:gd name="connsiteY2" fmla="*/ 0 h 3413760"/>
              <a:gd name="connsiteX3" fmla="*/ 1706880 w 3413760"/>
              <a:gd name="connsiteY3" fmla="*/ 1706880 h 3413760"/>
              <a:gd name="connsiteX4" fmla="*/ 228679 w 3413760"/>
              <a:gd name="connsiteY4" fmla="*/ 256032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3760" h="3413760">
                <a:moveTo>
                  <a:pt x="228679" y="2560320"/>
                </a:moveTo>
                <a:cubicBezTo>
                  <a:pt x="-76226" y="2032209"/>
                  <a:pt x="-76226" y="1381551"/>
                  <a:pt x="228679" y="853440"/>
                </a:cubicBezTo>
                <a:cubicBezTo>
                  <a:pt x="533584" y="325329"/>
                  <a:pt x="1097071" y="0"/>
                  <a:pt x="1706880" y="0"/>
                </a:cubicBezTo>
                <a:lnTo>
                  <a:pt x="1706880" y="1706880"/>
                </a:lnTo>
                <a:lnTo>
                  <a:pt x="228679" y="256032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403860" tIns="708661" rIns="1927860" bIns="1643379" spcCol="1270" anchor="ctr"/>
          <a:lstStyle/>
          <a:p>
            <a:pPr algn="ctr" defTabSz="1333500">
              <a:lnSpc>
                <a:spcPct val="90000"/>
              </a:lnSpc>
              <a:spcAft>
                <a:spcPct val="35000"/>
              </a:spcAft>
              <a:defRPr/>
            </a:pPr>
            <a:endParaRPr lang="en-US" sz="3000">
              <a:solidFill>
                <a:prstClr val="white"/>
              </a:solidFill>
            </a:endParaRPr>
          </a:p>
        </p:txBody>
      </p:sp>
      <p:sp>
        <p:nvSpPr>
          <p:cNvPr id="21" name="20 Elipse"/>
          <p:cNvSpPr/>
          <p:nvPr/>
        </p:nvSpPr>
        <p:spPr>
          <a:xfrm>
            <a:off x="3883185" y="3238534"/>
            <a:ext cx="1492250" cy="139858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2006564" y="2644775"/>
            <a:ext cx="1876425" cy="646331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Land </a:t>
            </a:r>
            <a:br>
              <a:rPr lang="en-US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</a:br>
            <a:r>
              <a:rPr lang="en-US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Registry </a:t>
            </a:r>
          </a:p>
        </p:txBody>
      </p:sp>
      <p:sp>
        <p:nvSpPr>
          <p:cNvPr id="26" name="25 Rectángulo"/>
          <p:cNvSpPr/>
          <p:nvPr/>
        </p:nvSpPr>
        <p:spPr>
          <a:xfrm>
            <a:off x="5378485" y="2644775"/>
            <a:ext cx="1876425" cy="646331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Commerce Registry</a:t>
            </a:r>
          </a:p>
        </p:txBody>
      </p:sp>
      <p:sp>
        <p:nvSpPr>
          <p:cNvPr id="27" name="26 Rectángulo"/>
          <p:cNvSpPr/>
          <p:nvPr/>
        </p:nvSpPr>
        <p:spPr>
          <a:xfrm>
            <a:off x="3469348" y="5316285"/>
            <a:ext cx="2325060" cy="64633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Registry of Movable Property (Chattel) </a:t>
            </a:r>
          </a:p>
        </p:txBody>
      </p:sp>
      <p:pic>
        <p:nvPicPr>
          <p:cNvPr id="28" name="1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173" b="81414" l="0" r="31684">
                        <a14:foregroundMark x1="17550" y1="70419" x2="17550" y2="70419"/>
                        <a14:foregroundMark x1="1413" y1="58377" x2="1413" y2="58377"/>
                        <a14:foregroundMark x1="4122" y1="59948" x2="4122" y2="59948"/>
                        <a14:foregroundMark x1="3651" y1="61257" x2="3651" y2="61257"/>
                        <a14:foregroundMark x1="2473" y1="59162" x2="2473" y2="59162"/>
                        <a14:foregroundMark x1="2473" y1="59162" x2="2473" y2="59162"/>
                        <a14:foregroundMark x1="707" y1="59424" x2="707" y2="59424"/>
                        <a14:foregroundMark x1="707" y1="59424" x2="707" y2="59424"/>
                        <a14:foregroundMark x1="5183" y1="57592" x2="5183" y2="57592"/>
                        <a14:foregroundMark x1="5183" y1="57592" x2="5183" y2="57592"/>
                        <a14:foregroundMark x1="4947" y1="59162" x2="4947" y2="59162"/>
                        <a14:foregroundMark x1="4947" y1="59162" x2="4947" y2="59162"/>
                        <a14:foregroundMark x1="6007" y1="59686" x2="6007" y2="59686"/>
                        <a14:foregroundMark x1="6007" y1="59686" x2="6007" y2="59686"/>
                        <a14:foregroundMark x1="7067" y1="58639" x2="7067" y2="58639"/>
                        <a14:foregroundMark x1="7067" y1="58639" x2="7067" y2="58639"/>
                        <a14:foregroundMark x1="8127" y1="59162" x2="8127" y2="59162"/>
                        <a14:foregroundMark x1="8127" y1="59162" x2="8127" y2="59162"/>
                        <a14:foregroundMark x1="10012" y1="59948" x2="10012" y2="59948"/>
                        <a14:foregroundMark x1="10012" y1="59948" x2="10012" y2="59948"/>
                        <a14:foregroundMark x1="9305" y1="59948" x2="9305" y2="59948"/>
                        <a14:foregroundMark x1="9305" y1="59948" x2="9305" y2="59948"/>
                        <a14:foregroundMark x1="5418" y1="60733" x2="5418" y2="60733"/>
                        <a14:foregroundMark x1="11425" y1="59686" x2="11425" y2="59686"/>
                        <a14:foregroundMark x1="11425" y1="59686" x2="11425" y2="59686"/>
                        <a14:foregroundMark x1="11425" y1="59686" x2="11425" y2="59686"/>
                        <a14:foregroundMark x1="13192" y1="60209" x2="13192" y2="60209"/>
                        <a14:foregroundMark x1="13192" y1="60209" x2="13192" y2="60209"/>
                        <a14:foregroundMark x1="14134" y1="59686" x2="14134" y2="59686"/>
                        <a14:foregroundMark x1="14134" y1="59686" x2="14134" y2="59686"/>
                        <a14:foregroundMark x1="15548" y1="59686" x2="15548" y2="59686"/>
                        <a14:foregroundMark x1="15548" y1="59686" x2="15548" y2="59686"/>
                        <a14:foregroundMark x1="16843" y1="59686" x2="16843" y2="59686"/>
                        <a14:foregroundMark x1="16843" y1="59686" x2="16843" y2="59686"/>
                        <a14:foregroundMark x1="18846" y1="59162" x2="18846" y2="59162"/>
                        <a14:foregroundMark x1="18846" y1="59162" x2="18846" y2="59162"/>
                        <a14:foregroundMark x1="20495" y1="59162" x2="20495" y2="59162"/>
                        <a14:foregroundMark x1="20495" y1="59162" x2="20495" y2="59162"/>
                        <a14:foregroundMark x1="22379" y1="59162" x2="22379" y2="59162"/>
                        <a14:foregroundMark x1="22379" y1="59162" x2="22379" y2="59162"/>
                        <a14:foregroundMark x1="24264" y1="59686" x2="24264" y2="59686"/>
                        <a14:foregroundMark x1="24264" y1="59686" x2="24264" y2="59686"/>
                        <a14:foregroundMark x1="24264" y1="59686" x2="24264" y2="59686"/>
                        <a14:foregroundMark x1="23793" y1="60471" x2="23793" y2="60471"/>
                        <a14:foregroundMark x1="23793" y1="60471" x2="23793" y2="60471"/>
                        <a14:foregroundMark x1="25206" y1="60733" x2="25206" y2="60733"/>
                        <a14:foregroundMark x1="25206" y1="60733" x2="25206" y2="60733"/>
                        <a14:foregroundMark x1="26031" y1="59424" x2="26031" y2="59424"/>
                        <a14:foregroundMark x1="26031" y1="59424" x2="26031" y2="59424"/>
                        <a14:foregroundMark x1="26620" y1="60209" x2="26620" y2="60209"/>
                        <a14:foregroundMark x1="26620" y1="60209" x2="26620" y2="60209"/>
                        <a14:foregroundMark x1="27444" y1="59686" x2="27444" y2="59686"/>
                        <a14:foregroundMark x1="27444" y1="59686" x2="27444" y2="59686"/>
                        <a14:foregroundMark x1="28504" y1="60209" x2="28504" y2="60209"/>
                        <a14:foregroundMark x1="28504" y1="60209" x2="28504" y2="60209"/>
                        <a14:foregroundMark x1="28504" y1="60209" x2="28504" y2="60209"/>
                        <a14:foregroundMark x1="29093" y1="59686" x2="29093" y2="59686"/>
                        <a14:foregroundMark x1="29093" y1="59686" x2="29093" y2="59686"/>
                        <a14:foregroundMark x1="29918" y1="59686" x2="29918" y2="59686"/>
                        <a14:foregroundMark x1="29918" y1="59686" x2="29918" y2="59686"/>
                        <a14:foregroundMark x1="30860" y1="59686" x2="30860" y2="59686"/>
                        <a14:foregroundMark x1="30860" y1="59686" x2="30860" y2="59686"/>
                        <a14:foregroundMark x1="29093" y1="57330" x2="29093" y2="57330"/>
                        <a14:foregroundMark x1="29093" y1="57330" x2="29093" y2="57330"/>
                        <a14:foregroundMark x1="29211" y1="57592" x2="29211" y2="57592"/>
                        <a14:foregroundMark x1="29211" y1="57592" x2="29211" y2="575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" t="32076" r="68219" b="16216"/>
          <a:stretch>
            <a:fillRect/>
          </a:stretch>
        </p:blipFill>
        <p:spPr bwMode="auto">
          <a:xfrm>
            <a:off x="3960419" y="3428044"/>
            <a:ext cx="1391570" cy="1019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0222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>
          <a:xfrm>
            <a:off x="142874" y="1124223"/>
            <a:ext cx="8861425" cy="369332"/>
          </a:xfrm>
        </p:spPr>
        <p:txBody>
          <a:bodyPr/>
          <a:lstStyle/>
          <a:p>
            <a:r>
              <a:rPr lang="en-US" dirty="0"/>
              <a:t>Roles of the Registrar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21"/>
          </p:nvPr>
        </p:nvSpPr>
        <p:spPr>
          <a:xfrm>
            <a:off x="4395355" y="251387"/>
            <a:ext cx="4608944" cy="566309"/>
          </a:xfrm>
        </p:spPr>
        <p:txBody>
          <a:bodyPr/>
          <a:lstStyle/>
          <a:p>
            <a:r>
              <a:rPr lang="es-ES" dirty="0"/>
              <a:t>REGISTRY OF MOVABLE PROPERTY</a:t>
            </a:r>
          </a:p>
          <a:p>
            <a:endParaRPr lang="es-ES_tradnl" dirty="0"/>
          </a:p>
        </p:txBody>
      </p:sp>
      <p:sp>
        <p:nvSpPr>
          <p:cNvPr id="5" name="4 Rectángulo"/>
          <p:cNvSpPr/>
          <p:nvPr/>
        </p:nvSpPr>
        <p:spPr>
          <a:xfrm>
            <a:off x="238126" y="1819275"/>
            <a:ext cx="8707438" cy="4514850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s-ES" sz="1600">
              <a:solidFill>
                <a:schemeClr val="tx1"/>
              </a:solidFill>
            </a:endParaRPr>
          </a:p>
        </p:txBody>
      </p:sp>
      <p:sp>
        <p:nvSpPr>
          <p:cNvPr id="11" name="10 Pentágono"/>
          <p:cNvSpPr/>
          <p:nvPr/>
        </p:nvSpPr>
        <p:spPr>
          <a:xfrm rot="5400000">
            <a:off x="1908996" y="725784"/>
            <a:ext cx="667743" cy="3309969"/>
          </a:xfrm>
          <a:prstGeom prst="homePlate">
            <a:avLst>
              <a:gd name="adj" fmla="val 16575"/>
            </a:avLst>
          </a:prstGeom>
          <a:solidFill>
            <a:srgbClr val="AF1E2D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en-US" b="1" dirty="0"/>
              <a:t> REGISTRAR </a:t>
            </a:r>
          </a:p>
        </p:txBody>
      </p:sp>
      <p:sp>
        <p:nvSpPr>
          <p:cNvPr id="12" name="11 Forma libre"/>
          <p:cNvSpPr/>
          <p:nvPr/>
        </p:nvSpPr>
        <p:spPr>
          <a:xfrm>
            <a:off x="3874535" y="2505182"/>
            <a:ext cx="1457386" cy="3337538"/>
          </a:xfrm>
          <a:custGeom>
            <a:avLst/>
            <a:gdLst>
              <a:gd name="connsiteX0" fmla="*/ 0 w 1329070"/>
              <a:gd name="connsiteY0" fmla="*/ 1265275 h 3115340"/>
              <a:gd name="connsiteX1" fmla="*/ 1329070 w 1329070"/>
              <a:gd name="connsiteY1" fmla="*/ 0 h 3115340"/>
              <a:gd name="connsiteX2" fmla="*/ 1329070 w 1329070"/>
              <a:gd name="connsiteY2" fmla="*/ 3115340 h 3115340"/>
              <a:gd name="connsiteX3" fmla="*/ 21265 w 1329070"/>
              <a:gd name="connsiteY3" fmla="*/ 1924493 h 3115340"/>
              <a:gd name="connsiteX4" fmla="*/ 0 w 1329070"/>
              <a:gd name="connsiteY4" fmla="*/ 1265275 h 3115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9070" h="3115340">
                <a:moveTo>
                  <a:pt x="0" y="1265275"/>
                </a:moveTo>
                <a:lnTo>
                  <a:pt x="1329070" y="0"/>
                </a:lnTo>
                <a:lnTo>
                  <a:pt x="1329070" y="3115340"/>
                </a:lnTo>
                <a:lnTo>
                  <a:pt x="21265" y="1924493"/>
                </a:lnTo>
                <a:lnTo>
                  <a:pt x="0" y="126527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Rectángulo"/>
          <p:cNvSpPr/>
          <p:nvPr/>
        </p:nvSpPr>
        <p:spPr>
          <a:xfrm>
            <a:off x="587882" y="2907875"/>
            <a:ext cx="3309971" cy="252574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lIns="252000" tIns="72000" rIns="90000" bIns="72000" anchor="ctr"/>
          <a:lstStyle/>
          <a:p>
            <a:pPr marL="265113" indent="-265113" defTabSz="900113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Calibri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Profesional </a:t>
            </a:r>
            <a:r>
              <a:rPr lang="en-US"/>
              <a:t>L</a:t>
            </a:r>
            <a:r>
              <a:rPr lang="en-US">
                <a:solidFill>
                  <a:schemeClr val="tx1"/>
                </a:solidFill>
              </a:rPr>
              <a:t>awyer</a:t>
            </a:r>
          </a:p>
          <a:p>
            <a:pPr marL="265113" indent="-265113" defTabSz="900113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Calibri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Public Official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16498" y="2511600"/>
            <a:ext cx="3000150" cy="331829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anchor="ctr"/>
          <a:lstStyle/>
          <a:p>
            <a:pPr marL="180975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>
                <a:solidFill>
                  <a:schemeClr val="tx1"/>
                </a:solidFill>
              </a:rPr>
              <a:t>Review documents</a:t>
            </a:r>
          </a:p>
          <a:p>
            <a:pPr marL="180975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>
                <a:solidFill>
                  <a:schemeClr val="tx1"/>
                </a:solidFill>
              </a:rPr>
              <a:t>Checking of legality</a:t>
            </a:r>
          </a:p>
          <a:p>
            <a:pPr marL="180975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>
                <a:solidFill>
                  <a:schemeClr val="tx1"/>
                </a:solidFill>
              </a:rPr>
              <a:t>Supply Information</a:t>
            </a:r>
          </a:p>
          <a:p>
            <a:pPr marL="180975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>
                <a:solidFill>
                  <a:schemeClr val="tx1"/>
                </a:solidFill>
              </a:rPr>
              <a:t>Legal Advice</a:t>
            </a:r>
          </a:p>
          <a:p>
            <a:pPr marL="180975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>
                <a:solidFill>
                  <a:schemeClr val="tx1"/>
                </a:solidFill>
              </a:rPr>
              <a:t>Personally Liable</a:t>
            </a:r>
          </a:p>
          <a:p>
            <a:pPr marL="180975" indent="-1809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>
                <a:solidFill>
                  <a:schemeClr val="tx1"/>
                </a:solidFill>
              </a:rPr>
              <a:t>Manager of Office</a:t>
            </a:r>
          </a:p>
        </p:txBody>
      </p:sp>
    </p:spTree>
    <p:extLst>
      <p:ext uri="{BB962C8B-B14F-4D97-AF65-F5344CB8AC3E}">
        <p14:creationId xmlns:p14="http://schemas.microsoft.com/office/powerpoint/2010/main" val="2538531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Rectángulo"/>
          <p:cNvSpPr/>
          <p:nvPr/>
        </p:nvSpPr>
        <p:spPr>
          <a:xfrm>
            <a:off x="152400" y="1552575"/>
            <a:ext cx="8858250" cy="48768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0000" tIns="180000" rIns="180000" bIns="180000" rtlCol="0" anchor="ctr"/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es-ES" sz="1400" dirty="0">
                <a:solidFill>
                  <a:schemeClr val="bg1">
                    <a:lumMod val="50000"/>
                  </a:schemeClr>
                </a:solidFill>
              </a:rPr>
              <a:t>D</a:t>
            </a:r>
          </a:p>
        </p:txBody>
      </p:sp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Pivotal Principles of the Spanish Registration System (I)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257800" y="152400"/>
            <a:ext cx="3381374" cy="467292"/>
          </a:xfrm>
        </p:spPr>
        <p:txBody>
          <a:bodyPr/>
          <a:lstStyle/>
          <a:p>
            <a:r>
              <a:rPr lang="es-ES" dirty="0"/>
              <a:t> </a:t>
            </a:r>
            <a:r>
              <a:rPr lang="es-ES" b="1" dirty="0"/>
              <a:t>MOVABLE PROPERTY REGISTRY</a:t>
            </a:r>
            <a:br>
              <a:rPr lang="es-ES" dirty="0"/>
            </a:br>
            <a:endParaRPr lang="en-US" i="1" dirty="0"/>
          </a:p>
        </p:txBody>
      </p:sp>
      <p:sp>
        <p:nvSpPr>
          <p:cNvPr id="23" name="AutoShape 6"/>
          <p:cNvSpPr>
            <a:spLocks/>
          </p:cNvSpPr>
          <p:nvPr/>
        </p:nvSpPr>
        <p:spPr bwMode="auto">
          <a:xfrm>
            <a:off x="12674600" y="9374188"/>
            <a:ext cx="239713" cy="3429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/>
          <a:p>
            <a:pPr algn="r" defTabSz="1300163"/>
            <a:r>
              <a:rPr lang="en-US" sz="1400" b="1">
                <a:solidFill>
                  <a:srgbClr val="FFFFFF"/>
                </a:solidFill>
                <a:latin typeface="Helvetica" charset="0"/>
                <a:sym typeface="Helvetica" charset="0"/>
              </a:rPr>
              <a:t>9</a:t>
            </a:r>
            <a:endParaRPr lang="en-US" b="1"/>
          </a:p>
        </p:txBody>
      </p:sp>
      <p:sp>
        <p:nvSpPr>
          <p:cNvPr id="24" name="AutoShape 11"/>
          <p:cNvSpPr>
            <a:spLocks/>
          </p:cNvSpPr>
          <p:nvPr/>
        </p:nvSpPr>
        <p:spPr bwMode="auto">
          <a:xfrm>
            <a:off x="12566650" y="9318625"/>
            <a:ext cx="238125" cy="3444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/>
          <a:p>
            <a:pPr algn="r" defTabSz="1300163"/>
            <a:r>
              <a:rPr lang="en-US" sz="1100" b="1">
                <a:solidFill>
                  <a:srgbClr val="FFFFFF"/>
                </a:solidFill>
                <a:latin typeface="Helvetica" charset="0"/>
                <a:sym typeface="Helvetica" charset="0"/>
              </a:rPr>
              <a:t>9</a:t>
            </a:r>
            <a:endParaRPr lang="en-US" b="1"/>
          </a:p>
        </p:txBody>
      </p:sp>
      <p:sp>
        <p:nvSpPr>
          <p:cNvPr id="103" name="AutoShape 23"/>
          <p:cNvSpPr>
            <a:spLocks/>
          </p:cNvSpPr>
          <p:nvPr/>
        </p:nvSpPr>
        <p:spPr bwMode="auto">
          <a:xfrm>
            <a:off x="285604" y="1662546"/>
            <a:ext cx="1834380" cy="58652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18800" y="0"/>
                </a:lnTo>
                <a:lnTo>
                  <a:pt x="21600" y="10800"/>
                </a:lnTo>
                <a:lnTo>
                  <a:pt x="188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C0262C"/>
          </a:solidFill>
          <a:ln w="4515">
            <a:solidFill>
              <a:srgbClr val="8C1C2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830263"/>
            <a:endParaRPr lang="es-ES" sz="2400" b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04" name="AutoShape 24"/>
          <p:cNvSpPr>
            <a:spLocks/>
          </p:cNvSpPr>
          <p:nvPr/>
        </p:nvSpPr>
        <p:spPr bwMode="auto">
          <a:xfrm>
            <a:off x="285604" y="1797898"/>
            <a:ext cx="1258215" cy="31582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defTabSz="1300163"/>
            <a:r>
              <a:rPr lang="en-US" sz="1200" b="1">
                <a:solidFill>
                  <a:srgbClr val="FFFFFF"/>
                </a:solidFill>
                <a:latin typeface="+mn-lt"/>
                <a:sym typeface="Helvetica" charset="0"/>
              </a:rPr>
              <a:t>Inscription</a:t>
            </a:r>
            <a:endParaRPr lang="en-US" sz="1200" b="1">
              <a:latin typeface="+mn-lt"/>
            </a:endParaRPr>
          </a:p>
        </p:txBody>
      </p:sp>
      <p:sp>
        <p:nvSpPr>
          <p:cNvPr id="108" name="AutoShape 29"/>
          <p:cNvSpPr>
            <a:spLocks/>
          </p:cNvSpPr>
          <p:nvPr/>
        </p:nvSpPr>
        <p:spPr bwMode="auto">
          <a:xfrm>
            <a:off x="285603" y="3010215"/>
            <a:ext cx="1831698" cy="21020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19403" y="0"/>
                </a:lnTo>
                <a:lnTo>
                  <a:pt x="21600" y="10800"/>
                </a:lnTo>
                <a:lnTo>
                  <a:pt x="1940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C0262C"/>
          </a:solidFill>
          <a:ln w="4515">
            <a:solidFill>
              <a:srgbClr val="8C1C2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830263"/>
            <a:endParaRPr lang="es-ES" sz="2400" b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09" name="AutoShape 30"/>
          <p:cNvSpPr>
            <a:spLocks/>
          </p:cNvSpPr>
          <p:nvPr/>
        </p:nvSpPr>
        <p:spPr bwMode="auto">
          <a:xfrm>
            <a:off x="285604" y="3797383"/>
            <a:ext cx="1274196" cy="51881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defTabSz="1300163"/>
            <a:r>
              <a:rPr lang="en-US" sz="1200" b="1">
                <a:solidFill>
                  <a:srgbClr val="FFFFFF"/>
                </a:solidFill>
                <a:latin typeface="+mn-lt"/>
                <a:sym typeface="Helvetica" charset="0"/>
              </a:rPr>
              <a:t>Register Legitimacy</a:t>
            </a:r>
            <a:endParaRPr lang="en-US" sz="1200" b="1">
              <a:latin typeface="+mn-lt"/>
            </a:endParaRPr>
          </a:p>
        </p:txBody>
      </p:sp>
      <p:sp>
        <p:nvSpPr>
          <p:cNvPr id="114" name="AutoShape 36"/>
          <p:cNvSpPr>
            <a:spLocks/>
          </p:cNvSpPr>
          <p:nvPr/>
        </p:nvSpPr>
        <p:spPr bwMode="auto">
          <a:xfrm>
            <a:off x="285604" y="2371080"/>
            <a:ext cx="1834380" cy="51489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19119" y="0"/>
                </a:lnTo>
                <a:lnTo>
                  <a:pt x="21600" y="10800"/>
                </a:lnTo>
                <a:lnTo>
                  <a:pt x="19119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C0262C"/>
          </a:solidFill>
          <a:ln w="4515">
            <a:solidFill>
              <a:srgbClr val="8C1C2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830263"/>
            <a:endParaRPr lang="es-ES" sz="2400" b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5" name="AutoShape 37"/>
          <p:cNvSpPr>
            <a:spLocks/>
          </p:cNvSpPr>
          <p:nvPr/>
        </p:nvSpPr>
        <p:spPr bwMode="auto">
          <a:xfrm>
            <a:off x="285604" y="2468732"/>
            <a:ext cx="1657496" cy="31070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defTabSz="1300163"/>
            <a:r>
              <a:rPr lang="en-US" sz="1200" b="1" dirty="0">
                <a:solidFill>
                  <a:srgbClr val="FFFFFF"/>
                </a:solidFill>
                <a:latin typeface="+mn-lt"/>
                <a:sym typeface="Helvetica" charset="0"/>
              </a:rPr>
              <a:t>Non-Opposability</a:t>
            </a:r>
            <a:endParaRPr lang="en-US" sz="1200" b="1" dirty="0">
              <a:latin typeface="+mn-lt"/>
            </a:endParaRPr>
          </a:p>
        </p:txBody>
      </p:sp>
      <p:sp>
        <p:nvSpPr>
          <p:cNvPr id="120" name="AutoShape 43"/>
          <p:cNvSpPr>
            <a:spLocks/>
          </p:cNvSpPr>
          <p:nvPr/>
        </p:nvSpPr>
        <p:spPr bwMode="auto">
          <a:xfrm>
            <a:off x="306870" y="5254995"/>
            <a:ext cx="1834380" cy="46345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19094" y="0"/>
                </a:lnTo>
                <a:lnTo>
                  <a:pt x="21600" y="10800"/>
                </a:lnTo>
                <a:lnTo>
                  <a:pt x="19094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C0262C"/>
          </a:solidFill>
          <a:ln w="4515">
            <a:solidFill>
              <a:srgbClr val="8C1C2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830263"/>
            <a:endParaRPr lang="es-ES" sz="2400" b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21" name="AutoShape 44"/>
          <p:cNvSpPr>
            <a:spLocks/>
          </p:cNvSpPr>
          <p:nvPr/>
        </p:nvSpPr>
        <p:spPr bwMode="auto">
          <a:xfrm>
            <a:off x="285604" y="5108953"/>
            <a:ext cx="1657496" cy="71301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defTabSz="1300163"/>
            <a:r>
              <a:rPr lang="en-US" sz="1100" b="1" dirty="0">
                <a:solidFill>
                  <a:srgbClr val="FFFFFF"/>
                </a:solidFill>
                <a:latin typeface="+mn-lt"/>
                <a:sym typeface="Helvetica" charset="0"/>
              </a:rPr>
              <a:t>PRESUMPTION</a:t>
            </a:r>
            <a:r>
              <a:rPr lang="en-US" sz="1100" b="1" i="1" dirty="0">
                <a:solidFill>
                  <a:srgbClr val="FFFFFF"/>
                </a:solidFill>
                <a:latin typeface="+mn-lt"/>
                <a:sym typeface="Helvetica" charset="0"/>
              </a:rPr>
              <a:t> IURIS ET DE IURE</a:t>
            </a:r>
            <a:endParaRPr lang="en-US" sz="2000" b="1" i="1" dirty="0">
              <a:latin typeface="+mn-lt"/>
            </a:endParaRPr>
          </a:p>
        </p:txBody>
      </p:sp>
      <p:sp>
        <p:nvSpPr>
          <p:cNvPr id="126" name="AutoShape 50"/>
          <p:cNvSpPr>
            <a:spLocks/>
          </p:cNvSpPr>
          <p:nvPr/>
        </p:nvSpPr>
        <p:spPr bwMode="auto">
          <a:xfrm>
            <a:off x="285604" y="5818606"/>
            <a:ext cx="1834380" cy="45780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19094" y="0"/>
                </a:lnTo>
                <a:lnTo>
                  <a:pt x="21600" y="10800"/>
                </a:lnTo>
                <a:lnTo>
                  <a:pt x="19094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C0262C"/>
          </a:solidFill>
          <a:ln w="4515">
            <a:solidFill>
              <a:srgbClr val="8C1C2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830263"/>
            <a:endParaRPr lang="es-ES" sz="24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27" name="AutoShape 51"/>
          <p:cNvSpPr>
            <a:spLocks/>
          </p:cNvSpPr>
          <p:nvPr/>
        </p:nvSpPr>
        <p:spPr bwMode="auto">
          <a:xfrm>
            <a:off x="285604" y="5889037"/>
            <a:ext cx="1267139" cy="30813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defTabSz="1300163"/>
            <a:r>
              <a:rPr lang="en-US" sz="1200" b="1">
                <a:solidFill>
                  <a:srgbClr val="FFFFFF"/>
                </a:solidFill>
                <a:latin typeface="+mn-lt"/>
                <a:sym typeface="Helvetica" charset="0"/>
              </a:rPr>
              <a:t>Priority</a:t>
            </a:r>
            <a:endParaRPr lang="en-US" sz="1200" b="1">
              <a:latin typeface="+mn-lt"/>
            </a:endParaRPr>
          </a:p>
        </p:txBody>
      </p:sp>
      <p:sp>
        <p:nvSpPr>
          <p:cNvPr id="131" name="AutoShape 27"/>
          <p:cNvSpPr>
            <a:spLocks/>
          </p:cNvSpPr>
          <p:nvPr/>
        </p:nvSpPr>
        <p:spPr bwMode="auto">
          <a:xfrm>
            <a:off x="2202873" y="1662546"/>
            <a:ext cx="6646367" cy="58652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126435" rIns="126435" bIns="126435" anchor="ctr"/>
          <a:lstStyle/>
          <a:p>
            <a:pPr marL="174625" indent="-174625" algn="l" defTabSz="1300163">
              <a:buClr>
                <a:srgbClr val="80808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+mn-lt"/>
                <a:sym typeface="Helvetica" charset="0"/>
              </a:rPr>
              <a:t>It is the Cornerstone of the System. It attributes and configures the map of real rights over Property</a:t>
            </a:r>
            <a:endParaRPr lang="en-US" sz="1200" dirty="0">
              <a:latin typeface="+mn-lt"/>
            </a:endParaRPr>
          </a:p>
        </p:txBody>
      </p:sp>
      <p:sp>
        <p:nvSpPr>
          <p:cNvPr id="132" name="AutoShape 33"/>
          <p:cNvSpPr>
            <a:spLocks/>
          </p:cNvSpPr>
          <p:nvPr/>
        </p:nvSpPr>
        <p:spPr bwMode="auto">
          <a:xfrm>
            <a:off x="2205279" y="3054940"/>
            <a:ext cx="6643962" cy="20126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126435" rIns="126435" bIns="126435" anchor="ctr"/>
          <a:lstStyle/>
          <a:p>
            <a:pPr marL="174625" indent="-174625" algn="l" defTabSz="1300163">
              <a:spcBef>
                <a:spcPts val="200"/>
              </a:spcBef>
              <a:spcAft>
                <a:spcPts val="200"/>
              </a:spcAft>
              <a:buClr>
                <a:srgbClr val="80808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+mn-lt"/>
                <a:sym typeface="Helvetica" charset="0"/>
              </a:rPr>
              <a:t>The Registry is accurate and true</a:t>
            </a:r>
            <a:endParaRPr lang="en-US" dirty="0">
              <a:latin typeface="+mn-lt"/>
              <a:sym typeface="Helvetica" charset="0"/>
            </a:endParaRPr>
          </a:p>
          <a:p>
            <a:pPr marL="174625" indent="-174625" algn="l" defTabSz="1300163">
              <a:spcBef>
                <a:spcPts val="200"/>
              </a:spcBef>
              <a:spcAft>
                <a:spcPts val="200"/>
              </a:spcAft>
              <a:buClr>
                <a:srgbClr val="80808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+mn-lt"/>
                <a:sym typeface="Helvetica" charset="0"/>
              </a:rPr>
              <a:t>The registered right holder is entitled to act as such </a:t>
            </a:r>
          </a:p>
          <a:p>
            <a:pPr marL="174625" indent="-174625" algn="l" defTabSz="1300163">
              <a:spcBef>
                <a:spcPts val="200"/>
              </a:spcBef>
              <a:spcAft>
                <a:spcPts val="200"/>
              </a:spcAft>
              <a:buClr>
                <a:srgbClr val="808080"/>
              </a:buClr>
              <a:buSzPct val="100000"/>
              <a:buFont typeface="ArialMT" charset="0"/>
              <a:buChar char="•"/>
            </a:pPr>
            <a:r>
              <a:rPr lang="en-US" sz="1200" i="1" dirty="0" err="1">
                <a:latin typeface="+mn-lt"/>
                <a:sym typeface="Helvetica" charset="0"/>
              </a:rPr>
              <a:t>Iuris</a:t>
            </a:r>
            <a:r>
              <a:rPr lang="en-US" sz="1200" i="1" dirty="0">
                <a:latin typeface="+mn-lt"/>
                <a:sym typeface="Helvetica" charset="0"/>
              </a:rPr>
              <a:t> </a:t>
            </a:r>
            <a:r>
              <a:rPr lang="en-US" sz="1200" i="1" dirty="0" err="1">
                <a:latin typeface="+mn-lt"/>
                <a:sym typeface="Helvetica" charset="0"/>
              </a:rPr>
              <a:t>Tantum</a:t>
            </a:r>
            <a:r>
              <a:rPr lang="en-US" sz="1200" i="1" dirty="0">
                <a:latin typeface="+mn-lt"/>
                <a:sym typeface="Helvetica" charset="0"/>
              </a:rPr>
              <a:t> Presumption over</a:t>
            </a:r>
            <a:r>
              <a:rPr lang="en-US" sz="1200" dirty="0">
                <a:latin typeface="+mn-lt"/>
                <a:sym typeface="Helvetica" charset="0"/>
              </a:rPr>
              <a:t>:</a:t>
            </a:r>
            <a:endParaRPr lang="en-US" dirty="0">
              <a:latin typeface="+mn-lt"/>
              <a:sym typeface="Helvetica" charset="0"/>
            </a:endParaRPr>
          </a:p>
          <a:p>
            <a:pPr marL="366713" lvl="1" indent="-185738" algn="l" defTabSz="1300163">
              <a:spcBef>
                <a:spcPts val="200"/>
              </a:spcBef>
              <a:spcAft>
                <a:spcPts val="200"/>
              </a:spcAft>
              <a:buClr>
                <a:srgbClr val="808080"/>
              </a:buClr>
              <a:buSzPct val="100000"/>
              <a:buFont typeface="ArialMT" charset="0"/>
              <a:buChar char="̶"/>
            </a:pPr>
            <a:r>
              <a:rPr lang="en-US" sz="1200" dirty="0">
                <a:latin typeface="+mn-lt"/>
                <a:sym typeface="Helvetica" charset="0"/>
              </a:rPr>
              <a:t>Existence of a Right</a:t>
            </a:r>
            <a:endParaRPr lang="en-US" dirty="0">
              <a:latin typeface="+mn-lt"/>
              <a:sym typeface="Helvetica" charset="0"/>
            </a:endParaRPr>
          </a:p>
          <a:p>
            <a:pPr marL="366713" lvl="1" indent="-185738" algn="l" defTabSz="1300163">
              <a:spcBef>
                <a:spcPts val="200"/>
              </a:spcBef>
              <a:spcAft>
                <a:spcPts val="200"/>
              </a:spcAft>
              <a:buClr>
                <a:srgbClr val="808080"/>
              </a:buClr>
              <a:buSzPct val="100000"/>
              <a:buFont typeface="ArialMT" charset="0"/>
              <a:buChar char="̶"/>
            </a:pPr>
            <a:r>
              <a:rPr lang="en-US" sz="1200" dirty="0">
                <a:latin typeface="+mn-lt"/>
                <a:sym typeface="Helvetica" charset="0"/>
              </a:rPr>
              <a:t>The Cause of Acquisition </a:t>
            </a:r>
          </a:p>
          <a:p>
            <a:pPr marL="366713" lvl="1" indent="-185738" algn="l" defTabSz="1300163">
              <a:spcBef>
                <a:spcPts val="200"/>
              </a:spcBef>
              <a:spcAft>
                <a:spcPts val="200"/>
              </a:spcAft>
              <a:buClr>
                <a:srgbClr val="808080"/>
              </a:buClr>
              <a:buSzPct val="100000"/>
              <a:buFont typeface="ArialMT" charset="0"/>
              <a:buChar char="̶"/>
            </a:pPr>
            <a:r>
              <a:rPr lang="en-US" sz="1200" dirty="0">
                <a:latin typeface="+mn-lt"/>
                <a:sym typeface="Helvetica" charset="0"/>
              </a:rPr>
              <a:t>Entitlement</a:t>
            </a:r>
            <a:endParaRPr lang="en-US" dirty="0">
              <a:latin typeface="+mn-lt"/>
              <a:sym typeface="Helvetica" charset="0"/>
            </a:endParaRPr>
          </a:p>
          <a:p>
            <a:pPr marL="366713" lvl="1" indent="-185738" algn="l" defTabSz="1300163">
              <a:spcBef>
                <a:spcPts val="200"/>
              </a:spcBef>
              <a:spcAft>
                <a:spcPts val="200"/>
              </a:spcAft>
              <a:buClr>
                <a:srgbClr val="808080"/>
              </a:buClr>
              <a:buSzPct val="100000"/>
              <a:buFont typeface="ArialMT" charset="0"/>
              <a:buChar char="̶"/>
            </a:pPr>
            <a:r>
              <a:rPr lang="en-US" sz="1200" dirty="0">
                <a:latin typeface="+mn-lt"/>
                <a:sym typeface="Helvetica" charset="0"/>
              </a:rPr>
              <a:t>Exercise of the Right </a:t>
            </a:r>
          </a:p>
          <a:p>
            <a:pPr marL="366713" lvl="1" indent="-185738" algn="l" defTabSz="1300163">
              <a:spcBef>
                <a:spcPts val="200"/>
              </a:spcBef>
              <a:spcAft>
                <a:spcPts val="200"/>
              </a:spcAft>
              <a:buClr>
                <a:srgbClr val="808080"/>
              </a:buClr>
              <a:buSzPct val="100000"/>
              <a:buFont typeface="ArialMT" charset="0"/>
              <a:buChar char="̶"/>
            </a:pPr>
            <a:r>
              <a:rPr lang="en-US" sz="1200" dirty="0">
                <a:latin typeface="+mn-lt"/>
                <a:sym typeface="Helvetica" charset="0"/>
              </a:rPr>
              <a:t>Extension of the Right</a:t>
            </a:r>
            <a:endParaRPr lang="en-US" sz="1200" dirty="0">
              <a:latin typeface="+mn-lt"/>
            </a:endParaRPr>
          </a:p>
        </p:txBody>
      </p:sp>
      <p:sp>
        <p:nvSpPr>
          <p:cNvPr id="133" name="AutoShape 40"/>
          <p:cNvSpPr>
            <a:spLocks/>
          </p:cNvSpPr>
          <p:nvPr/>
        </p:nvSpPr>
        <p:spPr bwMode="auto">
          <a:xfrm>
            <a:off x="2202873" y="2433222"/>
            <a:ext cx="6646367" cy="39060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126435" rIns="126435" bIns="126435" anchor="ctr"/>
          <a:lstStyle/>
          <a:p>
            <a:pPr marL="174625" indent="-174625" defTabSz="1300163">
              <a:buClr>
                <a:srgbClr val="80808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+mn-lt"/>
                <a:sym typeface="Helvetica" charset="0"/>
              </a:rPr>
              <a:t>Any act or contract which is not registered does not affect or harm in any way what is registered at the MPR</a:t>
            </a:r>
            <a:endParaRPr lang="en-US" sz="1200" dirty="0">
              <a:latin typeface="+mn-lt"/>
            </a:endParaRPr>
          </a:p>
        </p:txBody>
      </p:sp>
      <p:sp>
        <p:nvSpPr>
          <p:cNvPr id="134" name="AutoShape 47"/>
          <p:cNvSpPr>
            <a:spLocks/>
          </p:cNvSpPr>
          <p:nvPr/>
        </p:nvSpPr>
        <p:spPr bwMode="auto">
          <a:xfrm>
            <a:off x="2202873" y="5269380"/>
            <a:ext cx="6646367" cy="38324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126435" rIns="126435" bIns="126435" anchor="ctr"/>
          <a:lstStyle/>
          <a:p>
            <a:pPr marL="174625" indent="-174625" algn="l" defTabSz="1300163">
              <a:buClr>
                <a:srgbClr val="80808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+mn-lt"/>
                <a:sym typeface="Helvetica" charset="0"/>
              </a:rPr>
              <a:t>Basic Principle that provides legal certainty to Real Estate Legal Traffic </a:t>
            </a:r>
            <a:endParaRPr lang="en-US" sz="1200" dirty="0">
              <a:latin typeface="+mn-lt"/>
            </a:endParaRPr>
          </a:p>
        </p:txBody>
      </p:sp>
      <p:sp>
        <p:nvSpPr>
          <p:cNvPr id="135" name="AutoShape 54"/>
          <p:cNvSpPr>
            <a:spLocks/>
          </p:cNvSpPr>
          <p:nvPr/>
        </p:nvSpPr>
        <p:spPr bwMode="auto">
          <a:xfrm>
            <a:off x="2202873" y="5853822"/>
            <a:ext cx="6646367" cy="37856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126435" rIns="126435" bIns="126435" anchor="ctr"/>
          <a:lstStyle/>
          <a:p>
            <a:pPr marL="174625" indent="-174625" algn="l" defTabSz="1300163">
              <a:buClr>
                <a:srgbClr val="80808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+mn-lt"/>
                <a:sym typeface="Helvetica" charset="0"/>
              </a:rPr>
              <a:t>The first Deed/Document to enter the Registry has exclusive and preferred access to any subsequently submitted one. </a:t>
            </a:r>
            <a:r>
              <a:rPr lang="en-US" sz="1200" i="1" dirty="0">
                <a:latin typeface="+mn-lt"/>
                <a:sym typeface="Helvetica" charset="0"/>
              </a:rPr>
              <a:t>Prior tempore </a:t>
            </a:r>
            <a:r>
              <a:rPr lang="en-US" sz="1200" i="1" dirty="0" err="1">
                <a:latin typeface="+mn-lt"/>
                <a:sym typeface="Helvetica" charset="0"/>
              </a:rPr>
              <a:t>potior</a:t>
            </a:r>
            <a:r>
              <a:rPr lang="en-US" sz="1200" i="1" dirty="0">
                <a:latin typeface="+mn-lt"/>
                <a:sym typeface="Helvetica" charset="0"/>
              </a:rPr>
              <a:t> </a:t>
            </a:r>
            <a:r>
              <a:rPr lang="en-US" sz="1200" i="1" dirty="0" err="1">
                <a:latin typeface="+mn-lt"/>
                <a:sym typeface="Helvetica" charset="0"/>
              </a:rPr>
              <a:t>iure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8647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Rectángulo"/>
          <p:cNvSpPr/>
          <p:nvPr/>
        </p:nvSpPr>
        <p:spPr>
          <a:xfrm>
            <a:off x="285750" y="1630067"/>
            <a:ext cx="8858250" cy="48768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0000" tIns="180000" rIns="180000" bIns="180000" rtlCol="0" anchor="ctr"/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endParaRPr lang="es-E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Pivotal Principles of the Spanish Registration System (II)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326913" y="129949"/>
            <a:ext cx="3312262" cy="489743"/>
          </a:xfrm>
        </p:spPr>
        <p:txBody>
          <a:bodyPr/>
          <a:lstStyle/>
          <a:p>
            <a:r>
              <a:rPr lang="es-ES" b="1" dirty="0"/>
              <a:t>SPANISH MOVABLE PROPERTY REGISTRY</a:t>
            </a:r>
            <a:br>
              <a:rPr lang="es-ES" b="1" dirty="0"/>
            </a:br>
            <a:r>
              <a:rPr lang="en-US" dirty="0"/>
              <a:t>I</a:t>
            </a:r>
            <a:endParaRPr lang="en-US" i="1" dirty="0"/>
          </a:p>
        </p:txBody>
      </p:sp>
      <p:sp>
        <p:nvSpPr>
          <p:cNvPr id="23" name="AutoShape 6"/>
          <p:cNvSpPr>
            <a:spLocks/>
          </p:cNvSpPr>
          <p:nvPr/>
        </p:nvSpPr>
        <p:spPr bwMode="auto">
          <a:xfrm>
            <a:off x="12674600" y="9374188"/>
            <a:ext cx="239713" cy="3429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/>
          <a:p>
            <a:pPr algn="r" defTabSz="1300163"/>
            <a:r>
              <a:rPr lang="en-US" sz="1400" b="1">
                <a:solidFill>
                  <a:srgbClr val="FFFFFF"/>
                </a:solidFill>
                <a:latin typeface="Helvetica" charset="0"/>
                <a:sym typeface="Helvetica" charset="0"/>
              </a:rPr>
              <a:t>9</a:t>
            </a:r>
            <a:endParaRPr lang="en-US" b="1"/>
          </a:p>
        </p:txBody>
      </p:sp>
      <p:sp>
        <p:nvSpPr>
          <p:cNvPr id="24" name="AutoShape 11"/>
          <p:cNvSpPr>
            <a:spLocks/>
          </p:cNvSpPr>
          <p:nvPr/>
        </p:nvSpPr>
        <p:spPr bwMode="auto">
          <a:xfrm>
            <a:off x="12566650" y="9318625"/>
            <a:ext cx="238125" cy="3444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/>
          <a:p>
            <a:pPr algn="r" defTabSz="1300163"/>
            <a:r>
              <a:rPr lang="en-US" sz="1100" b="1">
                <a:solidFill>
                  <a:srgbClr val="FFFFFF"/>
                </a:solidFill>
                <a:latin typeface="Helvetica" charset="0"/>
                <a:sym typeface="Helvetica" charset="0"/>
              </a:rPr>
              <a:t>9</a:t>
            </a:r>
            <a:endParaRPr lang="en-US" b="1"/>
          </a:p>
        </p:txBody>
      </p:sp>
      <p:sp>
        <p:nvSpPr>
          <p:cNvPr id="34" name="AutoShape 22"/>
          <p:cNvSpPr>
            <a:spLocks/>
          </p:cNvSpPr>
          <p:nvPr/>
        </p:nvSpPr>
        <p:spPr bwMode="auto">
          <a:xfrm>
            <a:off x="337560" y="3921071"/>
            <a:ext cx="1422349" cy="144134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19431" y="0"/>
                </a:lnTo>
                <a:lnTo>
                  <a:pt x="21600" y="10800"/>
                </a:lnTo>
                <a:lnTo>
                  <a:pt x="19431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C0262C"/>
          </a:solidFill>
          <a:ln w="4515">
            <a:solidFill>
              <a:srgbClr val="8C1C2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830263"/>
            <a:endParaRPr lang="es-ES" sz="2400" b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5" name="AutoShape 23"/>
          <p:cNvSpPr>
            <a:spLocks/>
          </p:cNvSpPr>
          <p:nvPr/>
        </p:nvSpPr>
        <p:spPr bwMode="auto">
          <a:xfrm>
            <a:off x="337560" y="4479011"/>
            <a:ext cx="1422349" cy="6819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defTabSz="1300163"/>
            <a:r>
              <a:rPr lang="en-US" sz="1400" b="1" dirty="0">
                <a:solidFill>
                  <a:srgbClr val="FFFFFF"/>
                </a:solidFill>
                <a:latin typeface="+mn-lt"/>
                <a:sym typeface="Helvetica" charset="0"/>
              </a:rPr>
              <a:t>Assessment</a:t>
            </a:r>
            <a:endParaRPr lang="en-US" sz="1200" b="1" dirty="0">
              <a:latin typeface="+mn-lt"/>
            </a:endParaRPr>
          </a:p>
        </p:txBody>
      </p:sp>
      <p:sp>
        <p:nvSpPr>
          <p:cNvPr id="36" name="AutoShape 26"/>
          <p:cNvSpPr>
            <a:spLocks/>
          </p:cNvSpPr>
          <p:nvPr/>
        </p:nvSpPr>
        <p:spPr bwMode="auto">
          <a:xfrm>
            <a:off x="1976387" y="3855196"/>
            <a:ext cx="7167613" cy="163389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126435" rIns="126435" bIns="126435" anchor="ctr"/>
          <a:lstStyle/>
          <a:p>
            <a:pPr marL="174625" indent="-174625" algn="l" defTabSz="1300163">
              <a:buClr>
                <a:srgbClr val="80808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+mn-lt"/>
                <a:sym typeface="Helvetica" charset="0"/>
              </a:rPr>
              <a:t>It is the foundation of the system, starting with principle of Legality it extends over:</a:t>
            </a:r>
            <a:endParaRPr lang="en-US" dirty="0">
              <a:latin typeface="+mn-lt"/>
              <a:sym typeface="Helvetica" charset="0"/>
            </a:endParaRPr>
          </a:p>
          <a:p>
            <a:pPr marL="466725" lvl="1" indent="-292100" algn="l" defTabSz="1300163">
              <a:buClr>
                <a:srgbClr val="808080"/>
              </a:buClr>
              <a:buSzPct val="100000"/>
              <a:buFont typeface="ArialMT" charset="0"/>
              <a:buChar char="–"/>
            </a:pPr>
            <a:r>
              <a:rPr lang="en-US" sz="1200" dirty="0">
                <a:latin typeface="+mn-lt"/>
                <a:sym typeface="Helvetica" charset="0"/>
              </a:rPr>
              <a:t>Legality of external formal aspects (formalities of the deeds/documents) </a:t>
            </a:r>
          </a:p>
          <a:p>
            <a:pPr marL="466725" lvl="1" indent="-292100" algn="l" defTabSz="1300163">
              <a:buClr>
                <a:srgbClr val="808080"/>
              </a:buClr>
              <a:buSzPct val="100000"/>
              <a:buFont typeface="ArialMT" charset="0"/>
              <a:buChar char="–"/>
            </a:pPr>
            <a:r>
              <a:rPr lang="en-US" sz="1200" dirty="0">
                <a:latin typeface="+mn-lt"/>
                <a:sym typeface="Helvetica" charset="0"/>
              </a:rPr>
              <a:t>Capacity and Ability of the parties involved</a:t>
            </a:r>
          </a:p>
          <a:p>
            <a:pPr marL="466725" lvl="1" indent="-292100" algn="l" defTabSz="1300163">
              <a:buClr>
                <a:srgbClr val="808080"/>
              </a:buClr>
              <a:buSzPct val="100000"/>
              <a:buFont typeface="ArialMT" charset="0"/>
              <a:buChar char="–"/>
            </a:pPr>
            <a:r>
              <a:rPr lang="en-US" sz="1200" dirty="0">
                <a:latin typeface="+mn-lt"/>
                <a:sym typeface="Helvetica" charset="0"/>
              </a:rPr>
              <a:t>Validity of Acts and Contracts</a:t>
            </a:r>
          </a:p>
          <a:p>
            <a:pPr marL="466725" lvl="1" indent="-292100" algn="l" defTabSz="1300163">
              <a:buClr>
                <a:srgbClr val="808080"/>
              </a:buClr>
              <a:buSzPct val="100000"/>
              <a:buFont typeface="ArialMT" charset="0"/>
              <a:buChar char="–"/>
            </a:pPr>
            <a:r>
              <a:rPr lang="en-US" sz="1200" dirty="0">
                <a:latin typeface="+mn-lt"/>
                <a:sym typeface="Helvetica" charset="0"/>
              </a:rPr>
              <a:t>Registry related Impediments and Obstacles</a:t>
            </a:r>
          </a:p>
          <a:p>
            <a:pPr marL="466725" lvl="1" indent="-292100" algn="l" defTabSz="1300163">
              <a:buClr>
                <a:srgbClr val="808080"/>
              </a:buClr>
              <a:buSzPct val="100000"/>
              <a:buFont typeface="ArialMT" charset="0"/>
              <a:buChar char="–"/>
            </a:pPr>
            <a:r>
              <a:rPr lang="en-US" sz="1200" dirty="0">
                <a:latin typeface="+mn-lt"/>
                <a:sym typeface="Helvetica" charset="0"/>
              </a:rPr>
              <a:t>Unrestricted when dealing with Notary and Private documents, it has nevertheless certain limitations with regard to Judiciary and Administrative documents</a:t>
            </a:r>
            <a:endParaRPr lang="en-US" sz="1200" dirty="0">
              <a:latin typeface="+mn-lt"/>
            </a:endParaRPr>
          </a:p>
        </p:txBody>
      </p:sp>
      <p:sp>
        <p:nvSpPr>
          <p:cNvPr id="38" name="AutoShape 29"/>
          <p:cNvSpPr>
            <a:spLocks/>
          </p:cNvSpPr>
          <p:nvPr/>
        </p:nvSpPr>
        <p:spPr bwMode="auto">
          <a:xfrm>
            <a:off x="337560" y="3619041"/>
            <a:ext cx="1480574" cy="98739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defTabSz="1300163"/>
            <a:endParaRPr lang="en-US" sz="1200" b="1" dirty="0">
              <a:latin typeface="+mn-lt"/>
            </a:endParaRPr>
          </a:p>
        </p:txBody>
      </p:sp>
      <p:sp>
        <p:nvSpPr>
          <p:cNvPr id="40" name="AutoShape 34"/>
          <p:cNvSpPr>
            <a:spLocks/>
          </p:cNvSpPr>
          <p:nvPr/>
        </p:nvSpPr>
        <p:spPr bwMode="auto">
          <a:xfrm>
            <a:off x="337560" y="2694365"/>
            <a:ext cx="1422349" cy="88250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19457" y="0"/>
                </a:lnTo>
                <a:lnTo>
                  <a:pt x="21600" y="10800"/>
                </a:lnTo>
                <a:lnTo>
                  <a:pt x="19457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C0262C"/>
          </a:solidFill>
          <a:ln w="4515">
            <a:solidFill>
              <a:srgbClr val="8C1C2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830263"/>
            <a:endParaRPr lang="es-ES" sz="2400" b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1" name="AutoShape 35"/>
          <p:cNvSpPr>
            <a:spLocks/>
          </p:cNvSpPr>
          <p:nvPr/>
        </p:nvSpPr>
        <p:spPr bwMode="auto">
          <a:xfrm>
            <a:off x="337560" y="2796824"/>
            <a:ext cx="1275019" cy="33662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defTabSz="1300163"/>
            <a:r>
              <a:rPr lang="en-US" sz="1400" b="1">
                <a:solidFill>
                  <a:srgbClr val="FFFFFF"/>
                </a:solidFill>
                <a:latin typeface="+mn-lt"/>
                <a:sym typeface="Helvetica" charset="0"/>
              </a:rPr>
              <a:t>Legality </a:t>
            </a:r>
            <a:endParaRPr lang="en-US" sz="1200" b="1">
              <a:latin typeface="+mn-lt"/>
            </a:endParaRPr>
          </a:p>
        </p:txBody>
      </p:sp>
      <p:sp>
        <p:nvSpPr>
          <p:cNvPr id="42" name="AutoShape 38"/>
          <p:cNvSpPr>
            <a:spLocks/>
          </p:cNvSpPr>
          <p:nvPr/>
        </p:nvSpPr>
        <p:spPr bwMode="auto">
          <a:xfrm>
            <a:off x="1801473" y="2560275"/>
            <a:ext cx="7167613" cy="103533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126435" rIns="126435" bIns="126435" anchor="ctr"/>
          <a:lstStyle/>
          <a:p>
            <a:pPr marL="174625" indent="-174625" algn="l" defTabSz="1300163">
              <a:buClr>
                <a:srgbClr val="80808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+mn-lt"/>
                <a:sym typeface="Helvetica" charset="0"/>
              </a:rPr>
              <a:t>Only valid acts and contracts gain access to the  </a:t>
            </a:r>
          </a:p>
          <a:p>
            <a:pPr marL="174625" indent="-174625" algn="l" defTabSz="1300163">
              <a:buClr>
                <a:srgbClr val="80808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+mn-lt"/>
                <a:sym typeface="Helvetica" charset="0"/>
              </a:rPr>
              <a:t>The check of compliance with legislation in force is conducted by the registrar by means of Thorough Assessment (</a:t>
            </a:r>
            <a:r>
              <a:rPr lang="en-US" sz="1200" dirty="0" err="1">
                <a:latin typeface="+mn-lt"/>
                <a:sym typeface="Helvetica" charset="0"/>
              </a:rPr>
              <a:t>calificación</a:t>
            </a:r>
            <a:r>
              <a:rPr lang="en-US" sz="1200" dirty="0">
                <a:latin typeface="+mn-lt"/>
                <a:sym typeface="Helvetica" charset="0"/>
              </a:rPr>
              <a:t>)</a:t>
            </a:r>
            <a:endParaRPr lang="en-US" sz="1200" dirty="0">
              <a:latin typeface="+mn-lt"/>
            </a:endParaRPr>
          </a:p>
        </p:txBody>
      </p:sp>
      <p:sp>
        <p:nvSpPr>
          <p:cNvPr id="43" name="AutoShape 40"/>
          <p:cNvSpPr>
            <a:spLocks/>
          </p:cNvSpPr>
          <p:nvPr/>
        </p:nvSpPr>
        <p:spPr bwMode="auto">
          <a:xfrm>
            <a:off x="337560" y="1632254"/>
            <a:ext cx="1422349" cy="76050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19350" y="0"/>
                </a:lnTo>
                <a:lnTo>
                  <a:pt x="21600" y="10800"/>
                </a:lnTo>
                <a:lnTo>
                  <a:pt x="1935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C0262C"/>
          </a:solidFill>
          <a:ln w="4515">
            <a:solidFill>
              <a:srgbClr val="8C1C2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830263"/>
            <a:endParaRPr lang="es-ES" sz="2400" b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4" name="AutoShape 41"/>
          <p:cNvSpPr>
            <a:spLocks/>
          </p:cNvSpPr>
          <p:nvPr/>
        </p:nvSpPr>
        <p:spPr bwMode="auto">
          <a:xfrm>
            <a:off x="337560" y="1749952"/>
            <a:ext cx="1266103" cy="5251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72248" rIns="126435" bIns="72248" anchor="ctr"/>
          <a:lstStyle/>
          <a:p>
            <a:pPr defTabSz="1300163"/>
            <a:r>
              <a:rPr lang="en-US" sz="1200" b="1">
                <a:solidFill>
                  <a:srgbClr val="FFFFFF"/>
                </a:solidFill>
                <a:latin typeface="+mn-lt"/>
                <a:sym typeface="Helvetica" charset="0"/>
              </a:rPr>
              <a:t>Chain of Title</a:t>
            </a:r>
            <a:endParaRPr lang="en-US" sz="1200" b="1">
              <a:latin typeface="+mn-lt"/>
            </a:endParaRPr>
          </a:p>
        </p:txBody>
      </p:sp>
      <p:sp>
        <p:nvSpPr>
          <p:cNvPr id="45" name="AutoShape 44"/>
          <p:cNvSpPr>
            <a:spLocks/>
          </p:cNvSpPr>
          <p:nvPr/>
        </p:nvSpPr>
        <p:spPr bwMode="auto">
          <a:xfrm>
            <a:off x="1801473" y="1610590"/>
            <a:ext cx="7167613" cy="80383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6435" tIns="126435" rIns="126435" bIns="126435" anchor="ctr"/>
          <a:lstStyle/>
          <a:p>
            <a:pPr marL="174625" indent="-174625" algn="l" defTabSz="1300163">
              <a:buClr>
                <a:srgbClr val="808080"/>
              </a:buClr>
              <a:buSzPct val="100000"/>
              <a:buFont typeface="ArialMT" charset="0"/>
              <a:buChar char="•"/>
            </a:pPr>
            <a:r>
              <a:rPr lang="en-US" sz="1200" dirty="0">
                <a:latin typeface="+mn-lt"/>
                <a:sym typeface="Helvetica" charset="0"/>
              </a:rPr>
              <a:t>In two aspects:</a:t>
            </a:r>
            <a:endParaRPr lang="en-US" dirty="0">
              <a:latin typeface="+mn-lt"/>
              <a:sym typeface="Helvetica" charset="0"/>
            </a:endParaRPr>
          </a:p>
          <a:p>
            <a:pPr marL="466725" lvl="1" indent="-292100" algn="l" defTabSz="1300163">
              <a:buClr>
                <a:srgbClr val="808080"/>
              </a:buClr>
              <a:buSzPct val="100000"/>
              <a:buFont typeface="ArialMT" charset="0"/>
              <a:buChar char="–"/>
            </a:pPr>
            <a:r>
              <a:rPr lang="en-US" sz="1200" dirty="0">
                <a:latin typeface="+mn-lt"/>
                <a:sym typeface="Helvetica" charset="0"/>
              </a:rPr>
              <a:t>Formal: Each entry rests on the previous one and is foundation for the upcoming </a:t>
            </a:r>
          </a:p>
          <a:p>
            <a:pPr marL="466725" lvl="1" indent="-292100" algn="l" defTabSz="1300163">
              <a:buClr>
                <a:srgbClr val="808080"/>
              </a:buClr>
              <a:buSzPct val="100000"/>
              <a:buFont typeface="ArialMT" charset="0"/>
              <a:buChar char="–"/>
            </a:pPr>
            <a:r>
              <a:rPr lang="en-US" sz="1200" dirty="0">
                <a:latin typeface="+mn-lt"/>
                <a:sym typeface="Helvetica" charset="0"/>
              </a:rPr>
              <a:t>Material: Reflects the chain of material transmissions (conveyance) 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8732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38126" y="1329266"/>
            <a:ext cx="8721642" cy="5009093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anchor="t" anchorCtr="0"/>
          <a:lstStyle/>
          <a:p>
            <a:pPr marL="176213" indent="-176213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/>
                </a:solidFill>
              </a:rPr>
              <a:t>Broad acceptance of </a:t>
            </a:r>
            <a:r>
              <a:rPr lang="es-ES" sz="1600" dirty="0" err="1">
                <a:solidFill>
                  <a:schemeClr val="tx1"/>
                </a:solidFill>
              </a:rPr>
              <a:t>assets</a:t>
            </a:r>
            <a:r>
              <a:rPr lang="es-ES" sz="1600" dirty="0">
                <a:solidFill>
                  <a:schemeClr val="tx1"/>
                </a:solidFill>
              </a:rPr>
              <a:t> given as collateral</a:t>
            </a:r>
          </a:p>
          <a:p>
            <a:pPr marL="176213" indent="-176213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/>
                </a:solidFill>
              </a:rPr>
              <a:t>Generic precision of secured obligations. Broad spectrum</a:t>
            </a:r>
          </a:p>
          <a:p>
            <a:pPr marL="176213" indent="-176213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/>
                </a:solidFill>
              </a:rPr>
              <a:t>Priority among registered rights</a:t>
            </a:r>
          </a:p>
          <a:p>
            <a:pPr marL="176213" indent="-176213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/>
                </a:solidFill>
              </a:rPr>
              <a:t>Solutions in insolvency proceedings</a:t>
            </a:r>
          </a:p>
          <a:p>
            <a:pPr marL="176213" indent="-176213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/>
                </a:solidFill>
              </a:rPr>
              <a:t>Agile and secure guarantee enforcement systems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r>
              <a:rPr lang="es-ES" sz="1600" dirty="0">
                <a:solidFill>
                  <a:schemeClr val="tx1"/>
                </a:solidFill>
              </a:rPr>
              <a:t>Direct execution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r>
              <a:rPr lang="es-ES" sz="1600" dirty="0">
                <a:solidFill>
                  <a:schemeClr val="tx1"/>
                </a:solidFill>
              </a:rPr>
              <a:t>Extrajudicial execution</a:t>
            </a:r>
          </a:p>
          <a:p>
            <a:pPr marL="176213" indent="-176213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/>
                </a:solidFill>
              </a:rPr>
              <a:t>Electronic signature</a:t>
            </a:r>
          </a:p>
          <a:p>
            <a:pPr marL="176213" indent="-176213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/>
                </a:solidFill>
              </a:rPr>
              <a:t>Free forms/models</a:t>
            </a:r>
          </a:p>
          <a:p>
            <a:pPr marL="176213" indent="-176213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/>
                </a:solidFill>
              </a:rPr>
              <a:t>International </a:t>
            </a:r>
            <a:r>
              <a:rPr lang="es-ES" sz="1600" dirty="0" err="1">
                <a:solidFill>
                  <a:schemeClr val="tx1"/>
                </a:solidFill>
              </a:rPr>
              <a:t>element</a:t>
            </a:r>
            <a:r>
              <a:rPr lang="es-ES" sz="1600" dirty="0">
                <a:solidFill>
                  <a:schemeClr val="tx1"/>
                </a:solidFill>
              </a:rPr>
              <a:t>. </a:t>
            </a:r>
            <a:r>
              <a:rPr lang="es-ES" sz="1600" dirty="0" err="1">
                <a:solidFill>
                  <a:schemeClr val="tx1"/>
                </a:solidFill>
              </a:rPr>
              <a:t>Entry</a:t>
            </a:r>
            <a:r>
              <a:rPr lang="es-ES" sz="1600" dirty="0">
                <a:solidFill>
                  <a:schemeClr val="tx1"/>
                </a:solidFill>
              </a:rPr>
              <a:t> </a:t>
            </a:r>
            <a:r>
              <a:rPr lang="es-ES" sz="1600" dirty="0" err="1">
                <a:solidFill>
                  <a:schemeClr val="tx1"/>
                </a:solidFill>
              </a:rPr>
              <a:t>point</a:t>
            </a:r>
            <a:endParaRPr lang="es-ES" sz="1600" dirty="0">
              <a:solidFill>
                <a:schemeClr val="tx1"/>
              </a:solidFill>
            </a:endParaRPr>
          </a:p>
          <a:p>
            <a:pPr marL="176213" indent="-176213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/>
                </a:solidFill>
              </a:rPr>
              <a:t>Comprehensive, flexible, secure registration system: reduced transaction costs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defRPr/>
            </a:pPr>
            <a:endParaRPr lang="es-ES_tradnl" sz="1600" dirty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defRPr/>
            </a:pPr>
            <a:endParaRPr lang="es-ES_tradnl" sz="1600" dirty="0">
              <a:solidFill>
                <a:schemeClr val="tx1"/>
              </a:solidFill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38124" y="965200"/>
            <a:ext cx="8707439" cy="364067"/>
          </a:xfrm>
          <a:prstGeom prst="rect">
            <a:avLst/>
          </a:prstGeom>
          <a:solidFill>
            <a:srgbClr val="AF1E2D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b="1" dirty="0"/>
              <a:t>Law on the Registry of Movable Property and Movable Guarantees</a:t>
            </a:r>
          </a:p>
        </p:txBody>
      </p:sp>
      <p:sp>
        <p:nvSpPr>
          <p:cNvPr id="2" name="Marcador de texto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s-ES" dirty="0"/>
              <a:t>KEYS TO A LAW</a:t>
            </a:r>
          </a:p>
        </p:txBody>
      </p:sp>
    </p:spTree>
    <p:extLst>
      <p:ext uri="{BB962C8B-B14F-4D97-AF65-F5344CB8AC3E}">
        <p14:creationId xmlns:p14="http://schemas.microsoft.com/office/powerpoint/2010/main" val="4268508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>
          <a:xfrm>
            <a:off x="142874" y="1124223"/>
            <a:ext cx="8861425" cy="369332"/>
          </a:xfrm>
        </p:spPr>
        <p:txBody>
          <a:bodyPr/>
          <a:lstStyle/>
          <a:p>
            <a:r>
              <a:rPr lang="en-US" dirty="0"/>
              <a:t>Main Added Value of our data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21"/>
          </p:nvPr>
        </p:nvSpPr>
        <p:spPr>
          <a:xfrm>
            <a:off x="4395355" y="251387"/>
            <a:ext cx="4608944" cy="566309"/>
          </a:xfrm>
        </p:spPr>
        <p:txBody>
          <a:bodyPr/>
          <a:lstStyle/>
          <a:p>
            <a:r>
              <a:rPr lang="es-ES" dirty="0"/>
              <a:t>REGISTRY OF MOVABLE PROPERTY</a:t>
            </a:r>
          </a:p>
          <a:p>
            <a:endParaRPr lang="es-ES_tradnl" dirty="0"/>
          </a:p>
        </p:txBody>
      </p:sp>
      <p:sp>
        <p:nvSpPr>
          <p:cNvPr id="5" name="4 Rectángulo"/>
          <p:cNvSpPr/>
          <p:nvPr/>
        </p:nvSpPr>
        <p:spPr>
          <a:xfrm>
            <a:off x="238124" y="1819275"/>
            <a:ext cx="8707440" cy="435674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ctr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6" name="2 Marcador de texto"/>
          <p:cNvSpPr>
            <a:spLocks noGrp="1"/>
          </p:cNvSpPr>
          <p:nvPr>
            <p:ph type="body" sz="quarter" idx="20"/>
          </p:nvPr>
        </p:nvSpPr>
        <p:spPr>
          <a:xfrm>
            <a:off x="798510" y="2121389"/>
            <a:ext cx="5206316" cy="640515"/>
          </a:xfrm>
          <a:solidFill>
            <a:srgbClr val="EBEBEB"/>
          </a:solidFill>
          <a:ln>
            <a:solidFill>
              <a:srgbClr val="EBEBEB"/>
            </a:solidFill>
          </a:ln>
        </p:spPr>
        <p:txBody>
          <a:bodyPr wrap="none" lIns="180000" tIns="180000" rIns="180000" bIns="180000" anchor="ctr"/>
          <a:lstStyle/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Quality of effects of Registration System    </a:t>
            </a:r>
            <a:r>
              <a:rPr lang="en-US" sz="1800" i="1" dirty="0">
                <a:solidFill>
                  <a:schemeClr val="tx1"/>
                </a:solidFill>
              </a:rPr>
              <a:t>OUTPUT</a:t>
            </a:r>
          </a:p>
        </p:txBody>
      </p:sp>
      <p:sp>
        <p:nvSpPr>
          <p:cNvPr id="7" name="2 Marcador de texto"/>
          <p:cNvSpPr txBox="1">
            <a:spLocks/>
          </p:cNvSpPr>
          <p:nvPr/>
        </p:nvSpPr>
        <p:spPr bwMode="auto">
          <a:xfrm>
            <a:off x="1573760" y="3108525"/>
            <a:ext cx="5058775" cy="640515"/>
          </a:xfrm>
          <a:prstGeom prst="rect">
            <a:avLst/>
          </a:prstGeom>
          <a:solidFill>
            <a:srgbClr val="EBEBEB"/>
          </a:solidFill>
          <a:ln>
            <a:solidFill>
              <a:srgbClr val="EBEBEB"/>
            </a:solidFill>
          </a:ln>
        </p:spPr>
        <p:txBody>
          <a:bodyPr vert="horz" wrap="none" lIns="180000" tIns="180000" rIns="180000" bIns="180000" numCol="1" anchor="ctr" anchorCtr="0" compatLnSpc="1">
            <a:prstTxWarp prst="textNoShape">
              <a:avLst/>
            </a:prstTxWarp>
            <a:spAutoFit/>
          </a:bodyPr>
          <a:lstStyle>
            <a:lvl1pPr marL="180975" indent="-180975" algn="l" rtl="0" eaLnBrk="1" fontAlgn="base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 sz="14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1pPr>
            <a:lvl2pPr marL="361950" indent="-180975" algn="l" rtl="0" eaLnBrk="1" fontAlgn="base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2925" indent="-180975" algn="l" rtl="0" eaLnBrk="1" fontAlgn="base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4375" indent="-171450" algn="l" defTabSz="895350" rtl="0" eaLnBrk="1" fontAlgn="base" hangingPunct="1">
              <a:spcBef>
                <a:spcPts val="600"/>
              </a:spcBef>
              <a:spcAft>
                <a:spcPts val="600"/>
              </a:spcAft>
              <a:buSzPct val="70000"/>
              <a:buFont typeface="Wingdings" pitchFamily="2" charset="2"/>
              <a:buChar char="v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5350" indent="-180975" algn="l" rtl="0" eaLnBrk="1" fontAlgn="base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76325" indent="-18097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>
                <a:solidFill>
                  <a:schemeClr val="tx1"/>
                </a:solidFill>
              </a:rPr>
              <a:t>Quality and intensity </a:t>
            </a:r>
            <a:r>
              <a:rPr lang="en-US" sz="1800">
                <a:solidFill>
                  <a:schemeClr val="tx1"/>
                </a:solidFill>
              </a:rPr>
              <a:t>of barriers </a:t>
            </a:r>
            <a:r>
              <a:rPr lang="en-US" sz="1800" dirty="0">
                <a:solidFill>
                  <a:schemeClr val="tx1"/>
                </a:solidFill>
              </a:rPr>
              <a:t>of entry   </a:t>
            </a:r>
            <a:r>
              <a:rPr lang="en-US" sz="1800" i="1" dirty="0">
                <a:solidFill>
                  <a:schemeClr val="tx1"/>
                </a:solidFill>
              </a:rPr>
              <a:t>INPUT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041663" y="4923912"/>
            <a:ext cx="4030816" cy="87283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chemeClr val="tx1"/>
                </a:solidFill>
              </a:rPr>
              <a:t>Solve market  legal security problems with the smaller potential costs</a:t>
            </a:r>
          </a:p>
        </p:txBody>
      </p:sp>
      <p:sp>
        <p:nvSpPr>
          <p:cNvPr id="9" name="8 Flecha abajo"/>
          <p:cNvSpPr/>
          <p:nvPr/>
        </p:nvSpPr>
        <p:spPr>
          <a:xfrm>
            <a:off x="5814755" y="4612185"/>
            <a:ext cx="484632" cy="237275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965595" y="4061465"/>
            <a:ext cx="2182952" cy="550720"/>
          </a:xfrm>
          <a:prstGeom prst="roundRect">
            <a:avLst>
              <a:gd name="adj" fmla="val 42641"/>
            </a:avLst>
          </a:prstGeom>
          <a:solidFill>
            <a:srgbClr val="FCFCF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ADDED VALUE</a:t>
            </a:r>
          </a:p>
        </p:txBody>
      </p:sp>
      <p:sp>
        <p:nvSpPr>
          <p:cNvPr id="11" name="10 Flecha abajo"/>
          <p:cNvSpPr/>
          <p:nvPr/>
        </p:nvSpPr>
        <p:spPr>
          <a:xfrm>
            <a:off x="3673365" y="2816577"/>
            <a:ext cx="484632" cy="237275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82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520492" y="1539501"/>
            <a:ext cx="4965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THANKS FOR YOUR KIND ATTENTION !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5368072" y="5907839"/>
            <a:ext cx="2935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avalle@registradores.org</a:t>
            </a:r>
            <a:endParaRPr lang="es-E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741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sz="quarter" idx="20"/>
          </p:nvPr>
        </p:nvSpPr>
        <p:spPr>
          <a:xfrm>
            <a:off x="142874" y="1802214"/>
            <a:ext cx="8867776" cy="338554"/>
          </a:xfrm>
        </p:spPr>
        <p:txBody>
          <a:bodyPr/>
          <a:lstStyle/>
          <a:p>
            <a:pPr marL="0" indent="0">
              <a:buNone/>
            </a:pPr>
            <a:r>
              <a:rPr lang="es-ES_tradnl" dirty="0"/>
              <a:t> 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976746" y="2192915"/>
            <a:ext cx="6983124" cy="2919412"/>
          </a:xfrm>
          <a:prstGeom prst="roundRect">
            <a:avLst>
              <a:gd name="adj" fmla="val 12636"/>
            </a:avLst>
          </a:prstGeom>
          <a:solidFill>
            <a:schemeClr val="bg1">
              <a:lumMod val="85000"/>
            </a:schemeClr>
          </a:solidFill>
          <a:ln cmpd="thickThin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es-ES_tradnl" sz="1700" dirty="0">
                <a:solidFill>
                  <a:schemeClr val="tx1"/>
                </a:solidFill>
              </a:rPr>
              <a:t>The </a:t>
            </a:r>
            <a:r>
              <a:rPr lang="es-ES_tradnl" sz="1700" dirty="0" err="1">
                <a:solidFill>
                  <a:schemeClr val="tx1"/>
                </a:solidFill>
              </a:rPr>
              <a:t>movable</a:t>
            </a:r>
            <a:r>
              <a:rPr lang="es-ES_tradnl" sz="1700" dirty="0">
                <a:solidFill>
                  <a:schemeClr val="tx1"/>
                </a:solidFill>
              </a:rPr>
              <a:t> </a:t>
            </a:r>
            <a:r>
              <a:rPr lang="es-ES_tradnl" sz="1700" dirty="0" err="1">
                <a:solidFill>
                  <a:schemeClr val="tx1"/>
                </a:solidFill>
              </a:rPr>
              <a:t>property</a:t>
            </a:r>
            <a:r>
              <a:rPr lang="es-ES_tradnl" sz="1700" dirty="0">
                <a:solidFill>
                  <a:schemeClr val="tx1"/>
                </a:solidFill>
              </a:rPr>
              <a:t> as </a:t>
            </a:r>
            <a:r>
              <a:rPr lang="es-ES_tradnl" sz="1700" dirty="0" err="1">
                <a:solidFill>
                  <a:schemeClr val="tx1"/>
                </a:solidFill>
              </a:rPr>
              <a:t>collateral</a:t>
            </a:r>
            <a:r>
              <a:rPr lang="es-ES_tradnl" sz="1700" dirty="0">
                <a:solidFill>
                  <a:schemeClr val="tx1"/>
                </a:solidFill>
              </a:rPr>
              <a:t> </a:t>
            </a:r>
            <a:r>
              <a:rPr lang="es-ES_tradnl" sz="1700" dirty="0" err="1">
                <a:solidFill>
                  <a:schemeClr val="tx1"/>
                </a:solidFill>
              </a:rPr>
              <a:t>is</a:t>
            </a:r>
            <a:r>
              <a:rPr lang="es-ES_tradnl" sz="1700" dirty="0">
                <a:solidFill>
                  <a:schemeClr val="tx1"/>
                </a:solidFill>
              </a:rPr>
              <a:t> a fundamental instrument for </a:t>
            </a:r>
            <a:r>
              <a:rPr lang="es-ES_tradnl" sz="1700" dirty="0" err="1">
                <a:solidFill>
                  <a:schemeClr val="tx1"/>
                </a:solidFill>
              </a:rPr>
              <a:t>economic</a:t>
            </a:r>
            <a:r>
              <a:rPr lang="es-ES_tradnl" sz="1700" dirty="0">
                <a:solidFill>
                  <a:schemeClr val="tx1"/>
                </a:solidFill>
              </a:rPr>
              <a:t> </a:t>
            </a:r>
            <a:r>
              <a:rPr lang="es-ES_tradnl" sz="1700" dirty="0" err="1">
                <a:solidFill>
                  <a:schemeClr val="tx1"/>
                </a:solidFill>
              </a:rPr>
              <a:t>developmentf</a:t>
            </a:r>
            <a:r>
              <a:rPr lang="es-ES_tradnl" sz="1700" dirty="0">
                <a:solidFill>
                  <a:schemeClr val="tx1"/>
                </a:solidFill>
              </a:rPr>
              <a:t> and </a:t>
            </a:r>
            <a:r>
              <a:rPr lang="es-ES_tradnl" sz="1700" dirty="0" err="1">
                <a:solidFill>
                  <a:schemeClr val="tx1"/>
                </a:solidFill>
              </a:rPr>
              <a:t>is</a:t>
            </a:r>
            <a:r>
              <a:rPr lang="es-ES_tradnl" sz="1700" dirty="0">
                <a:solidFill>
                  <a:schemeClr val="tx1"/>
                </a:solidFill>
              </a:rPr>
              <a:t> a </a:t>
            </a:r>
            <a:r>
              <a:rPr lang="es-ES_tradnl" sz="1700" dirty="0" err="1">
                <a:solidFill>
                  <a:schemeClr val="tx1"/>
                </a:solidFill>
              </a:rPr>
              <a:t>facilitator</a:t>
            </a:r>
            <a:r>
              <a:rPr lang="es-ES_tradnl" sz="1700" dirty="0">
                <a:solidFill>
                  <a:schemeClr val="tx1"/>
                </a:solidFill>
              </a:rPr>
              <a:t> </a:t>
            </a:r>
            <a:r>
              <a:rPr lang="es-ES_tradnl" sz="1700" dirty="0" err="1">
                <a:solidFill>
                  <a:schemeClr val="tx1"/>
                </a:solidFill>
              </a:rPr>
              <a:t>for</a:t>
            </a:r>
            <a:r>
              <a:rPr lang="es-ES_tradnl" sz="1700" dirty="0">
                <a:solidFill>
                  <a:schemeClr val="tx1"/>
                </a:solidFill>
              </a:rPr>
              <a:t> the creation of SMEs.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endParaRPr lang="es-ES_tradnl" sz="1700" dirty="0">
              <a:solidFill>
                <a:schemeClr val="tx1"/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es-ES_tradnl" sz="1700" dirty="0">
                <a:solidFill>
                  <a:schemeClr val="tx1"/>
                </a:solidFill>
              </a:rPr>
              <a:t>It is necessary to be able to establish rights over the widest variety of assets to secure the widest variety of obligations.</a:t>
            </a:r>
          </a:p>
          <a:p>
            <a:pPr algn="just"/>
            <a:endParaRPr lang="es-ES" sz="1600" dirty="0"/>
          </a:p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endParaRPr lang="es-ES_tradnl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317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s-ES" dirty="0"/>
              <a:t>LEGISLATION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38126" y="1337733"/>
            <a:ext cx="8721642" cy="5009093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anchor="t" anchorCtr="0"/>
          <a:lstStyle/>
          <a:p>
            <a:pPr marL="176213" indent="-176213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/>
                </a:solidFill>
              </a:rPr>
              <a:t>Chattel Mortgage and Non-</a:t>
            </a:r>
            <a:r>
              <a:rPr lang="es-ES" sz="1600" dirty="0" err="1">
                <a:solidFill>
                  <a:schemeClr val="tx1"/>
                </a:solidFill>
              </a:rPr>
              <a:t>dispossessory</a:t>
            </a:r>
            <a:r>
              <a:rPr lang="es-ES" sz="1600" dirty="0">
                <a:solidFill>
                  <a:schemeClr val="tx1"/>
                </a:solidFill>
              </a:rPr>
              <a:t> </a:t>
            </a:r>
            <a:r>
              <a:rPr lang="es-ES" sz="1600" dirty="0" err="1">
                <a:solidFill>
                  <a:schemeClr val="tx1"/>
                </a:solidFill>
              </a:rPr>
              <a:t>Pledge</a:t>
            </a:r>
            <a:r>
              <a:rPr lang="es-ES" sz="1600" dirty="0">
                <a:solidFill>
                  <a:schemeClr val="tx1"/>
                </a:solidFill>
              </a:rPr>
              <a:t> </a:t>
            </a:r>
            <a:r>
              <a:rPr lang="es-ES" sz="1600" dirty="0" err="1">
                <a:solidFill>
                  <a:schemeClr val="tx1"/>
                </a:solidFill>
              </a:rPr>
              <a:t>Law</a:t>
            </a:r>
            <a:r>
              <a:rPr lang="es-ES" sz="1600" dirty="0">
                <a:solidFill>
                  <a:schemeClr val="tx1"/>
                </a:solidFill>
              </a:rPr>
              <a:t> 1954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r>
              <a:rPr lang="es-ES" sz="1600" dirty="0">
                <a:solidFill>
                  <a:schemeClr val="tx1"/>
                </a:solidFill>
              </a:rPr>
              <a:t>Perfect identification of the asset: Mortgage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r>
              <a:rPr lang="es-ES" sz="1600" dirty="0">
                <a:solidFill>
                  <a:schemeClr val="tx1"/>
                </a:solidFill>
              </a:rPr>
              <a:t>Difficult to </a:t>
            </a:r>
            <a:r>
              <a:rPr lang="es-ES" sz="1600" dirty="0" err="1">
                <a:solidFill>
                  <a:schemeClr val="tx1"/>
                </a:solidFill>
              </a:rPr>
              <a:t>identify </a:t>
            </a:r>
            <a:r>
              <a:rPr lang="es-ES" sz="1600" dirty="0">
                <a:solidFill>
                  <a:schemeClr val="tx1"/>
                </a:solidFill>
              </a:rPr>
              <a:t>the asset: Pledge</a:t>
            </a:r>
          </a:p>
          <a:p>
            <a:pPr marL="176213" indent="-176213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Arial" pitchFamily="34" charset="0"/>
              <a:buChar char="•"/>
              <a:defRPr/>
            </a:pPr>
            <a:r>
              <a:rPr lang="es-ES" sz="1600" dirty="0" err="1">
                <a:solidFill>
                  <a:schemeClr val="tx1"/>
                </a:solidFill>
              </a:rPr>
              <a:t>Dispersion</a:t>
            </a:r>
            <a:r>
              <a:rPr lang="es-ES" sz="1600" dirty="0">
                <a:solidFill>
                  <a:schemeClr val="tx1"/>
                </a:solidFill>
              </a:rPr>
              <a:t> of </a:t>
            </a:r>
            <a:r>
              <a:rPr lang="es-ES" sz="1600" dirty="0" err="1">
                <a:solidFill>
                  <a:schemeClr val="tx1"/>
                </a:solidFill>
              </a:rPr>
              <a:t>regulation</a:t>
            </a:r>
            <a:r>
              <a:rPr lang="es-ES" sz="1600" dirty="0">
                <a:solidFill>
                  <a:schemeClr val="tx1"/>
                </a:solidFill>
              </a:rPr>
              <a:t>. Sectorial legislation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r>
              <a:rPr lang="es-ES" sz="1600" dirty="0">
                <a:solidFill>
                  <a:schemeClr val="tx1"/>
                </a:solidFill>
              </a:rPr>
              <a:t>General Contracting Conditions: </a:t>
            </a:r>
            <a:r>
              <a:rPr lang="es-ES_tradnl" sz="1600" dirty="0">
                <a:solidFill>
                  <a:schemeClr val="tx1"/>
                </a:solidFill>
              </a:rPr>
              <a:t>Law 7/1998,  April 13. Royal Decree 1828/1999, </a:t>
            </a:r>
            <a:r>
              <a:rPr lang="es-ES_tradnl" sz="1600" dirty="0" err="1">
                <a:solidFill>
                  <a:schemeClr val="tx1"/>
                </a:solidFill>
              </a:rPr>
              <a:t>December</a:t>
            </a:r>
            <a:r>
              <a:rPr lang="es-ES_tradnl" sz="1600" dirty="0">
                <a:solidFill>
                  <a:schemeClr val="tx1"/>
                </a:solidFill>
              </a:rPr>
              <a:t> 3, 1999.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r>
              <a:rPr lang="es-ES_tradnl" sz="1600" dirty="0">
                <a:solidFill>
                  <a:schemeClr val="tx1"/>
                </a:solidFill>
              </a:rPr>
              <a:t>Installment Sales of Movable Goods: Law 28/1998, July 13, 1998. </a:t>
            </a:r>
            <a:r>
              <a:rPr lang="es-ES_tradnl" sz="1600" dirty="0" err="1">
                <a:solidFill>
                  <a:schemeClr val="tx1"/>
                </a:solidFill>
              </a:rPr>
              <a:t>Regulation</a:t>
            </a:r>
            <a:r>
              <a:rPr lang="es-ES_tradnl" sz="1600" dirty="0">
                <a:solidFill>
                  <a:schemeClr val="tx1"/>
                </a:solidFill>
              </a:rPr>
              <a:t>, July 19, 1999.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r>
              <a:rPr lang="es-ES_tradnl" sz="1600" dirty="0">
                <a:solidFill>
                  <a:schemeClr val="tx1"/>
                </a:solidFill>
              </a:rPr>
              <a:t>Law 48/1960 on Air Navigation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r>
              <a:rPr lang="es-ES_tradnl" sz="1600" dirty="0">
                <a:solidFill>
                  <a:schemeClr val="tx1"/>
                </a:solidFill>
              </a:rPr>
              <a:t>Intellectual </a:t>
            </a:r>
            <a:r>
              <a:rPr lang="es-ES_tradnl" sz="1600" dirty="0" err="1">
                <a:solidFill>
                  <a:schemeClr val="tx1"/>
                </a:solidFill>
              </a:rPr>
              <a:t>Property</a:t>
            </a:r>
            <a:r>
              <a:rPr lang="es-ES_tradnl" sz="1600" dirty="0">
                <a:solidFill>
                  <a:schemeClr val="tx1"/>
                </a:solidFill>
              </a:rPr>
              <a:t> </a:t>
            </a:r>
            <a:r>
              <a:rPr lang="es-ES_tradnl" sz="1600" dirty="0" err="1">
                <a:solidFill>
                  <a:schemeClr val="tx1"/>
                </a:solidFill>
              </a:rPr>
              <a:t>Legislation</a:t>
            </a:r>
            <a:r>
              <a:rPr lang="es-ES_tradnl" sz="1600" dirty="0">
                <a:solidFill>
                  <a:schemeClr val="tx1"/>
                </a:solidFill>
              </a:rPr>
              <a:t>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r>
              <a:rPr lang="es-ES_tradnl" sz="1600" dirty="0">
                <a:solidFill>
                  <a:schemeClr val="tx1"/>
                </a:solidFill>
              </a:rPr>
              <a:t>Industrial Property Legislation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r>
              <a:rPr lang="es-ES_tradnl" sz="1600" dirty="0">
                <a:solidFill>
                  <a:schemeClr val="tx1"/>
                </a:solidFill>
              </a:rPr>
              <a:t>Film </a:t>
            </a:r>
            <a:r>
              <a:rPr lang="es-ES_tradnl" sz="1600" dirty="0" err="1">
                <a:solidFill>
                  <a:schemeClr val="tx1"/>
                </a:solidFill>
              </a:rPr>
              <a:t>Act</a:t>
            </a:r>
            <a:endParaRPr lang="es-ES_tradnl" sz="1600" dirty="0">
              <a:solidFill>
                <a:schemeClr val="tx1"/>
              </a:solidFill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r>
              <a:rPr lang="es-ES_tradnl" sz="1600" dirty="0" err="1">
                <a:solidFill>
                  <a:schemeClr val="tx1"/>
                </a:solidFill>
              </a:rPr>
              <a:t>Maritime</a:t>
            </a:r>
            <a:r>
              <a:rPr lang="es-ES_tradnl" sz="1600" dirty="0">
                <a:solidFill>
                  <a:schemeClr val="tx1"/>
                </a:solidFill>
              </a:rPr>
              <a:t> </a:t>
            </a:r>
            <a:r>
              <a:rPr lang="es-ES_tradnl" sz="1600" dirty="0" err="1">
                <a:solidFill>
                  <a:schemeClr val="tx1"/>
                </a:solidFill>
              </a:rPr>
              <a:t>Navigation</a:t>
            </a:r>
            <a:r>
              <a:rPr lang="es-ES_tradnl" sz="1600" dirty="0">
                <a:solidFill>
                  <a:schemeClr val="tx1"/>
                </a:solidFill>
              </a:rPr>
              <a:t> </a:t>
            </a:r>
            <a:r>
              <a:rPr lang="es-ES_tradnl" sz="1600" dirty="0" err="1">
                <a:solidFill>
                  <a:schemeClr val="tx1"/>
                </a:solidFill>
              </a:rPr>
              <a:t>Law</a:t>
            </a:r>
            <a:endParaRPr lang="es-ES_tradnl" sz="1600" dirty="0">
              <a:solidFill>
                <a:schemeClr val="tx1"/>
              </a:solidFill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endParaRPr lang="es-ES_tradnl" sz="1600" dirty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defRPr/>
            </a:pPr>
            <a:endParaRPr lang="es-ES_tradnl" sz="1600" dirty="0">
              <a:solidFill>
                <a:schemeClr val="tx1"/>
              </a:solidFill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AF1E2D"/>
              </a:buClr>
              <a:buFont typeface="Wingdings" charset="2"/>
              <a:buChar char="v"/>
              <a:defRPr/>
            </a:pP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38124" y="965200"/>
            <a:ext cx="8707439" cy="364067"/>
          </a:xfrm>
          <a:prstGeom prst="rect">
            <a:avLst/>
          </a:prstGeom>
          <a:solidFill>
            <a:srgbClr val="AF1E2D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b="1" dirty="0" err="1"/>
              <a:t>Dispersion</a:t>
            </a:r>
            <a:r>
              <a:rPr lang="es-ES" sz="1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0008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/>
              <a:t>Multiple collateralized assets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20"/>
          </p:nvPr>
        </p:nvSpPr>
        <p:spPr>
          <a:xfrm>
            <a:off x="142874" y="1802214"/>
            <a:ext cx="8867776" cy="3939540"/>
          </a:xfrm>
        </p:spPr>
        <p:txBody>
          <a:bodyPr/>
          <a:lstStyle/>
          <a:p>
            <a:r>
              <a:rPr lang="es-ES" dirty="0"/>
              <a:t>Motor vehicles, ships, wind turbines, solar panels, cranes, </a:t>
            </a:r>
            <a:r>
              <a:rPr lang="es-ES" dirty="0" err="1"/>
              <a:t>backhoes</a:t>
            </a:r>
            <a:endParaRPr lang="es-ES" dirty="0"/>
          </a:p>
          <a:p>
            <a:r>
              <a:rPr lang="es-ES" dirty="0"/>
              <a:t>Licenses: cab, pharmacy, tobacconist, market stalls</a:t>
            </a:r>
          </a:p>
          <a:p>
            <a:r>
              <a:rPr lang="es-ES" dirty="0" err="1"/>
              <a:t>Master</a:t>
            </a:r>
            <a:r>
              <a:rPr lang="es-ES" dirty="0"/>
              <a:t> formulas</a:t>
            </a:r>
          </a:p>
          <a:p>
            <a:r>
              <a:rPr lang="es-ES" dirty="0"/>
              <a:t>Commercial establishments, </a:t>
            </a:r>
            <a:r>
              <a:rPr lang="es-ES" dirty="0" err="1"/>
              <a:t>lease</a:t>
            </a:r>
            <a:r>
              <a:rPr lang="es-ES" dirty="0"/>
              <a:t> </a:t>
            </a:r>
            <a:r>
              <a:rPr lang="es-ES" dirty="0" err="1"/>
              <a:t>contracts</a:t>
            </a:r>
            <a:r>
              <a:rPr lang="es-ES" dirty="0"/>
              <a:t>, </a:t>
            </a:r>
            <a:r>
              <a:rPr lang="es-ES" dirty="0" err="1"/>
              <a:t>rents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leases</a:t>
            </a:r>
            <a:endParaRPr lang="es-ES" dirty="0"/>
          </a:p>
          <a:p>
            <a:r>
              <a:rPr lang="es-ES" dirty="0"/>
              <a:t>Audiovisual broadcasting rights, soccer </a:t>
            </a:r>
            <a:r>
              <a:rPr lang="es-ES" dirty="0" err="1"/>
              <a:t>season</a:t>
            </a:r>
            <a:r>
              <a:rPr lang="es-ES" dirty="0"/>
              <a:t> tickets, </a:t>
            </a:r>
            <a:r>
              <a:rPr lang="es-ES" dirty="0" err="1"/>
              <a:t>sponsorship</a:t>
            </a:r>
            <a:r>
              <a:rPr lang="es-ES" dirty="0"/>
              <a:t> rights, static </a:t>
            </a:r>
            <a:r>
              <a:rPr lang="es-ES" dirty="0" err="1"/>
              <a:t>advertising</a:t>
            </a:r>
            <a:r>
              <a:rPr lang="es-ES" dirty="0"/>
              <a:t> </a:t>
            </a:r>
            <a:r>
              <a:rPr lang="es-ES" dirty="0" err="1"/>
              <a:t>rights</a:t>
            </a:r>
            <a:endParaRPr lang="es-ES" dirty="0"/>
          </a:p>
          <a:p>
            <a:r>
              <a:rPr lang="es-ES" dirty="0"/>
              <a:t>Computer equipment, machinery of all types</a:t>
            </a:r>
          </a:p>
          <a:p>
            <a:r>
              <a:rPr lang="es-ES" dirty="0"/>
              <a:t>Harvests, stored raw material, </a:t>
            </a:r>
            <a:r>
              <a:rPr lang="es-ES" dirty="0" err="1"/>
              <a:t>wine</a:t>
            </a:r>
            <a:r>
              <a:rPr lang="es-ES" dirty="0"/>
              <a:t> </a:t>
            </a:r>
            <a:r>
              <a:rPr lang="es-ES" dirty="0" err="1"/>
              <a:t>casks</a:t>
            </a:r>
            <a:endParaRPr lang="es-ES" dirty="0"/>
          </a:p>
          <a:p>
            <a:r>
              <a:rPr lang="es-ES" dirty="0"/>
              <a:t>Credit rights, subsidies</a:t>
            </a:r>
          </a:p>
          <a:p>
            <a:r>
              <a:rPr lang="es-ES" dirty="0"/>
              <a:t>Investment instruments</a:t>
            </a:r>
          </a:p>
          <a:p>
            <a:r>
              <a:rPr lang="es-ES_tradnl" dirty="0"/>
              <a:t>Stocks....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s-ES" dirty="0"/>
              <a:t>ASSETS USED AS COLLATERAL</a:t>
            </a:r>
          </a:p>
        </p:txBody>
      </p:sp>
    </p:spTree>
    <p:extLst>
      <p:ext uri="{BB962C8B-B14F-4D97-AF65-F5344CB8AC3E}">
        <p14:creationId xmlns:p14="http://schemas.microsoft.com/office/powerpoint/2010/main" val="3453791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285454" y="1806183"/>
            <a:ext cx="8660110" cy="4540641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 err="1"/>
              <a:t>Common</a:t>
            </a:r>
            <a:r>
              <a:rPr lang="es-ES" dirty="0"/>
              <a:t> </a:t>
            </a:r>
            <a:r>
              <a:rPr lang="es-ES" dirty="0" err="1"/>
              <a:t>Law</a:t>
            </a:r>
            <a:r>
              <a:rPr lang="es-ES" dirty="0"/>
              <a:t> / Civil </a:t>
            </a:r>
            <a:r>
              <a:rPr lang="es-ES" dirty="0" err="1"/>
              <a:t>law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s-ES" dirty="0"/>
              <a:t>VARIOUS SYSTEMS ABROAD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845129" y="2025072"/>
            <a:ext cx="6810498" cy="3223203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lIns="252000" tIns="72000" rIns="90000" bIns="72000"/>
          <a:lstStyle/>
          <a:p>
            <a:pPr marL="176213" indent="-176213" algn="l" defTabSz="900113">
              <a:spcBef>
                <a:spcPts val="1500"/>
              </a:spcBef>
              <a:buClr>
                <a:srgbClr val="AF1E2D"/>
              </a:buClr>
              <a:buFont typeface="Calibri" pitchFamily="34" charset="0"/>
              <a:buChar char="•"/>
            </a:pPr>
            <a:r>
              <a:rPr lang="es-ES_tradnl" sz="1500" dirty="0" err="1"/>
              <a:t>Ordonnance</a:t>
            </a:r>
            <a:r>
              <a:rPr lang="es-ES_tradnl" sz="1500" dirty="0"/>
              <a:t> 23 March 2006. Continued regulatory dispersion. </a:t>
            </a:r>
            <a:r>
              <a:rPr lang="es-ES_tradnl" sz="1500" dirty="0" err="1"/>
              <a:t>Multiple</a:t>
            </a:r>
            <a:r>
              <a:rPr lang="es-ES_tradnl" sz="1500" dirty="0"/>
              <a:t> </a:t>
            </a:r>
            <a:r>
              <a:rPr lang="es-ES_tradnl" sz="1500" dirty="0" err="1"/>
              <a:t>types</a:t>
            </a:r>
            <a:r>
              <a:rPr lang="es-ES_tradnl" sz="1500" dirty="0"/>
              <a:t>  of </a:t>
            </a:r>
            <a:r>
              <a:rPr lang="es-ES_tradnl" sz="1500" dirty="0" err="1"/>
              <a:t>pledges</a:t>
            </a:r>
            <a:r>
              <a:rPr lang="es-ES_tradnl" sz="1500" dirty="0"/>
              <a:t> </a:t>
            </a:r>
          </a:p>
          <a:p>
            <a:pPr marL="633413" lvl="1" indent="-176213" defTabSz="900113">
              <a:spcBef>
                <a:spcPts val="1500"/>
              </a:spcBef>
              <a:buClr>
                <a:srgbClr val="AF1E2D"/>
              </a:buClr>
              <a:buFont typeface="Wingdings" pitchFamily="2" charset="2"/>
              <a:buChar char="Ø"/>
            </a:pPr>
            <a:r>
              <a:rPr lang="es-ES_tradnl" sz="1500" dirty="0" err="1"/>
              <a:t>Loi</a:t>
            </a:r>
            <a:r>
              <a:rPr lang="es-ES_tradnl" sz="1500" dirty="0"/>
              <a:t> Pacte 2019</a:t>
            </a:r>
          </a:p>
          <a:p>
            <a:pPr marL="633413" lvl="1" indent="-176213" defTabSz="900113">
              <a:spcBef>
                <a:spcPts val="1500"/>
              </a:spcBef>
              <a:buClr>
                <a:srgbClr val="AF1E2D"/>
              </a:buClr>
              <a:buFont typeface="Wingdings" pitchFamily="2" charset="2"/>
              <a:buChar char="Ø"/>
            </a:pPr>
            <a:r>
              <a:rPr lang="es-ES_tradnl" sz="1500" dirty="0" err="1"/>
              <a:t>Ordonnance</a:t>
            </a:r>
            <a:r>
              <a:rPr lang="es-ES_tradnl" sz="1500" dirty="0"/>
              <a:t> 15 September 2021</a:t>
            </a:r>
          </a:p>
          <a:p>
            <a:pPr marL="1200150" lvl="2" indent="-285750" defTabSz="900113">
              <a:spcBef>
                <a:spcPts val="1500"/>
              </a:spcBef>
              <a:buClr>
                <a:srgbClr val="AF1E2D"/>
              </a:buClr>
              <a:buFont typeface="Wingdings" charset="2"/>
              <a:buChar char="v"/>
            </a:pPr>
            <a:r>
              <a:rPr lang="es-ES_tradnl" sz="1500" dirty="0"/>
              <a:t>Pledge on tangible </a:t>
            </a:r>
            <a:r>
              <a:rPr lang="es-ES_tradnl" sz="1500" dirty="0" err="1"/>
              <a:t>movable</a:t>
            </a:r>
            <a:r>
              <a:rPr lang="es-ES_tradnl" sz="1500" dirty="0"/>
              <a:t> </a:t>
            </a:r>
            <a:r>
              <a:rPr lang="es-ES_tradnl" sz="1500" dirty="0" err="1"/>
              <a:t>property</a:t>
            </a:r>
            <a:r>
              <a:rPr lang="es-ES_tradnl" sz="1500" dirty="0"/>
              <a:t>, "</a:t>
            </a:r>
            <a:r>
              <a:rPr lang="es-ES_tradnl" sz="1500" dirty="0" err="1"/>
              <a:t>gage</a:t>
            </a:r>
            <a:r>
              <a:rPr lang="es-ES_tradnl" sz="1500" dirty="0"/>
              <a:t>".</a:t>
            </a:r>
          </a:p>
          <a:p>
            <a:pPr marL="1200150" lvl="2" indent="-285750" defTabSz="900113">
              <a:spcBef>
                <a:spcPts val="1500"/>
              </a:spcBef>
              <a:buClr>
                <a:srgbClr val="AF1E2D"/>
              </a:buClr>
              <a:buFont typeface="Wingdings" charset="2"/>
              <a:buChar char="v"/>
            </a:pPr>
            <a:r>
              <a:rPr lang="es-ES_tradnl" sz="1500" dirty="0"/>
              <a:t>Pledge </a:t>
            </a:r>
            <a:r>
              <a:rPr lang="es-ES_tradnl" sz="1500" dirty="0" err="1"/>
              <a:t>on</a:t>
            </a:r>
            <a:r>
              <a:rPr lang="es-ES_tradnl" sz="1500" dirty="0"/>
              <a:t> </a:t>
            </a:r>
            <a:r>
              <a:rPr lang="es-ES_tradnl" sz="1500" dirty="0" err="1"/>
              <a:t>incoporal</a:t>
            </a:r>
            <a:r>
              <a:rPr lang="es-ES_tradnl" sz="1500" dirty="0"/>
              <a:t> </a:t>
            </a:r>
            <a:r>
              <a:rPr lang="es-ES_tradnl" sz="1500" dirty="0" err="1"/>
              <a:t>asstets</a:t>
            </a:r>
            <a:r>
              <a:rPr lang="es-ES_tradnl" sz="1500" dirty="0"/>
              <a:t> "</a:t>
            </a:r>
            <a:r>
              <a:rPr lang="es-ES_tradnl" sz="1500" dirty="0" err="1"/>
              <a:t>nantissement</a:t>
            </a:r>
            <a:r>
              <a:rPr lang="es-ES_tradnl" sz="1500" dirty="0"/>
              <a:t>".</a:t>
            </a:r>
          </a:p>
          <a:p>
            <a:pPr marL="1200150" lvl="2" indent="-285750" defTabSz="900113">
              <a:spcBef>
                <a:spcPts val="1500"/>
              </a:spcBef>
              <a:buClr>
                <a:srgbClr val="AF1E2D"/>
              </a:buClr>
              <a:buFont typeface="Wingdings" charset="2"/>
              <a:buChar char="v"/>
            </a:pPr>
            <a:r>
              <a:rPr lang="es-ES_tradnl" sz="1500" dirty="0"/>
              <a:t>Reservation of title</a:t>
            </a:r>
          </a:p>
          <a:p>
            <a:pPr marL="1200150" lvl="2" indent="-285750" defTabSz="900113">
              <a:spcBef>
                <a:spcPts val="1500"/>
              </a:spcBef>
              <a:buClr>
                <a:srgbClr val="AF1E2D"/>
              </a:buClr>
              <a:buFont typeface="Wingdings" charset="2"/>
              <a:buChar char="v"/>
            </a:pPr>
            <a:r>
              <a:rPr lang="es-ES_tradnl" sz="1500" dirty="0"/>
              <a:t>Transfer of </a:t>
            </a:r>
            <a:r>
              <a:rPr lang="es-ES_tradnl" sz="1500" dirty="0" err="1"/>
              <a:t>ownership</a:t>
            </a:r>
            <a:r>
              <a:rPr lang="es-ES_tradnl" sz="1500" dirty="0"/>
              <a:t> in </a:t>
            </a:r>
            <a:r>
              <a:rPr lang="es-ES_tradnl" sz="1500" dirty="0" err="1"/>
              <a:t>guarantee</a:t>
            </a:r>
            <a:r>
              <a:rPr lang="es-ES_tradnl" sz="1500" dirty="0"/>
              <a:t>, “</a:t>
            </a:r>
            <a:r>
              <a:rPr lang="es-ES_tradnl" sz="1500" dirty="0" err="1"/>
              <a:t>fiducie</a:t>
            </a:r>
            <a:r>
              <a:rPr lang="es-ES_tradnl" sz="1500" dirty="0"/>
              <a:t> en </a:t>
            </a:r>
            <a:r>
              <a:rPr lang="es-ES_tradnl" sz="1500" dirty="0" err="1"/>
              <a:t>garantie</a:t>
            </a:r>
            <a:r>
              <a:rPr lang="es-ES_tradnl" sz="1500" dirty="0"/>
              <a:t>” </a:t>
            </a:r>
          </a:p>
          <a:p>
            <a:pPr marL="176213" indent="-176213" defTabSz="900113">
              <a:spcBef>
                <a:spcPts val="1500"/>
              </a:spcBef>
              <a:buClr>
                <a:srgbClr val="AF1E2D"/>
              </a:buClr>
              <a:buFont typeface="Arial" pitchFamily="34" charset="0"/>
              <a:buChar char="•"/>
            </a:pPr>
            <a:r>
              <a:rPr lang="es-ES_tradnl" sz="1500" b="0" dirty="0">
                <a:latin typeface="Calibri" pitchFamily="34" charset="0"/>
              </a:rPr>
              <a:t>Single </a:t>
            </a:r>
            <a:r>
              <a:rPr lang="es-ES_tradnl" sz="1500" b="0" dirty="0" err="1">
                <a:latin typeface="Calibri" pitchFamily="34" charset="0"/>
              </a:rPr>
              <a:t>centralized</a:t>
            </a:r>
            <a:r>
              <a:rPr lang="es-ES_tradnl" sz="1500" b="0" dirty="0">
                <a:latin typeface="Calibri" pitchFamily="34" charset="0"/>
              </a:rPr>
              <a:t> </a:t>
            </a:r>
            <a:r>
              <a:rPr lang="es-ES_tradnl" sz="1500" b="0" dirty="0" err="1">
                <a:latin typeface="Calibri" pitchFamily="34" charset="0"/>
              </a:rPr>
              <a:t>Registry</a:t>
            </a:r>
            <a:r>
              <a:rPr lang="es-ES_tradnl" sz="1500" b="0" dirty="0">
                <a:latin typeface="Calibri" pitchFamily="34" charset="0"/>
              </a:rPr>
              <a:t>. </a:t>
            </a:r>
            <a:r>
              <a:rPr lang="es-ES_tradnl" sz="1500" b="0" dirty="0" err="1">
                <a:latin typeface="Calibri" pitchFamily="34" charset="0"/>
              </a:rPr>
              <a:t>Registration</a:t>
            </a:r>
            <a:r>
              <a:rPr lang="es-ES_tradnl" sz="1500" b="0" dirty="0">
                <a:latin typeface="Calibri" pitchFamily="34" charset="0"/>
              </a:rPr>
              <a:t> </a:t>
            </a:r>
            <a:r>
              <a:rPr lang="es-ES_tradnl" sz="1500" b="0" dirty="0" err="1">
                <a:latin typeface="Calibri" pitchFamily="34" charset="0"/>
              </a:rPr>
              <a:t>not</a:t>
            </a:r>
            <a:r>
              <a:rPr lang="es-ES_tradnl" sz="1500" b="0" dirty="0">
                <a:latin typeface="Calibri" pitchFamily="34" charset="0"/>
              </a:rPr>
              <a:t> </a:t>
            </a:r>
            <a:r>
              <a:rPr lang="es-ES_tradnl" sz="1500" b="0" dirty="0" err="1">
                <a:latin typeface="Calibri" pitchFamily="34" charset="0"/>
              </a:rPr>
              <a:t>mandatory</a:t>
            </a:r>
            <a:endParaRPr lang="es-ES_tradnl" sz="1500" b="0" dirty="0">
              <a:latin typeface="Calibri" pitchFamily="34" charset="0"/>
            </a:endParaRPr>
          </a:p>
          <a:p>
            <a:pPr marL="176213" indent="-176213" defTabSz="900113">
              <a:spcBef>
                <a:spcPts val="1500"/>
              </a:spcBef>
              <a:buClr>
                <a:srgbClr val="AF1E2D"/>
              </a:buClr>
              <a:buFont typeface="Calibri" pitchFamily="34" charset="0"/>
              <a:buChar char="•"/>
            </a:pPr>
            <a:r>
              <a:rPr lang="es-ES_tradnl" sz="1500" dirty="0" err="1"/>
              <a:t>Commisory</a:t>
            </a:r>
            <a:r>
              <a:rPr lang="es-ES_tradnl" sz="1500" dirty="0"/>
              <a:t> </a:t>
            </a:r>
            <a:r>
              <a:rPr lang="es-ES_tradnl" sz="1500" dirty="0" err="1"/>
              <a:t>pact</a:t>
            </a:r>
            <a:r>
              <a:rPr lang="es-ES_tradnl" sz="1500" dirty="0"/>
              <a:t> (</a:t>
            </a:r>
            <a:r>
              <a:rPr lang="es-ES_tradnl" sz="1500" dirty="0" err="1"/>
              <a:t>agreement</a:t>
            </a:r>
            <a:r>
              <a:rPr lang="es-ES_tradnl" sz="1500" dirty="0"/>
              <a:t> in default </a:t>
            </a:r>
            <a:r>
              <a:rPr lang="es-ES_tradnl" sz="1500" dirty="0" err="1"/>
              <a:t>or</a:t>
            </a:r>
            <a:r>
              <a:rPr lang="es-ES_tradnl" sz="1500" dirty="0"/>
              <a:t> </a:t>
            </a:r>
            <a:r>
              <a:rPr lang="es-ES_tradnl" sz="1500" dirty="0" err="1"/>
              <a:t>forfeiture</a:t>
            </a:r>
            <a:r>
              <a:rPr lang="es-ES_tradnl" sz="1500" dirty="0"/>
              <a:t> </a:t>
            </a:r>
            <a:r>
              <a:rPr lang="es-ES_tradnl" sz="1500" dirty="0" err="1"/>
              <a:t>clause</a:t>
            </a:r>
            <a:r>
              <a:rPr lang="es-ES_tradnl" sz="1500" dirty="0"/>
              <a:t>) </a:t>
            </a:r>
            <a:r>
              <a:rPr lang="es-ES_tradnl" sz="1500" dirty="0" err="1"/>
              <a:t>with</a:t>
            </a:r>
            <a:r>
              <a:rPr lang="es-ES_tradnl" sz="1500" dirty="0"/>
              <a:t>  </a:t>
            </a:r>
            <a:r>
              <a:rPr lang="es-ES_tradnl" sz="1500" dirty="0" err="1"/>
              <a:t>certain</a:t>
            </a:r>
            <a:r>
              <a:rPr lang="es-ES_tradnl" sz="1500" dirty="0"/>
              <a:t> </a:t>
            </a:r>
            <a:r>
              <a:rPr lang="es-ES_tradnl" sz="1500" dirty="0" err="1"/>
              <a:t>limitations</a:t>
            </a:r>
            <a:endParaRPr lang="es-ES_tradnl" sz="1500" b="0" dirty="0">
              <a:latin typeface="Calibri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88649" y="2025072"/>
            <a:ext cx="1417637" cy="2032770"/>
          </a:xfrm>
          <a:prstGeom prst="homePlate">
            <a:avLst>
              <a:gd name="adj" fmla="val 16565"/>
            </a:avLst>
          </a:prstGeom>
          <a:solidFill>
            <a:srgbClr val="AF1E2D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36000" tIns="46800" rIns="36000" bIns="46800" anchor="ctr"/>
          <a:lstStyle/>
          <a:p>
            <a:pPr algn="ctr" defTabSz="900113" eaLnBrk="0" hangingPunct="0">
              <a:spcBef>
                <a:spcPct val="0"/>
              </a:spcBef>
            </a:pPr>
            <a:r>
              <a:rPr lang="es-ES_tradnl" sz="1600" b="1" dirty="0">
                <a:solidFill>
                  <a:schemeClr val="bg1"/>
                </a:solidFill>
              </a:rPr>
              <a:t>FRANCE</a:t>
            </a:r>
            <a:endParaRPr lang="es-ES_tradnl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672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285454" y="1806183"/>
            <a:ext cx="8660110" cy="4540641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>
          <a:xfrm>
            <a:off x="142874" y="1124223"/>
            <a:ext cx="8899526" cy="369332"/>
          </a:xfrm>
        </p:spPr>
        <p:txBody>
          <a:bodyPr/>
          <a:lstStyle/>
          <a:p>
            <a:r>
              <a:rPr lang="es-ES" dirty="0"/>
              <a:t>Ordinary pledge. Transfer in guarantee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s-ES" dirty="0"/>
              <a:t>VARIOUS SYSTEMS ABROAD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672936" y="2025072"/>
            <a:ext cx="6982691" cy="3486728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lIns="252000" tIns="72000" rIns="90000" bIns="72000"/>
          <a:lstStyle/>
          <a:p>
            <a:pPr marL="176213" indent="-176213" algn="l" defTabSz="900113">
              <a:spcBef>
                <a:spcPts val="1500"/>
              </a:spcBef>
              <a:buClr>
                <a:srgbClr val="AF1E2D"/>
              </a:buClr>
              <a:buFont typeface="Calibri" pitchFamily="34" charset="0"/>
              <a:buChar char="•"/>
            </a:pPr>
            <a:r>
              <a:rPr lang="es-ES_tradnl" sz="1500" dirty="0"/>
              <a:t>Legal regulation of ordinary pledge. </a:t>
            </a:r>
            <a:r>
              <a:rPr lang="es-ES_tradnl" sz="1500" dirty="0" err="1"/>
              <a:t>Low</a:t>
            </a:r>
            <a:r>
              <a:rPr lang="es-ES_tradnl" sz="1500" dirty="0"/>
              <a:t> use. Non-</a:t>
            </a:r>
            <a:r>
              <a:rPr lang="es-ES_tradnl" sz="1500" dirty="0" err="1"/>
              <a:t>Displacement</a:t>
            </a:r>
            <a:r>
              <a:rPr lang="es-ES_tradnl" sz="1500" dirty="0"/>
              <a:t> of possession</a:t>
            </a:r>
          </a:p>
          <a:p>
            <a:pPr marL="176213" indent="-176213" algn="l" defTabSz="900113">
              <a:spcBef>
                <a:spcPts val="1500"/>
              </a:spcBef>
              <a:buClr>
                <a:srgbClr val="AF1E2D"/>
              </a:buClr>
              <a:buFont typeface="Calibri" pitchFamily="34" charset="0"/>
              <a:buChar char="•"/>
            </a:pPr>
            <a:r>
              <a:rPr lang="es-ES_tradnl" sz="1500" dirty="0"/>
              <a:t>Transfer of ownership by way of guarantee</a:t>
            </a:r>
          </a:p>
          <a:p>
            <a:pPr marL="742950" lvl="1" indent="-285750" defTabSz="900113">
              <a:spcBef>
                <a:spcPts val="1500"/>
              </a:spcBef>
              <a:buClr>
                <a:srgbClr val="AF1E2D"/>
              </a:buClr>
              <a:buFont typeface="Wingdings" charset="2"/>
              <a:buChar char="v"/>
            </a:pPr>
            <a:r>
              <a:rPr lang="es-ES_tradnl" sz="1500" dirty="0"/>
              <a:t>Jurisprudential construction. Lack of </a:t>
            </a:r>
            <a:r>
              <a:rPr lang="es-ES_tradnl" sz="1500" dirty="0" err="1"/>
              <a:t>regulation</a:t>
            </a:r>
            <a:r>
              <a:rPr lang="es-ES_tradnl" sz="1500" dirty="0"/>
              <a:t> </a:t>
            </a:r>
          </a:p>
          <a:p>
            <a:pPr marL="742950" lvl="1" indent="-285750" defTabSz="900113">
              <a:spcBef>
                <a:spcPts val="1500"/>
              </a:spcBef>
              <a:buClr>
                <a:srgbClr val="AF1E2D"/>
              </a:buClr>
              <a:buFont typeface="Wingdings" charset="2"/>
              <a:buChar char="v"/>
            </a:pPr>
            <a:r>
              <a:rPr lang="es-ES_tradnl" sz="1500" dirty="0"/>
              <a:t>Usually without transfer of possession </a:t>
            </a:r>
          </a:p>
          <a:p>
            <a:pPr marL="742950" lvl="1" indent="-285750" defTabSz="900113">
              <a:spcBef>
                <a:spcPts val="1500"/>
              </a:spcBef>
              <a:buClr>
                <a:srgbClr val="AF1E2D"/>
              </a:buClr>
              <a:buFont typeface="Wingdings" charset="2"/>
              <a:buChar char="v"/>
            </a:pPr>
            <a:r>
              <a:rPr lang="es-ES_tradnl" sz="1500" dirty="0"/>
              <a:t>Execution according </a:t>
            </a:r>
            <a:r>
              <a:rPr lang="es-ES_tradnl" sz="1500" dirty="0" err="1"/>
              <a:t>to</a:t>
            </a:r>
            <a:r>
              <a:rPr lang="es-ES_tradnl" sz="1500" dirty="0"/>
              <a:t> </a:t>
            </a:r>
            <a:r>
              <a:rPr lang="es-ES_tradnl" sz="1500" dirty="0" err="1"/>
              <a:t>agreement</a:t>
            </a:r>
            <a:endParaRPr lang="es-ES_tradnl" sz="1500" dirty="0"/>
          </a:p>
          <a:p>
            <a:pPr marL="742950" lvl="1" indent="-285750" defTabSz="900113">
              <a:spcBef>
                <a:spcPts val="1500"/>
              </a:spcBef>
              <a:buClr>
                <a:srgbClr val="AF1E2D"/>
              </a:buClr>
              <a:buFont typeface="Wingdings" charset="2"/>
              <a:buChar char="v"/>
            </a:pPr>
            <a:r>
              <a:rPr lang="es-ES_tradnl" sz="1500" dirty="0"/>
              <a:t>Possibility of sale by the acquirer/creditor</a:t>
            </a:r>
          </a:p>
          <a:p>
            <a:pPr marL="742950" lvl="1" indent="-285750" defTabSz="900113">
              <a:spcBef>
                <a:spcPts val="1500"/>
              </a:spcBef>
              <a:buClr>
                <a:srgbClr val="AF1E2D"/>
              </a:buClr>
              <a:buFont typeface="Wingdings" charset="2"/>
              <a:buChar char="v"/>
            </a:pPr>
            <a:r>
              <a:rPr lang="es-ES_tradnl" sz="1500" dirty="0"/>
              <a:t>Legal doctrine rejects the </a:t>
            </a:r>
            <a:r>
              <a:rPr lang="es-ES_tradnl" sz="1500" dirty="0" err="1"/>
              <a:t>commissory</a:t>
            </a:r>
            <a:r>
              <a:rPr lang="es-ES_tradnl" sz="1500" dirty="0"/>
              <a:t> </a:t>
            </a:r>
            <a:r>
              <a:rPr lang="es-ES_tradnl" sz="1500" dirty="0" err="1"/>
              <a:t>pact</a:t>
            </a:r>
            <a:endParaRPr lang="es-ES_tradnl" sz="1500" dirty="0"/>
          </a:p>
          <a:p>
            <a:pPr marL="176213" indent="-176213" defTabSz="900113">
              <a:spcBef>
                <a:spcPts val="1500"/>
              </a:spcBef>
              <a:buClr>
                <a:srgbClr val="AF1E2D"/>
              </a:buClr>
              <a:buFont typeface="Calibri" pitchFamily="34" charset="0"/>
              <a:buChar char="•"/>
            </a:pPr>
            <a:endParaRPr lang="es-ES_tradnl" sz="1500" dirty="0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88649" y="2025072"/>
            <a:ext cx="1417637" cy="2032770"/>
          </a:xfrm>
          <a:prstGeom prst="homePlate">
            <a:avLst>
              <a:gd name="adj" fmla="val 16565"/>
            </a:avLst>
          </a:prstGeom>
          <a:solidFill>
            <a:srgbClr val="AF1E2D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36000" tIns="46800" rIns="36000" bIns="46800" anchor="ctr"/>
          <a:lstStyle/>
          <a:p>
            <a:pPr algn="ctr" defTabSz="900113" eaLnBrk="0" hangingPunct="0">
              <a:spcBef>
                <a:spcPct val="0"/>
              </a:spcBef>
            </a:pPr>
            <a:r>
              <a:rPr lang="es-ES_tradnl" sz="1600" b="1" dirty="0">
                <a:solidFill>
                  <a:schemeClr val="bg1"/>
                </a:solidFill>
              </a:rPr>
              <a:t>GERMANY</a:t>
            </a:r>
            <a:endParaRPr lang="es-ES_tradnl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457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285454" y="1806183"/>
            <a:ext cx="8660110" cy="4540641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>
          <a:xfrm>
            <a:off x="142874" y="1124223"/>
            <a:ext cx="8899526" cy="369332"/>
          </a:xfrm>
        </p:spPr>
        <p:txBody>
          <a:bodyPr/>
          <a:lstStyle/>
          <a:p>
            <a:r>
              <a:rPr lang="es-ES" dirty="0" err="1"/>
              <a:t>Modern</a:t>
            </a:r>
            <a:r>
              <a:rPr lang="es-ES" dirty="0"/>
              <a:t> </a:t>
            </a:r>
            <a:r>
              <a:rPr lang="es-ES" dirty="0" err="1"/>
              <a:t>Law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Segured</a:t>
            </a:r>
            <a:r>
              <a:rPr lang="es-ES" dirty="0"/>
              <a:t> </a:t>
            </a:r>
            <a:r>
              <a:rPr lang="es-ES" dirty="0" err="1"/>
              <a:t>Transactions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s-ES" dirty="0"/>
              <a:t>VARIOUS SYSTEMS ABROAD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672936" y="2025072"/>
            <a:ext cx="6982691" cy="3486728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lIns="252000" tIns="72000" rIns="90000" bIns="72000"/>
          <a:lstStyle/>
          <a:p>
            <a:pPr marL="176213" indent="-176213" algn="l" defTabSz="900113">
              <a:spcBef>
                <a:spcPts val="1500"/>
              </a:spcBef>
              <a:buClr>
                <a:srgbClr val="AF1E2D"/>
              </a:buClr>
            </a:pPr>
            <a:endParaRPr lang="es-ES_tradnl" sz="1500" dirty="0"/>
          </a:p>
          <a:p>
            <a:pPr marL="176213" indent="-176213" algn="l" defTabSz="900113">
              <a:spcBef>
                <a:spcPts val="1500"/>
              </a:spcBef>
              <a:buClr>
                <a:srgbClr val="AF1E2D"/>
              </a:buClr>
              <a:buFont typeface="Calibri" pitchFamily="34" charset="0"/>
              <a:buChar char="•"/>
            </a:pPr>
            <a:r>
              <a:rPr lang="es-ES_tradnl" sz="1500" dirty="0"/>
              <a:t>Key </a:t>
            </a:r>
            <a:r>
              <a:rPr lang="es-ES_tradnl" sz="1500" dirty="0" err="1"/>
              <a:t>Provisions</a:t>
            </a:r>
            <a:endParaRPr lang="es-ES_tradnl" sz="1500" dirty="0"/>
          </a:p>
          <a:p>
            <a:pPr marL="742950" lvl="1" indent="-285750" defTabSz="900113">
              <a:spcBef>
                <a:spcPts val="1500"/>
              </a:spcBef>
              <a:buClr>
                <a:srgbClr val="AF1E2D"/>
              </a:buClr>
              <a:buFont typeface="Wingdings" charset="2"/>
              <a:buChar char="v"/>
            </a:pPr>
            <a:r>
              <a:rPr lang="es-ES" sz="1600" dirty="0" err="1"/>
              <a:t>Scope</a:t>
            </a:r>
            <a:r>
              <a:rPr lang="es-ES" sz="1600" dirty="0"/>
              <a:t> and </a:t>
            </a:r>
            <a:r>
              <a:rPr lang="es-ES" sz="1600" dirty="0" err="1"/>
              <a:t>Definitions</a:t>
            </a:r>
            <a:endParaRPr lang="es-ES_tradnl" sz="1500" dirty="0"/>
          </a:p>
          <a:p>
            <a:pPr marL="742950" lvl="1" indent="-285750" defTabSz="900113">
              <a:spcBef>
                <a:spcPts val="1500"/>
              </a:spcBef>
              <a:buClr>
                <a:srgbClr val="AF1E2D"/>
              </a:buClr>
              <a:buFont typeface="Wingdings" charset="2"/>
              <a:buChar char="v"/>
            </a:pPr>
            <a:r>
              <a:rPr lang="es-ES_tradnl" sz="1500" dirty="0"/>
              <a:t> </a:t>
            </a:r>
            <a:r>
              <a:rPr lang="es-ES" sz="1600" dirty="0" err="1"/>
              <a:t>Creation</a:t>
            </a:r>
            <a:r>
              <a:rPr lang="es-ES" sz="1600" dirty="0"/>
              <a:t> and </a:t>
            </a:r>
            <a:r>
              <a:rPr lang="es-ES" sz="1600" dirty="0" err="1"/>
              <a:t>Registration</a:t>
            </a:r>
            <a:r>
              <a:rPr lang="es-ES" sz="1600" dirty="0"/>
              <a:t> of Security </a:t>
            </a:r>
            <a:r>
              <a:rPr lang="es-ES" sz="1600" dirty="0" err="1"/>
              <a:t>Interests</a:t>
            </a:r>
            <a:endParaRPr lang="es-ES_tradnl" sz="1500" dirty="0"/>
          </a:p>
          <a:p>
            <a:pPr marL="742950" lvl="1" indent="-285750" defTabSz="900113">
              <a:spcBef>
                <a:spcPts val="1500"/>
              </a:spcBef>
              <a:buClr>
                <a:srgbClr val="AF1E2D"/>
              </a:buClr>
              <a:buFont typeface="Wingdings" charset="2"/>
              <a:buChar char="v"/>
            </a:pPr>
            <a:r>
              <a:rPr lang="es-ES" sz="1600" dirty="0" err="1"/>
              <a:t>Priority</a:t>
            </a:r>
            <a:r>
              <a:rPr lang="es-ES" sz="1600" dirty="0"/>
              <a:t> Rules</a:t>
            </a:r>
            <a:endParaRPr lang="es-ES_tradnl" sz="1500" dirty="0"/>
          </a:p>
          <a:p>
            <a:pPr marL="742950" lvl="1" indent="-285750" defTabSz="900113">
              <a:spcBef>
                <a:spcPts val="1500"/>
              </a:spcBef>
              <a:buClr>
                <a:srgbClr val="AF1E2D"/>
              </a:buClr>
              <a:buFont typeface="Wingdings" charset="2"/>
              <a:buChar char="v"/>
            </a:pPr>
            <a:r>
              <a:rPr lang="es-ES" sz="1600" dirty="0" err="1"/>
              <a:t>Searches</a:t>
            </a:r>
            <a:r>
              <a:rPr lang="es-ES" sz="1600" dirty="0"/>
              <a:t> and </a:t>
            </a:r>
            <a:r>
              <a:rPr lang="es-ES" sz="1600" dirty="0" err="1"/>
              <a:t>Information</a:t>
            </a:r>
            <a:r>
              <a:rPr lang="es-ES" sz="1600" dirty="0"/>
              <a:t> </a:t>
            </a:r>
            <a:r>
              <a:rPr lang="es-ES" sz="1600" dirty="0" err="1"/>
              <a:t>Retrieval</a:t>
            </a:r>
            <a:endParaRPr lang="es-ES_tradnl" sz="1500" dirty="0"/>
          </a:p>
          <a:p>
            <a:pPr marL="742950" lvl="1" indent="-285750" defTabSz="900113">
              <a:spcBef>
                <a:spcPts val="1500"/>
              </a:spcBef>
              <a:buClr>
                <a:srgbClr val="AF1E2D"/>
              </a:buClr>
              <a:buFont typeface="Wingdings" charset="2"/>
              <a:buChar char="v"/>
            </a:pPr>
            <a:r>
              <a:rPr lang="es-ES" sz="1600" dirty="0" err="1"/>
              <a:t>Effects</a:t>
            </a:r>
            <a:r>
              <a:rPr lang="es-ES" sz="1600" dirty="0"/>
              <a:t> of </a:t>
            </a:r>
            <a:r>
              <a:rPr lang="es-ES" sz="1600" dirty="0" err="1"/>
              <a:t>Registration</a:t>
            </a:r>
            <a:endParaRPr lang="es-ES" sz="1600" dirty="0"/>
          </a:p>
          <a:p>
            <a:pPr marL="742950" lvl="1" indent="-285750" defTabSz="900113">
              <a:spcBef>
                <a:spcPts val="1500"/>
              </a:spcBef>
              <a:buClr>
                <a:srgbClr val="AF1E2D"/>
              </a:buClr>
              <a:buFont typeface="Wingdings" charset="2"/>
              <a:buChar char="v"/>
            </a:pPr>
            <a:r>
              <a:rPr lang="es-ES" sz="1600" dirty="0" err="1"/>
              <a:t>Enforcement</a:t>
            </a:r>
            <a:r>
              <a:rPr lang="es-ES" sz="1600" dirty="0"/>
              <a:t> </a:t>
            </a:r>
            <a:r>
              <a:rPr lang="es-ES" sz="1600" dirty="0" err="1"/>
              <a:t>Procedures</a:t>
            </a:r>
            <a:endParaRPr lang="es-ES_tradnl" sz="1500" dirty="0"/>
          </a:p>
          <a:p>
            <a:pPr marL="176213" indent="-176213" defTabSz="900113">
              <a:spcBef>
                <a:spcPts val="1500"/>
              </a:spcBef>
              <a:buClr>
                <a:srgbClr val="AF1E2D"/>
              </a:buClr>
              <a:buFont typeface="Calibri" pitchFamily="34" charset="0"/>
              <a:buChar char="•"/>
            </a:pPr>
            <a:endParaRPr lang="es-ES_tradnl" sz="1500" dirty="0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88649" y="2025072"/>
            <a:ext cx="1417637" cy="2032770"/>
          </a:xfrm>
          <a:prstGeom prst="homePlate">
            <a:avLst>
              <a:gd name="adj" fmla="val 16565"/>
            </a:avLst>
          </a:prstGeom>
          <a:solidFill>
            <a:srgbClr val="AF1E2D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36000" tIns="46800" rIns="36000" bIns="46800" anchor="ctr"/>
          <a:lstStyle/>
          <a:p>
            <a:pPr algn="ctr" defTabSz="900113" eaLnBrk="0" hangingPunct="0">
              <a:spcBef>
                <a:spcPct val="0"/>
              </a:spcBef>
            </a:pPr>
            <a:r>
              <a:rPr lang="es-ES_tradnl" sz="1600" b="1" dirty="0">
                <a:solidFill>
                  <a:schemeClr val="bg1"/>
                </a:solidFill>
              </a:rPr>
              <a:t>UNCITRAL</a:t>
            </a:r>
            <a:endParaRPr lang="es-ES_tradnl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457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/>
              <a:t>Doctrinal and jurisprudential construction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20"/>
          </p:nvPr>
        </p:nvSpPr>
        <p:spPr>
          <a:xfrm>
            <a:off x="574953" y="2405115"/>
            <a:ext cx="7584309" cy="3139321"/>
          </a:xfrm>
        </p:spPr>
        <p:txBody>
          <a:bodyPr/>
          <a:lstStyle/>
          <a:p>
            <a:r>
              <a:rPr lang="es-ES" dirty="0"/>
              <a:t>More flexible </a:t>
            </a:r>
            <a:r>
              <a:rPr lang="es-ES" dirty="0" err="1"/>
              <a:t>solutions</a:t>
            </a:r>
            <a:endParaRPr lang="es-ES" dirty="0"/>
          </a:p>
          <a:p>
            <a:r>
              <a:rPr lang="es-ES" dirty="0" err="1"/>
              <a:t>Broader</a:t>
            </a:r>
            <a:r>
              <a:rPr lang="es-ES" dirty="0"/>
              <a:t> </a:t>
            </a:r>
            <a:r>
              <a:rPr lang="es-ES" dirty="0" err="1"/>
              <a:t>spectrum</a:t>
            </a:r>
            <a:r>
              <a:rPr lang="es-ES" dirty="0"/>
              <a:t> of </a:t>
            </a:r>
            <a:r>
              <a:rPr lang="es-ES" dirty="0" err="1"/>
              <a:t>assets</a:t>
            </a:r>
            <a:endParaRPr lang="es-ES" dirty="0"/>
          </a:p>
          <a:p>
            <a:r>
              <a:rPr lang="es-ES" dirty="0" err="1"/>
              <a:t>Broader</a:t>
            </a:r>
            <a:r>
              <a:rPr lang="es-ES" dirty="0"/>
              <a:t> </a:t>
            </a:r>
            <a:r>
              <a:rPr lang="es-ES" dirty="0" err="1"/>
              <a:t>scope</a:t>
            </a:r>
            <a:r>
              <a:rPr lang="es-ES" dirty="0"/>
              <a:t> of </a:t>
            </a:r>
            <a:r>
              <a:rPr lang="es-ES" dirty="0" err="1"/>
              <a:t>credits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can </a:t>
            </a:r>
            <a:r>
              <a:rPr lang="es-ES" dirty="0" err="1"/>
              <a:t>be</a:t>
            </a:r>
            <a:r>
              <a:rPr lang="es-ES" dirty="0"/>
              <a:t> </a:t>
            </a:r>
            <a:r>
              <a:rPr lang="es-ES" dirty="0" err="1"/>
              <a:t>secured</a:t>
            </a:r>
            <a:endParaRPr lang="es-ES" dirty="0"/>
          </a:p>
          <a:p>
            <a:r>
              <a:rPr lang="es-ES" dirty="0"/>
              <a:t>Supreme </a:t>
            </a:r>
            <a:r>
              <a:rPr lang="es-ES" dirty="0" err="1"/>
              <a:t>Court</a:t>
            </a:r>
            <a:r>
              <a:rPr lang="es-ES" dirty="0"/>
              <a:t> </a:t>
            </a:r>
            <a:r>
              <a:rPr lang="es-ES" dirty="0" err="1"/>
              <a:t>Rulings</a:t>
            </a:r>
            <a:endParaRPr lang="es-ES" dirty="0"/>
          </a:p>
          <a:p>
            <a:r>
              <a:rPr lang="es-ES" dirty="0"/>
              <a:t>Covenants on the execution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guarantee</a:t>
            </a:r>
            <a:endParaRPr lang="es-ES" dirty="0"/>
          </a:p>
          <a:p>
            <a:r>
              <a:rPr lang="es-ES" dirty="0" err="1"/>
              <a:t>Procedure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valuation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asset</a:t>
            </a:r>
            <a:endParaRPr lang="es-ES" dirty="0"/>
          </a:p>
          <a:p>
            <a:r>
              <a:rPr lang="es-ES" dirty="0"/>
              <a:t>“Pacto Comisorio”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21"/>
          </p:nvPr>
        </p:nvSpPr>
        <p:spPr>
          <a:xfrm>
            <a:off x="4395355" y="251387"/>
            <a:ext cx="4608944" cy="307777"/>
          </a:xfrm>
        </p:spPr>
        <p:txBody>
          <a:bodyPr/>
          <a:lstStyle/>
          <a:p>
            <a:r>
              <a:rPr lang="es-ES" dirty="0"/>
              <a:t>DE FACTO SITUATION IN SPAIN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>
          <a:xfrm>
            <a:off x="142874" y="1009124"/>
            <a:ext cx="8861425" cy="1175706"/>
          </a:xfrm>
        </p:spPr>
        <p:txBody>
          <a:bodyPr/>
          <a:lstStyle/>
          <a:p>
            <a:r>
              <a:rPr lang="en-US" dirty="0"/>
              <a:t>The Registry of Movable Property is arranged  around six Sections, according to the nature of the goods or rights to be registered</a:t>
            </a:r>
          </a:p>
          <a:p>
            <a:endParaRPr lang="en-US" dirty="0"/>
          </a:p>
          <a:p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20"/>
          </p:nvPr>
        </p:nvSpPr>
        <p:spPr>
          <a:xfrm>
            <a:off x="142874" y="1581150"/>
            <a:ext cx="8867776" cy="440292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400" b="1" dirty="0"/>
              <a:t>SPANISH  REGISTRY OF MOVABLE PROPERTY</a:t>
            </a:r>
            <a:br>
              <a:rPr lang="es-ES" sz="1400" b="1" dirty="0"/>
            </a:br>
            <a:endParaRPr lang="es-ES" sz="1400" b="1" dirty="0"/>
          </a:p>
        </p:txBody>
      </p:sp>
      <p:sp>
        <p:nvSpPr>
          <p:cNvPr id="6" name="6 Rectángulo"/>
          <p:cNvSpPr/>
          <p:nvPr/>
        </p:nvSpPr>
        <p:spPr>
          <a:xfrm>
            <a:off x="139441" y="1552575"/>
            <a:ext cx="8858250" cy="48768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0000" tIns="180000" rIns="180000" bIns="180000" rtlCol="0" anchor="t" anchorCtr="0"/>
          <a:lstStyle/>
          <a:p>
            <a:pPr marL="177800" indent="-1778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endParaRPr lang="en-US" sz="14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3306287" y="1776152"/>
            <a:ext cx="2659598" cy="738448"/>
          </a:xfrm>
          <a:prstGeom prst="round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Movable Property </a:t>
            </a:r>
            <a:r>
              <a:rPr lang="en-US" sz="1600" dirty="0"/>
              <a:t>Registry</a:t>
            </a:r>
          </a:p>
        </p:txBody>
      </p:sp>
      <p:cxnSp>
        <p:nvCxnSpPr>
          <p:cNvPr id="11" name="13 Conector angular"/>
          <p:cNvCxnSpPr/>
          <p:nvPr/>
        </p:nvCxnSpPr>
        <p:spPr>
          <a:xfrm rot="5400000">
            <a:off x="2391514" y="1038442"/>
            <a:ext cx="768414" cy="372073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49 Conector angular"/>
          <p:cNvCxnSpPr/>
          <p:nvPr/>
        </p:nvCxnSpPr>
        <p:spPr>
          <a:xfrm rot="16200000" flipV="1">
            <a:off x="6049789" y="1100898"/>
            <a:ext cx="794329" cy="362173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35 Conector angular"/>
          <p:cNvCxnSpPr/>
          <p:nvPr/>
        </p:nvCxnSpPr>
        <p:spPr>
          <a:xfrm rot="5400000">
            <a:off x="3095827" y="1768671"/>
            <a:ext cx="794330" cy="22861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40 Conector angular"/>
          <p:cNvCxnSpPr/>
          <p:nvPr/>
        </p:nvCxnSpPr>
        <p:spPr>
          <a:xfrm rot="5400000" flipH="1" flipV="1">
            <a:off x="3855536" y="2528380"/>
            <a:ext cx="794330" cy="76677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43 Conector angular"/>
          <p:cNvCxnSpPr/>
          <p:nvPr/>
        </p:nvCxnSpPr>
        <p:spPr>
          <a:xfrm rot="16200000" flipV="1">
            <a:off x="4615246" y="2535441"/>
            <a:ext cx="794329" cy="75264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46 Conector angular"/>
          <p:cNvCxnSpPr/>
          <p:nvPr/>
        </p:nvCxnSpPr>
        <p:spPr>
          <a:xfrm rot="16200000" flipV="1">
            <a:off x="5332517" y="1818170"/>
            <a:ext cx="794329" cy="218719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9 Rectángulo redondeado"/>
          <p:cNvSpPr/>
          <p:nvPr/>
        </p:nvSpPr>
        <p:spPr>
          <a:xfrm>
            <a:off x="225019" y="3283014"/>
            <a:ext cx="1380674" cy="125636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Vessels </a:t>
            </a:r>
            <a:r>
              <a:rPr lang="en-US" sz="1400" dirty="0">
                <a:solidFill>
                  <a:schemeClr val="tx1"/>
                </a:solidFill>
              </a:rPr>
              <a:t>and </a:t>
            </a:r>
            <a:r>
              <a:rPr lang="en-US" sz="1400" dirty="0" err="1">
                <a:solidFill>
                  <a:schemeClr val="tx1"/>
                </a:solidFill>
              </a:rPr>
              <a:t>aircraft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1659561" y="3308930"/>
            <a:ext cx="1380674" cy="125636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Automobiles </a:t>
            </a:r>
            <a:r>
              <a:rPr lang="en-US" sz="1400" dirty="0">
                <a:solidFill>
                  <a:schemeClr val="tx1"/>
                </a:solidFill>
              </a:rPr>
              <a:t>and motor </a:t>
            </a:r>
            <a:r>
              <a:rPr lang="en-US" sz="1400" dirty="0" err="1">
                <a:solidFill>
                  <a:schemeClr val="tx1"/>
                </a:solidFill>
              </a:rPr>
              <a:t>vehicles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19 Rectángulo redondeado"/>
          <p:cNvSpPr/>
          <p:nvPr/>
        </p:nvSpPr>
        <p:spPr>
          <a:xfrm>
            <a:off x="3094103" y="3308930"/>
            <a:ext cx="1550426" cy="125636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Industrial Machinery, Merchant </a:t>
            </a:r>
            <a:r>
              <a:rPr lang="en-US" sz="1400" dirty="0" err="1">
                <a:solidFill>
                  <a:schemeClr val="tx1"/>
                </a:solidFill>
              </a:rPr>
              <a:t>Facilitiess</a:t>
            </a:r>
            <a:r>
              <a:rPr lang="en-US" sz="1400" dirty="0">
                <a:solidFill>
                  <a:schemeClr val="tx1"/>
                </a:solidFill>
              </a:rPr>
              <a:t> and Capital assets</a:t>
            </a:r>
          </a:p>
        </p:txBody>
      </p:sp>
      <p:sp>
        <p:nvSpPr>
          <p:cNvPr id="20" name="20 Rectángulo redondeado"/>
          <p:cNvSpPr/>
          <p:nvPr/>
        </p:nvSpPr>
        <p:spPr>
          <a:xfrm>
            <a:off x="4698397" y="3308929"/>
            <a:ext cx="1380674" cy="125636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Other security interests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21 Rectángulo redondeado"/>
          <p:cNvSpPr/>
          <p:nvPr/>
        </p:nvSpPr>
        <p:spPr>
          <a:xfrm>
            <a:off x="6132939" y="3308929"/>
            <a:ext cx="1380674" cy="125636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Other movable registered goods</a:t>
            </a:r>
          </a:p>
        </p:txBody>
      </p:sp>
      <p:sp>
        <p:nvSpPr>
          <p:cNvPr id="22" name="22 Rectángulo redondeado"/>
          <p:cNvSpPr/>
          <p:nvPr/>
        </p:nvSpPr>
        <p:spPr>
          <a:xfrm>
            <a:off x="7567482" y="3308929"/>
            <a:ext cx="1380674" cy="125636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Registration of General Conditions in Contracts</a:t>
            </a:r>
          </a:p>
        </p:txBody>
      </p:sp>
      <p:pic>
        <p:nvPicPr>
          <p:cNvPr id="23" name="Picture 4" descr="http://www2.diariomotor.com/imagenes/2009/07/ventas-junio-2009-1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11955" y="4453121"/>
            <a:ext cx="675886" cy="3117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http://maquinaria.yoconsumidor.es/files/2007/11/tractor_newholland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144692" y="4453121"/>
            <a:ext cx="640890" cy="3992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88 Triángulo isósceles"/>
          <p:cNvSpPr/>
          <p:nvPr/>
        </p:nvSpPr>
        <p:spPr>
          <a:xfrm rot="10800000">
            <a:off x="4196318" y="5200902"/>
            <a:ext cx="879534" cy="125964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" descr="http://images02.olx.com.mx/ui/7/42/37/1278982922_8643537_2-HELICOPTEROS-BAJIO-MEXICO-VENTA-Y-RENTA-DE-AERONAVES-AVIONES-HELICOPTERO-Guanajuato-1278982922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37719" y="3153206"/>
            <a:ext cx="850957" cy="3936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661606"/>
      </p:ext>
    </p:extLst>
  </p:cSld>
  <p:clrMapOvr>
    <a:masterClrMapping/>
  </p:clrMapOvr>
</p:sld>
</file>

<file path=ppt/theme/theme1.xml><?xml version="1.0" encoding="utf-8"?>
<a:theme xmlns:a="http://schemas.openxmlformats.org/drawingml/2006/main" name="Garantias mobiliarias UM">
  <a:themeElements>
    <a:clrScheme name="corpme 2014">
      <a:dk1>
        <a:srgbClr val="000000"/>
      </a:dk1>
      <a:lt1>
        <a:srgbClr val="FFFFFF"/>
      </a:lt1>
      <a:dk2>
        <a:srgbClr val="A1A8AE"/>
      </a:dk2>
      <a:lt2>
        <a:srgbClr val="D8D8D8"/>
      </a:lt2>
      <a:accent1>
        <a:srgbClr val="707372"/>
      </a:accent1>
      <a:accent2>
        <a:srgbClr val="AF1E2D"/>
      </a:accent2>
      <a:accent3>
        <a:srgbClr val="EDD3B5"/>
      </a:accent3>
      <a:accent4>
        <a:srgbClr val="FFEFD5"/>
      </a:accent4>
      <a:accent5>
        <a:srgbClr val="CFCCA3"/>
      </a:accent5>
      <a:accent6>
        <a:srgbClr val="FFC25F"/>
      </a:accent6>
      <a:hlink>
        <a:srgbClr val="AF1E2D"/>
      </a:hlink>
      <a:folHlink>
        <a:srgbClr val="AF1E2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Garantias mobiliarias UM.potx</Template>
  <TotalTime>2326</TotalTime>
  <Words>1317</Words>
  <Application>Microsoft Office PowerPoint</Application>
  <PresentationFormat>On-screen Show (4:3)</PresentationFormat>
  <Paragraphs>258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ArialMT</vt:lpstr>
      <vt:lpstr>Calibri</vt:lpstr>
      <vt:lpstr>Courier</vt:lpstr>
      <vt:lpstr>Helvetica</vt:lpstr>
      <vt:lpstr>Wingdings</vt:lpstr>
      <vt:lpstr>Garantias mobiliarias UM</vt:lpstr>
      <vt:lpstr>Registry of Movable Property in Spain  An international perspective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SPANISH  REGISTRY OF MOVABLE PROPERTY </vt:lpstr>
      <vt:lpstr>PowerPoint Presentation</vt:lpstr>
      <vt:lpstr>PowerPoint Presentation</vt:lpstr>
      <vt:lpstr>Anti-Money Laundering Centre</vt:lpstr>
      <vt:lpstr>PowerPoint Presentation</vt:lpstr>
      <vt:lpstr> MOVABLE PROPERTY REGISTRY </vt:lpstr>
      <vt:lpstr>SPANISH MOVABLE PROPERTY REGISTRY 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Movable Property Registry</dc:title>
  <dc:creator>Ana del Valle</dc:creator>
  <cp:keywords>IACA</cp:keywords>
  <cp:lastModifiedBy>Lupo, Alexis (LARA)</cp:lastModifiedBy>
  <cp:revision>182</cp:revision>
  <cp:lastPrinted>2014-05-28T11:29:56Z</cp:lastPrinted>
  <dcterms:created xsi:type="dcterms:W3CDTF">2014-09-09T08:40:52Z</dcterms:created>
  <dcterms:modified xsi:type="dcterms:W3CDTF">2024-05-30T17:58:16Z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2fed65-62e7-46ea-af74-187e0c17143a_Enabled">
    <vt:lpwstr>true</vt:lpwstr>
  </property>
  <property fmtid="{D5CDD505-2E9C-101B-9397-08002B2CF9AE}" pid="3" name="MSIP_Label_3a2fed65-62e7-46ea-af74-187e0c17143a_SetDate">
    <vt:lpwstr>2024-05-30T17:58:07Z</vt:lpwstr>
  </property>
  <property fmtid="{D5CDD505-2E9C-101B-9397-08002B2CF9AE}" pid="4" name="MSIP_Label_3a2fed65-62e7-46ea-af74-187e0c17143a_Method">
    <vt:lpwstr>Privileged</vt:lpwstr>
  </property>
  <property fmtid="{D5CDD505-2E9C-101B-9397-08002B2CF9AE}" pid="5" name="MSIP_Label_3a2fed65-62e7-46ea-af74-187e0c17143a_Name">
    <vt:lpwstr>3a2fed65-62e7-46ea-af74-187e0c17143a</vt:lpwstr>
  </property>
  <property fmtid="{D5CDD505-2E9C-101B-9397-08002B2CF9AE}" pid="6" name="MSIP_Label_3a2fed65-62e7-46ea-af74-187e0c17143a_SiteId">
    <vt:lpwstr>d5fb7087-3777-42ad-966a-892ef47225d1</vt:lpwstr>
  </property>
  <property fmtid="{D5CDD505-2E9C-101B-9397-08002B2CF9AE}" pid="7" name="MSIP_Label_3a2fed65-62e7-46ea-af74-187e0c17143a_ActionId">
    <vt:lpwstr>e916c636-2b8b-4998-b72c-de92a3677ae2</vt:lpwstr>
  </property>
  <property fmtid="{D5CDD505-2E9C-101B-9397-08002B2CF9AE}" pid="8" name="MSIP_Label_3a2fed65-62e7-46ea-af74-187e0c17143a_ContentBits">
    <vt:lpwstr>0</vt:lpwstr>
  </property>
</Properties>
</file>