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42" r:id="rId5"/>
    <p:sldId id="373" r:id="rId6"/>
    <p:sldId id="374" r:id="rId7"/>
    <p:sldId id="375" r:id="rId8"/>
    <p:sldId id="365" r:id="rId9"/>
    <p:sldId id="376" r:id="rId10"/>
    <p:sldId id="377" r:id="rId11"/>
    <p:sldId id="378" r:id="rId12"/>
    <p:sldId id="380" r:id="rId13"/>
    <p:sldId id="3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FBFE"/>
    <a:srgbClr val="000000"/>
    <a:srgbClr val="FFFFFF"/>
    <a:srgbClr val="05202E"/>
    <a:srgbClr val="0515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D9CC03-8469-4205-B4FD-67F5F646DE55}" v="23" dt="2024-05-17T12:52:06.991"/>
  </p1510:revLst>
</p1510:revInfo>
</file>

<file path=ppt/tableStyles.xml><?xml version="1.0" encoding="utf-8"?>
<a:tblStyleLst xmlns:a="http://schemas.openxmlformats.org/drawingml/2006/main" def="{10A1B5D5-9B99-4C35-A422-299274C87663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4459878-C319-6BF3-52DC-16FA4340A6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2FA7FC-DFAE-8499-5A3E-AD9648D7FCA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BFD57-AB0A-470B-A7AF-56DFE7B5174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9C12BB-9544-9F9A-BEDA-E716864385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1E77E4-B9A2-A882-9240-3AE65EE217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D61A1-75D9-49F7-83EB-F58726426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32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B3339F-6CEA-4641-BE08-40DAFD6FCF25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75CB5-5666-5049-9AE0-38EFD385C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62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75CB5-5666-5049-9AE0-38EFD385C2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9997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75CB5-5666-5049-9AE0-38EFD385C21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890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75CB5-5666-5049-9AE0-38EFD385C21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64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75CB5-5666-5049-9AE0-38EFD385C2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72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75CB5-5666-5049-9AE0-38EFD385C2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22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F75CB5-5666-5049-9AE0-38EFD385C21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5012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75CB5-5666-5049-9AE0-38EFD385C21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0290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75CB5-5666-5049-9AE0-38EFD385C2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87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75CB5-5666-5049-9AE0-38EFD385C2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255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75CB5-5666-5049-9AE0-38EFD385C21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13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bg>
      <p:bgPr>
        <a:gradFill>
          <a:gsLst>
            <a:gs pos="93000">
              <a:schemeClr val="tx2"/>
            </a:gs>
            <a:gs pos="81000">
              <a:schemeClr val="accent6">
                <a:lumMod val="50000"/>
              </a:schemeClr>
            </a:gs>
            <a:gs pos="27000">
              <a:schemeClr val="tx1"/>
            </a:gs>
            <a:gs pos="8000">
              <a:schemeClr val="accent4">
                <a:lumMod val="75000"/>
              </a:schemeClr>
            </a:gs>
            <a:gs pos="0">
              <a:schemeClr val="accent4"/>
            </a:gs>
            <a:gs pos="99000">
              <a:schemeClr val="tx2">
                <a:lumMod val="40000"/>
                <a:lumOff val="60000"/>
              </a:schemeClr>
            </a:gs>
          </a:gsLst>
          <a:lin ang="12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1BA6450-E291-DC40-F198-C02B485137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" y="1"/>
            <a:ext cx="12192003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A462FF1-D97D-8505-FE7F-8B2DB411A8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04799"/>
            <a:ext cx="12191998" cy="3215641"/>
          </a:xfrm>
        </p:spPr>
        <p:txBody>
          <a:bodyPr lIns="0" rIns="0" bIns="0" anchor="b" anchorCtr="0">
            <a:noAutofit/>
          </a:bodyPr>
          <a:lstStyle>
            <a:lvl1pPr algn="ctr">
              <a:defRPr sz="6000" kern="1200" cap="all" spc="30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58B9CAE2-F3DD-D6D3-96C8-D947A411775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" y="3670628"/>
            <a:ext cx="12191997" cy="2577772"/>
          </a:xfrm>
        </p:spPr>
        <p:txBody>
          <a:bodyPr>
            <a:noAutofit/>
          </a:bodyPr>
          <a:lstStyle>
            <a:lvl1pPr marL="0" indent="0" algn="ctr">
              <a:buNone/>
              <a:defRPr sz="3200" b="0" i="0" cap="all" spc="600" baseline="0">
                <a:solidFill>
                  <a:schemeClr val="accent3"/>
                </a:solidFill>
                <a:latin typeface="+mj-lt"/>
                <a:cs typeface="Biome Light" panose="020B03030302040208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41193215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2 column">
    <p:bg>
      <p:bgPr>
        <a:gradFill>
          <a:gsLst>
            <a:gs pos="100000">
              <a:schemeClr val="tx2"/>
            </a:gs>
            <a:gs pos="81000">
              <a:schemeClr val="accent6"/>
            </a:gs>
            <a:gs pos="55000">
              <a:srgbClr val="02090E"/>
            </a:gs>
            <a:gs pos="14000">
              <a:schemeClr val="accent4">
                <a:lumMod val="75000"/>
              </a:schemeClr>
            </a:gs>
            <a:gs pos="0">
              <a:schemeClr val="accent4"/>
            </a:gs>
          </a:gsLst>
          <a:lin ang="7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123B0D0-B01D-0BB0-6127-A878BE49D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39728" y="-6350"/>
            <a:ext cx="6154615" cy="6864350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ova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8070BB-B3B5-3A8A-2466-D661C7417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89627" y="173736"/>
            <a:ext cx="4352662" cy="2203704"/>
          </a:xfrm>
        </p:spPr>
        <p:txBody>
          <a:bodyPr anchor="b">
            <a:noAutofit/>
          </a:bodyPr>
          <a:lstStyle>
            <a:lvl1pPr algn="l">
              <a:defRPr sz="3200" cap="all" spc="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C363351-4779-B42E-ED7A-C4AF2920BABC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336550" y="336550"/>
            <a:ext cx="5303640" cy="6184900"/>
          </a:xfrm>
        </p:spPr>
        <p:txBody>
          <a:bodyPr/>
          <a:lstStyle>
            <a:lvl1pPr algn="ctr">
              <a:defRPr sz="20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Content Placeholder 4">
            <a:extLst>
              <a:ext uri="{FF2B5EF4-FFF2-40B4-BE49-F238E27FC236}">
                <a16:creationId xmlns:a16="http://schemas.microsoft.com/office/drawing/2014/main" id="{39870F08-C2AE-9AF7-58DE-EEA8A48BEDA9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6889627" y="3104277"/>
            <a:ext cx="4371560" cy="3022201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None/>
              <a:defRPr sz="1800" spc="0" baseline="0">
                <a:solidFill>
                  <a:schemeClr val="bg1"/>
                </a:solidFill>
                <a:latin typeface="+mn-lt"/>
              </a:defRPr>
            </a:lvl1pPr>
            <a:lvl2pPr marL="569214" indent="-28575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1800" spc="0"/>
            </a:lvl2pPr>
            <a:lvl3pPr marL="861822" indent="-28575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1800" spc="0"/>
            </a:lvl3pPr>
            <a:lvl4pPr marL="1152144" indent="-28575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1800" spc="0"/>
            </a:lvl4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68477A85-1CCD-1BF5-8FF0-11B80AE2F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FE024F78-56A6-7740-B68D-8D4D026EDF3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0712911-615E-724B-FC0F-996291526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889627" y="2679480"/>
            <a:ext cx="4352662" cy="0"/>
          </a:xfrm>
          <a:prstGeom prst="line">
            <a:avLst/>
          </a:prstGeom>
          <a:ln w="25400">
            <a:gradFill>
              <a:gsLst>
                <a:gs pos="0">
                  <a:schemeClr val="accent4">
                    <a:lumMod val="50000"/>
                  </a:schemeClr>
                </a:gs>
                <a:gs pos="100000">
                  <a:schemeClr val="accent6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3082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2 column">
    <p:bg>
      <p:bgPr>
        <a:gradFill>
          <a:gsLst>
            <a:gs pos="100000">
              <a:schemeClr val="tx2"/>
            </a:gs>
            <a:gs pos="81000">
              <a:schemeClr val="accent6"/>
            </a:gs>
            <a:gs pos="55000">
              <a:srgbClr val="02090E"/>
            </a:gs>
            <a:gs pos="14000">
              <a:schemeClr val="accent4">
                <a:lumMod val="75000"/>
              </a:schemeClr>
            </a:gs>
            <a:gs pos="0">
              <a:schemeClr val="accent4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CFFF0E2-6B47-67EB-D6AA-D972E7B7C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6350"/>
            <a:ext cx="4646951" cy="6864350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ova"/>
              <a:ea typeface="+mn-ea"/>
              <a:cs typeface="+mn-cs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4827F6F-999F-23E9-8C09-325D1A76B0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35831" y="2680134"/>
            <a:ext cx="3114078" cy="0"/>
          </a:xfrm>
          <a:prstGeom prst="line">
            <a:avLst/>
          </a:prstGeom>
          <a:ln w="25400">
            <a:gradFill>
              <a:gsLst>
                <a:gs pos="0">
                  <a:schemeClr val="accent4">
                    <a:lumMod val="50000"/>
                  </a:schemeClr>
                </a:gs>
                <a:gs pos="100000">
                  <a:schemeClr val="accent6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DF8070BB-B3B5-3A8A-2466-D661C7417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5370" y="171396"/>
            <a:ext cx="3736630" cy="2202350"/>
          </a:xfrm>
        </p:spPr>
        <p:txBody>
          <a:bodyPr anchor="b">
            <a:noAutofit/>
          </a:bodyPr>
          <a:lstStyle>
            <a:lvl1pPr algn="l">
              <a:defRPr sz="3200" cap="all" spc="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9" name="Content Placeholder 4">
            <a:extLst>
              <a:ext uri="{FF2B5EF4-FFF2-40B4-BE49-F238E27FC236}">
                <a16:creationId xmlns:a16="http://schemas.microsoft.com/office/drawing/2014/main" id="{39870F08-C2AE-9AF7-58DE-EEA8A48BEDA9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841716" y="3078480"/>
            <a:ext cx="3108193" cy="3047997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None/>
              <a:defRPr sz="1800" spc="0" baseline="0">
                <a:solidFill>
                  <a:schemeClr val="bg1"/>
                </a:solidFill>
                <a:latin typeface="+mn-lt"/>
              </a:defRPr>
            </a:lvl1pPr>
            <a:lvl2pPr marL="569214" indent="-28575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1800" spc="0"/>
            </a:lvl2pPr>
            <a:lvl3pPr marL="861822" indent="-28575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1800" spc="0"/>
            </a:lvl3pPr>
            <a:lvl4pPr marL="1152144" indent="-28575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1800" spc="0"/>
            </a:lvl4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able Placeholder 11">
            <a:extLst>
              <a:ext uri="{FF2B5EF4-FFF2-40B4-BE49-F238E27FC236}">
                <a16:creationId xmlns:a16="http://schemas.microsoft.com/office/drawing/2014/main" id="{D360C16C-E69B-FDEF-F033-CA9A2E238288}"/>
              </a:ext>
            </a:extLst>
          </p:cNvPr>
          <p:cNvSpPr>
            <a:spLocks noGrp="1"/>
          </p:cNvSpPr>
          <p:nvPr>
            <p:ph type="tbl" sz="quarter" idx="37"/>
          </p:nvPr>
        </p:nvSpPr>
        <p:spPr>
          <a:xfrm>
            <a:off x="5067300" y="404813"/>
            <a:ext cx="6705600" cy="6048375"/>
          </a:xfrm>
        </p:spPr>
        <p:txBody>
          <a:bodyPr/>
          <a:lstStyle>
            <a:lvl1pPr>
              <a:defRPr sz="2400">
                <a:latin typeface="+mn-lt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02A6961-FD29-3446-6A70-B0D4EE5D1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405" y="6237287"/>
            <a:ext cx="4114800" cy="365125"/>
          </a:xfrm>
        </p:spPr>
        <p:txBody>
          <a:bodyPr>
            <a:noAutofit/>
          </a:bodyPr>
          <a:lstStyle>
            <a:lvl1pPr algn="l">
              <a:defRPr sz="1200" spc="0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9072198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2 column">
    <p:bg>
      <p:bgPr>
        <a:gradFill>
          <a:gsLst>
            <a:gs pos="100000">
              <a:schemeClr val="tx2"/>
            </a:gs>
            <a:gs pos="81000">
              <a:schemeClr val="accent6"/>
            </a:gs>
            <a:gs pos="31000">
              <a:srgbClr val="02090E"/>
            </a:gs>
            <a:gs pos="14000">
              <a:schemeClr val="accent4">
                <a:lumMod val="75000"/>
              </a:schemeClr>
            </a:gs>
            <a:gs pos="0">
              <a:schemeClr val="accent4"/>
            </a:gs>
          </a:gsLst>
          <a:lin ang="7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196A82D-0723-4BA3-0283-9F0D67B0C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A20A5FD-BDFB-45F2-E644-E93FB81CA5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7039" y="1983416"/>
            <a:ext cx="10435630" cy="0"/>
          </a:xfrm>
          <a:prstGeom prst="line">
            <a:avLst/>
          </a:prstGeom>
          <a:ln w="25400">
            <a:gradFill>
              <a:gsLst>
                <a:gs pos="0">
                  <a:schemeClr val="accent4">
                    <a:lumMod val="50000"/>
                  </a:schemeClr>
                </a:gs>
                <a:gs pos="100000">
                  <a:schemeClr val="accent6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DF8070BB-B3B5-3A8A-2466-D661C7417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3562" y="433906"/>
            <a:ext cx="10515601" cy="1327464"/>
          </a:xfrm>
        </p:spPr>
        <p:txBody>
          <a:bodyPr anchor="b">
            <a:noAutofit/>
          </a:bodyPr>
          <a:lstStyle>
            <a:lvl1pPr algn="l">
              <a:defRPr sz="3200" cap="all" spc="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9" name="Content Placeholder 4">
            <a:extLst>
              <a:ext uri="{FF2B5EF4-FFF2-40B4-BE49-F238E27FC236}">
                <a16:creationId xmlns:a16="http://schemas.microsoft.com/office/drawing/2014/main" id="{39870F08-C2AE-9AF7-58DE-EEA8A48BEDA9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814302" y="2465535"/>
            <a:ext cx="7303538" cy="3427265"/>
          </a:xfrm>
        </p:spPr>
        <p:txBody>
          <a:bodyPr/>
          <a:lstStyle>
            <a:lvl1pPr marL="283464" indent="-283464">
              <a:lnSpc>
                <a:spcPct val="12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spc="0" baseline="0">
                <a:solidFill>
                  <a:schemeClr val="bg1"/>
                </a:solidFill>
                <a:latin typeface="+mn-lt"/>
              </a:defRPr>
            </a:lvl1pPr>
            <a:lvl2pPr marL="566928" indent="-283464">
              <a:lnSpc>
                <a:spcPct val="120000"/>
              </a:lnSpc>
              <a:spcBef>
                <a:spcPts val="500"/>
              </a:spcBef>
              <a:buClr>
                <a:schemeClr val="accent3"/>
              </a:buClr>
              <a:defRPr sz="1800" spc="0"/>
            </a:lvl2pPr>
            <a:lvl3pPr marL="859536" indent="-283464">
              <a:lnSpc>
                <a:spcPct val="120000"/>
              </a:lnSpc>
              <a:spcBef>
                <a:spcPts val="500"/>
              </a:spcBef>
              <a:buClr>
                <a:schemeClr val="accent3"/>
              </a:buClr>
              <a:defRPr sz="1800" spc="0"/>
            </a:lvl3pPr>
            <a:lvl4pPr marL="1152144">
              <a:lnSpc>
                <a:spcPct val="120000"/>
              </a:lnSpc>
              <a:spcBef>
                <a:spcPts val="500"/>
              </a:spcBef>
              <a:buClr>
                <a:schemeClr val="accent3"/>
              </a:buClr>
              <a:defRPr sz="1800" spc="0"/>
            </a:lvl4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E7FC75E-AA73-003E-D4E3-B1819886AF9C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8392160" y="2465388"/>
            <a:ext cx="2856865" cy="3427412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n-lt"/>
              </a:defRPr>
            </a:lvl1pPr>
            <a:lvl2pPr marL="457200" indent="0">
              <a:lnSpc>
                <a:spcPct val="120000"/>
              </a:lnSpc>
              <a:spcBef>
                <a:spcPts val="1000"/>
              </a:spcBef>
              <a:buNone/>
              <a:defRPr sz="1600">
                <a:solidFill>
                  <a:schemeClr val="bg1"/>
                </a:solidFill>
                <a:latin typeface="+mn-lt"/>
              </a:defRPr>
            </a:lvl2pPr>
            <a:lvl3pPr marL="914400" indent="0">
              <a:lnSpc>
                <a:spcPct val="120000"/>
              </a:lnSpc>
              <a:spcBef>
                <a:spcPts val="1000"/>
              </a:spcBef>
              <a:buNone/>
              <a:defRPr sz="1400">
                <a:solidFill>
                  <a:schemeClr val="bg1"/>
                </a:solidFill>
                <a:latin typeface="+mn-lt"/>
              </a:defRPr>
            </a:lvl3pPr>
            <a:lvl4pPr marL="1371600" indent="0">
              <a:lnSpc>
                <a:spcPct val="120000"/>
              </a:lnSpc>
              <a:spcBef>
                <a:spcPts val="1000"/>
              </a:spcBef>
              <a:buNone/>
              <a:defRPr sz="1200">
                <a:solidFill>
                  <a:schemeClr val="bg1"/>
                </a:solidFill>
                <a:latin typeface="+mn-lt"/>
              </a:defRPr>
            </a:lvl4pPr>
            <a:lvl5pPr marL="1828800" indent="0">
              <a:lnSpc>
                <a:spcPct val="120000"/>
              </a:lnSpc>
              <a:spcBef>
                <a:spcPts val="1000"/>
              </a:spcBef>
              <a:buNone/>
              <a:defRPr sz="12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02A6961-FD29-3446-6A70-B0D4EE5D1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405" y="6237287"/>
            <a:ext cx="4114800" cy="365125"/>
          </a:xfrm>
        </p:spPr>
        <p:txBody>
          <a:bodyPr>
            <a:noAutofit/>
          </a:bodyPr>
          <a:lstStyle>
            <a:lvl1pPr algn="l">
              <a:defRPr sz="1200" spc="0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68477A85-1CCD-1BF5-8FF0-11B80AE2F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FE024F78-56A6-7740-B68D-8D4D026EDF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6119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">
    <p:bg>
      <p:bgPr>
        <a:gradFill>
          <a:gsLst>
            <a:gs pos="100000">
              <a:schemeClr val="tx2"/>
            </a:gs>
            <a:gs pos="81000">
              <a:schemeClr val="accent6"/>
            </a:gs>
            <a:gs pos="31000">
              <a:srgbClr val="02090E"/>
            </a:gs>
            <a:gs pos="14000">
              <a:schemeClr val="accent4">
                <a:lumMod val="75000"/>
              </a:schemeClr>
            </a:gs>
            <a:gs pos="0">
              <a:schemeClr val="accent4"/>
            </a:gs>
          </a:gsLst>
          <a:lin ang="7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2D51531-1219-2E4B-DCE7-C6FD9D809F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21869" y="343814"/>
            <a:ext cx="11550701" cy="6210605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EC02E56-87A4-158A-F0B0-DB8E9BE3A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7039" y="1991547"/>
            <a:ext cx="10546763" cy="0"/>
          </a:xfrm>
          <a:prstGeom prst="line">
            <a:avLst/>
          </a:prstGeom>
          <a:ln w="25400">
            <a:gradFill>
              <a:gsLst>
                <a:gs pos="0">
                  <a:schemeClr val="accent4">
                    <a:lumMod val="50000"/>
                  </a:schemeClr>
                </a:gs>
                <a:gs pos="100000">
                  <a:schemeClr val="accent6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DF8070BB-B3B5-3A8A-2466-D661C7417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5370" y="643842"/>
            <a:ext cx="10515601" cy="1140849"/>
          </a:xfrm>
        </p:spPr>
        <p:txBody>
          <a:bodyPr lIns="0" anchor="b">
            <a:noAutofit/>
          </a:bodyPr>
          <a:lstStyle>
            <a:lvl1pPr algn="l">
              <a:defRPr sz="3200" cap="all" spc="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471D7DE3-05F5-8052-02FA-6EF9717E15BE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835025" y="2560638"/>
            <a:ext cx="10515600" cy="3478212"/>
          </a:xfrm>
        </p:spPr>
        <p:txBody>
          <a:bodyPr/>
          <a:lstStyle>
            <a:lvl1pPr>
              <a:defRPr sz="2400">
                <a:latin typeface="+mn-lt"/>
              </a:defRPr>
            </a:lvl1pPr>
          </a:lstStyle>
          <a:p>
            <a:r>
              <a:rPr lang="en-US"/>
              <a:t>Click icon to add table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468DE94-FC46-A848-7949-ABFEADADE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7039" y="1983705"/>
            <a:ext cx="10435630" cy="0"/>
          </a:xfrm>
          <a:prstGeom prst="line">
            <a:avLst/>
          </a:prstGeom>
          <a:ln w="25400">
            <a:gradFill>
              <a:gsLst>
                <a:gs pos="0">
                  <a:schemeClr val="accent4">
                    <a:lumMod val="50000"/>
                  </a:schemeClr>
                </a:gs>
                <a:gs pos="100000">
                  <a:schemeClr val="accent6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02A6961-FD29-3446-6A70-B0D4EE5D1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405" y="6237287"/>
            <a:ext cx="4114800" cy="365125"/>
          </a:xfrm>
        </p:spPr>
        <p:txBody>
          <a:bodyPr>
            <a:noAutofit/>
          </a:bodyPr>
          <a:lstStyle>
            <a:lvl1pPr algn="l">
              <a:defRPr sz="1200" spc="0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68477A85-1CCD-1BF5-8FF0-11B80AE2F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FE024F78-56A6-7740-B68D-8D4D026EDF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59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bg>
      <p:bgPr>
        <a:gradFill>
          <a:gsLst>
            <a:gs pos="81987">
              <a:schemeClr val="accent6">
                <a:lumMod val="50000"/>
              </a:schemeClr>
            </a:gs>
            <a:gs pos="35040">
              <a:srgbClr val="020B11"/>
            </a:gs>
            <a:gs pos="11979">
              <a:schemeClr val="accent4">
                <a:lumMod val="50000"/>
              </a:schemeClr>
            </a:gs>
            <a:gs pos="0">
              <a:schemeClr val="accent4"/>
            </a:gs>
            <a:gs pos="99000">
              <a:schemeClr val="tx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289F5C3D-E9E6-75E0-BF7D-799B5CFE5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575462" y="4137"/>
            <a:ext cx="7616537" cy="6853863"/>
            <a:chOff x="4575462" y="4137"/>
            <a:chExt cx="7616537" cy="6853863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CDE1D2C2-40C4-6B80-E8C6-B4CE94C23037}"/>
                </a:ext>
              </a:extLst>
            </p:cNvPr>
            <p:cNvGrpSpPr/>
            <p:nvPr/>
          </p:nvGrpSpPr>
          <p:grpSpPr>
            <a:xfrm>
              <a:off x="4575462" y="691665"/>
              <a:ext cx="364018" cy="857035"/>
              <a:chOff x="468157" y="1144246"/>
              <a:chExt cx="364018" cy="857035"/>
            </a:xfrm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7C904D88-E1BE-F1FA-D405-F55DA966DA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705405" y="1144246"/>
                <a:ext cx="126770" cy="126770"/>
              </a:xfrm>
              <a:prstGeom prst="ellipse">
                <a:avLst/>
              </a:prstGeom>
              <a:noFill/>
              <a:ln>
                <a:solidFill>
                  <a:schemeClr val="accent4">
                    <a:lumMod val="60000"/>
                    <a:lumOff val="40000"/>
                    <a:alpha val="4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8" name="Graphic 12">
                <a:extLst>
                  <a:ext uri="{FF2B5EF4-FFF2-40B4-BE49-F238E27FC236}">
                    <a16:creationId xmlns:a16="http://schemas.microsoft.com/office/drawing/2014/main" id="{1D8F0816-C429-D32E-058B-33405874DFA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468157" y="1963496"/>
                <a:ext cx="45719" cy="37785"/>
              </a:xfrm>
              <a:custGeom>
                <a:avLst/>
                <a:gdLst>
                  <a:gd name="connsiteX0" fmla="*/ 91138 w 91138"/>
                  <a:gd name="connsiteY0" fmla="*/ 45569 h 91138"/>
                  <a:gd name="connsiteX1" fmla="*/ 45569 w 91138"/>
                  <a:gd name="connsiteY1" fmla="*/ 91138 h 91138"/>
                  <a:gd name="connsiteX2" fmla="*/ 0 w 91138"/>
                  <a:gd name="connsiteY2" fmla="*/ 45569 h 91138"/>
                  <a:gd name="connsiteX3" fmla="*/ 45569 w 91138"/>
                  <a:gd name="connsiteY3" fmla="*/ 0 h 91138"/>
                  <a:gd name="connsiteX4" fmla="*/ 91138 w 91138"/>
                  <a:gd name="connsiteY4" fmla="*/ 45569 h 91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138" h="91138">
                    <a:moveTo>
                      <a:pt x="91138" y="45569"/>
                    </a:moveTo>
                    <a:cubicBezTo>
                      <a:pt x="91138" y="70736"/>
                      <a:pt x="70736" y="91138"/>
                      <a:pt x="45569" y="91138"/>
                    </a:cubicBezTo>
                    <a:cubicBezTo>
                      <a:pt x="20402" y="91138"/>
                      <a:pt x="0" y="70736"/>
                      <a:pt x="0" y="45569"/>
                    </a:cubicBezTo>
                    <a:cubicBezTo>
                      <a:pt x="0" y="20402"/>
                      <a:pt x="20402" y="0"/>
                      <a:pt x="45569" y="0"/>
                    </a:cubicBezTo>
                    <a:cubicBezTo>
                      <a:pt x="70736" y="0"/>
                      <a:pt x="91138" y="20402"/>
                      <a:pt x="91138" y="45569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9071"/>
                </a:schemeClr>
              </a:solidFill>
              <a:ln w="422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US"/>
              </a:p>
            </p:txBody>
          </p:sp>
        </p:grpSp>
        <p:pic>
          <p:nvPicPr>
            <p:cNvPr id="4" name="Content Placeholder 14">
              <a:extLst>
                <a:ext uri="{FF2B5EF4-FFF2-40B4-BE49-F238E27FC236}">
                  <a16:creationId xmlns:a16="http://schemas.microsoft.com/office/drawing/2014/main" id="{14AC0A97-7D79-3DBE-FB53-A9EBFD806E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542796" y="4137"/>
              <a:ext cx="5649203" cy="6853863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1E83F98-B388-2594-BACB-E3DB652C9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5831" y="173735"/>
            <a:ext cx="4409514" cy="2203704"/>
          </a:xfrm>
        </p:spPr>
        <p:txBody>
          <a:bodyPr anchor="b">
            <a:noAutofit/>
          </a:bodyPr>
          <a:lstStyle>
            <a:lvl1pPr>
              <a:defRPr sz="3200" cap="all" baseline="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D9D0F3E-69D8-49F3-5D7A-71FDC4E3EEE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31850" y="3079119"/>
            <a:ext cx="4413250" cy="2752725"/>
          </a:xfrm>
        </p:spPr>
        <p:txBody>
          <a:bodyPr/>
          <a:lstStyle>
            <a:lvl1pPr>
              <a:lnSpc>
                <a:spcPct val="120000"/>
              </a:lnSpc>
              <a:spcBef>
                <a:spcPts val="1000"/>
              </a:spcBef>
              <a:defRPr sz="1800">
                <a:solidFill>
                  <a:schemeClr val="bg1"/>
                </a:solidFill>
                <a:latin typeface="+mn-lt"/>
              </a:defRPr>
            </a:lvl1pPr>
            <a:lvl2pPr>
              <a:lnSpc>
                <a:spcPct val="120000"/>
              </a:lnSpc>
              <a:spcBef>
                <a:spcPts val="1000"/>
              </a:spcBef>
              <a:buClr>
                <a:schemeClr val="accent3"/>
              </a:buClr>
              <a:defRPr sz="1600">
                <a:solidFill>
                  <a:schemeClr val="bg1"/>
                </a:solidFill>
                <a:latin typeface="+mn-lt"/>
              </a:defRPr>
            </a:lvl2pPr>
            <a:lvl3pPr>
              <a:lnSpc>
                <a:spcPct val="120000"/>
              </a:lnSpc>
              <a:spcBef>
                <a:spcPts val="1000"/>
              </a:spcBef>
              <a:buClr>
                <a:schemeClr val="accent3"/>
              </a:buClr>
              <a:defRPr sz="1400">
                <a:solidFill>
                  <a:schemeClr val="bg1"/>
                </a:solidFill>
                <a:latin typeface="+mn-lt"/>
              </a:defRPr>
            </a:lvl3pPr>
            <a:lvl4pPr>
              <a:lnSpc>
                <a:spcPct val="120000"/>
              </a:lnSpc>
              <a:spcBef>
                <a:spcPts val="1000"/>
              </a:spcBef>
              <a:buClr>
                <a:schemeClr val="accent3"/>
              </a:buClr>
              <a:defRPr sz="1200">
                <a:solidFill>
                  <a:schemeClr val="bg1"/>
                </a:solidFill>
                <a:latin typeface="+mn-lt"/>
              </a:defRPr>
            </a:lvl4pPr>
            <a:lvl5pPr>
              <a:lnSpc>
                <a:spcPct val="120000"/>
              </a:lnSpc>
              <a:spcBef>
                <a:spcPts val="1000"/>
              </a:spcBef>
              <a:buClr>
                <a:schemeClr val="accent3"/>
              </a:buClr>
              <a:defRPr sz="12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1CFC792-44F7-2497-E19D-8FB08AFF9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35831" y="2679192"/>
            <a:ext cx="4101929" cy="0"/>
          </a:xfrm>
          <a:prstGeom prst="line">
            <a:avLst/>
          </a:prstGeom>
          <a:ln w="25400">
            <a:gradFill>
              <a:gsLst>
                <a:gs pos="0">
                  <a:schemeClr val="accent4">
                    <a:lumMod val="50000"/>
                  </a:schemeClr>
                </a:gs>
                <a:gs pos="100000">
                  <a:schemeClr val="accent6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8260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gradFill>
          <a:gsLst>
            <a:gs pos="93000">
              <a:schemeClr val="tx2"/>
            </a:gs>
            <a:gs pos="81000">
              <a:schemeClr val="accent6">
                <a:lumMod val="50000"/>
              </a:schemeClr>
            </a:gs>
            <a:gs pos="27000">
              <a:schemeClr val="tx1"/>
            </a:gs>
            <a:gs pos="8000">
              <a:schemeClr val="accent4">
                <a:lumMod val="75000"/>
              </a:schemeClr>
            </a:gs>
            <a:gs pos="0">
              <a:schemeClr val="accent4"/>
            </a:gs>
            <a:gs pos="99000">
              <a:schemeClr val="tx2">
                <a:lumMod val="40000"/>
                <a:lumOff val="60000"/>
              </a:schemeClr>
            </a:gs>
          </a:gsLst>
          <a:lin ang="12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1BA6450-E291-DC40-F198-C02B485137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" y="1"/>
            <a:ext cx="12192003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A462FF1-D97D-8505-FE7F-8B2DB411A8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" y="1821180"/>
            <a:ext cx="12191994" cy="3215641"/>
          </a:xfrm>
        </p:spPr>
        <p:txBody>
          <a:bodyPr lIns="0" rIns="0" bIns="0" anchor="ctr" anchorCtr="0">
            <a:noAutofit/>
          </a:bodyPr>
          <a:lstStyle>
            <a:lvl1pPr algn="ctr">
              <a:defRPr sz="6000" kern="1200" cap="all" spc="30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63504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3">
    <p:bg>
      <p:bgPr>
        <a:gradFill>
          <a:gsLst>
            <a:gs pos="100000">
              <a:schemeClr val="tx2"/>
            </a:gs>
            <a:gs pos="81000">
              <a:schemeClr val="accent6"/>
            </a:gs>
            <a:gs pos="31000">
              <a:srgbClr val="02090E"/>
            </a:gs>
            <a:gs pos="14000">
              <a:schemeClr val="accent4">
                <a:lumMod val="75000"/>
              </a:schemeClr>
            </a:gs>
            <a:gs pos="0">
              <a:schemeClr val="accent4"/>
            </a:gs>
          </a:gsLst>
          <a:lin ang="7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9A084D09-1B2D-4EE2-82A7-83196133B8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6350"/>
            <a:ext cx="12185769" cy="6864350"/>
            <a:chOff x="0" y="-6350"/>
            <a:chExt cx="12185769" cy="686435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3860AA6-1B14-DF89-B725-CC444E5020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0" y="-6350"/>
              <a:ext cx="6160393" cy="6864350"/>
            </a:xfrm>
            <a:prstGeom prst="rect">
              <a:avLst/>
            </a:prstGeom>
            <a:solidFill>
              <a:schemeClr val="tx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/>
            </a:p>
          </p:txBody>
        </p:sp>
        <p:pic>
          <p:nvPicPr>
            <p:cNvPr id="6" name="Content Placeholder 14">
              <a:extLst>
                <a:ext uri="{FF2B5EF4-FFF2-40B4-BE49-F238E27FC236}">
                  <a16:creationId xmlns:a16="http://schemas.microsoft.com/office/drawing/2014/main" id="{D172E570-D67F-4980-88C2-CF6560C1C1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5400000">
              <a:off x="5750267" y="410125"/>
              <a:ext cx="6845628" cy="6025377"/>
            </a:xfrm>
            <a:prstGeom prst="rect">
              <a:avLst/>
            </a:prstGeom>
          </p:spPr>
        </p:pic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F90BF68-CF26-6705-CBFD-428BEB787EDB}"/>
                </a:ext>
              </a:extLst>
            </p:cNvPr>
            <p:cNvGrpSpPr/>
            <p:nvPr/>
          </p:nvGrpSpPr>
          <p:grpSpPr>
            <a:xfrm rot="10800000">
              <a:off x="5304704" y="259572"/>
              <a:ext cx="584267" cy="390181"/>
              <a:chOff x="1876516" y="596691"/>
              <a:chExt cx="584267" cy="390181"/>
            </a:xfrm>
          </p:grpSpPr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1066F635-8DB9-B091-8467-D8F0327217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876516" y="842493"/>
                <a:ext cx="144379" cy="144379"/>
              </a:xfrm>
              <a:prstGeom prst="ellipse">
                <a:avLst/>
              </a:prstGeom>
              <a:noFill/>
              <a:ln>
                <a:solidFill>
                  <a:schemeClr val="accent4">
                    <a:lumMod val="60000"/>
                    <a:lumOff val="40000"/>
                    <a:alpha val="49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9" name="Graphic 12">
                <a:extLst>
                  <a:ext uri="{FF2B5EF4-FFF2-40B4-BE49-F238E27FC236}">
                    <a16:creationId xmlns:a16="http://schemas.microsoft.com/office/drawing/2014/main" id="{882D2FD3-A05B-400C-6347-115486FFD94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2360199" y="596691"/>
                <a:ext cx="100584" cy="100584"/>
              </a:xfrm>
              <a:custGeom>
                <a:avLst/>
                <a:gdLst>
                  <a:gd name="connsiteX0" fmla="*/ 91138 w 91138"/>
                  <a:gd name="connsiteY0" fmla="*/ 45569 h 91138"/>
                  <a:gd name="connsiteX1" fmla="*/ 45569 w 91138"/>
                  <a:gd name="connsiteY1" fmla="*/ 91138 h 91138"/>
                  <a:gd name="connsiteX2" fmla="*/ 0 w 91138"/>
                  <a:gd name="connsiteY2" fmla="*/ 45569 h 91138"/>
                  <a:gd name="connsiteX3" fmla="*/ 45569 w 91138"/>
                  <a:gd name="connsiteY3" fmla="*/ 0 h 91138"/>
                  <a:gd name="connsiteX4" fmla="*/ 91138 w 91138"/>
                  <a:gd name="connsiteY4" fmla="*/ 45569 h 91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138" h="91138">
                    <a:moveTo>
                      <a:pt x="91138" y="45569"/>
                    </a:moveTo>
                    <a:cubicBezTo>
                      <a:pt x="91138" y="70736"/>
                      <a:pt x="70736" y="91138"/>
                      <a:pt x="45569" y="91138"/>
                    </a:cubicBezTo>
                    <a:cubicBezTo>
                      <a:pt x="20402" y="91138"/>
                      <a:pt x="0" y="70736"/>
                      <a:pt x="0" y="45569"/>
                    </a:cubicBezTo>
                    <a:cubicBezTo>
                      <a:pt x="0" y="20402"/>
                      <a:pt x="20402" y="0"/>
                      <a:pt x="45569" y="0"/>
                    </a:cubicBezTo>
                    <a:cubicBezTo>
                      <a:pt x="70736" y="0"/>
                      <a:pt x="91138" y="20402"/>
                      <a:pt x="91138" y="45569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9071"/>
                </a:schemeClr>
              </a:solidFill>
              <a:ln w="422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60459F4-C5B9-4070-46D1-2E7DA3EFB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4466502" cy="1936866"/>
          </a:xfrm>
        </p:spPr>
        <p:txBody>
          <a:bodyPr anchor="b"/>
          <a:lstStyle>
            <a:lvl1pPr>
              <a:defRPr sz="3200" cap="all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4F613B1-323C-4C25-4526-1D3313A716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35831" y="2620500"/>
            <a:ext cx="4471665" cy="0"/>
          </a:xfrm>
          <a:prstGeom prst="line">
            <a:avLst/>
          </a:prstGeom>
          <a:ln w="25400">
            <a:gradFill>
              <a:gsLst>
                <a:gs pos="0">
                  <a:schemeClr val="accent4">
                    <a:lumMod val="50000"/>
                  </a:schemeClr>
                </a:gs>
                <a:gs pos="100000">
                  <a:schemeClr val="accent6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2D2C2143-1936-BBDA-A6A8-40B6DBD16AE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838201" y="3097848"/>
            <a:ext cx="4466504" cy="3405187"/>
          </a:xfrm>
        </p:spPr>
        <p:txBody>
          <a:bodyPr/>
          <a:lstStyle>
            <a:lvl1pPr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defRPr sz="1800">
                <a:solidFill>
                  <a:schemeClr val="bg1"/>
                </a:solidFill>
                <a:latin typeface="+mn-lt"/>
              </a:defRPr>
            </a:lvl1pPr>
            <a:lvl2pPr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defRPr sz="1600">
                <a:solidFill>
                  <a:schemeClr val="bg1"/>
                </a:solidFill>
                <a:latin typeface="+mn-lt"/>
              </a:defRPr>
            </a:lvl2pPr>
            <a:lvl3pPr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defRPr sz="1400">
                <a:solidFill>
                  <a:schemeClr val="bg1"/>
                </a:solidFill>
                <a:latin typeface="+mn-lt"/>
              </a:defRPr>
            </a:lvl3pPr>
            <a:lvl4pPr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defRPr sz="1200">
                <a:solidFill>
                  <a:schemeClr val="bg1"/>
                </a:solidFill>
                <a:latin typeface="+mn-lt"/>
              </a:defRPr>
            </a:lvl4pPr>
            <a:lvl5pPr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defRPr sz="12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90407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2 column">
    <p:bg>
      <p:bgPr>
        <a:gradFill>
          <a:gsLst>
            <a:gs pos="100000">
              <a:schemeClr val="tx2"/>
            </a:gs>
            <a:gs pos="81000">
              <a:schemeClr val="accent6"/>
            </a:gs>
            <a:gs pos="31000">
              <a:srgbClr val="02090E"/>
            </a:gs>
            <a:gs pos="14000">
              <a:schemeClr val="accent4">
                <a:lumMod val="75000"/>
              </a:schemeClr>
            </a:gs>
            <a:gs pos="0">
              <a:schemeClr val="accent4"/>
            </a:gs>
          </a:gsLst>
          <a:lin ang="12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EB5B81B-FCE8-FE9C-8F0A-6488B25F0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21869" y="343814"/>
            <a:ext cx="11550701" cy="6210605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8070BB-B3B5-3A8A-2466-D661C7417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1869" y="579120"/>
            <a:ext cx="11548261" cy="2733306"/>
          </a:xfrm>
        </p:spPr>
        <p:txBody>
          <a:bodyPr anchor="b">
            <a:no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F877C2F-8190-18D9-5D24-5BD7B05A29F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1868" y="3484615"/>
            <a:ext cx="11562303" cy="2387865"/>
          </a:xfrm>
        </p:spPr>
        <p:txBody>
          <a:bodyPr>
            <a:noAutofit/>
          </a:bodyPr>
          <a:lstStyle>
            <a:lvl1pPr marL="0" indent="0" algn="ctr">
              <a:buNone/>
              <a:defRPr sz="6000" b="0" i="0" cap="all" spc="600" baseline="0">
                <a:solidFill>
                  <a:schemeClr val="accent3">
                    <a:lumMod val="75000"/>
                  </a:schemeClr>
                </a:solidFill>
                <a:latin typeface="+mj-lt"/>
                <a:cs typeface="Biome Light" panose="020B03030302040208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subtitle</a:t>
            </a: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02A6961-FD29-3446-6A70-B0D4EE5D1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405" y="6237287"/>
            <a:ext cx="4114800" cy="365125"/>
          </a:xfrm>
        </p:spPr>
        <p:txBody>
          <a:bodyPr>
            <a:noAutofit/>
          </a:bodyPr>
          <a:lstStyle>
            <a:lvl1pPr algn="l">
              <a:defRPr sz="1200" spc="0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68477A85-1CCD-1BF5-8FF0-11B80AE2F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FE024F78-56A6-7740-B68D-8D4D026EDF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6590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gradFill>
          <a:gsLst>
            <a:gs pos="100000">
              <a:schemeClr val="tx2"/>
            </a:gs>
            <a:gs pos="79000">
              <a:schemeClr val="accent6"/>
            </a:gs>
            <a:gs pos="31000">
              <a:srgbClr val="02090E"/>
            </a:gs>
            <a:gs pos="14000">
              <a:schemeClr val="accent4">
                <a:lumMod val="75000"/>
              </a:schemeClr>
            </a:gs>
            <a:gs pos="0">
              <a:schemeClr val="accent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664209F-41AB-70E5-1B9E-7490900C59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1"/>
            <a:ext cx="12191997" cy="6857998"/>
          </a:xfrm>
          <a:prstGeom prst="rect">
            <a:avLst/>
          </a:prstGeom>
          <a:gradFill flip="none" rotWithShape="1">
            <a:gsLst>
              <a:gs pos="0">
                <a:srgbClr val="1A012C"/>
              </a:gs>
              <a:gs pos="45000">
                <a:srgbClr val="1A012C">
                  <a:alpha val="50000"/>
                </a:srgbClr>
              </a:gs>
              <a:gs pos="100000">
                <a:schemeClr val="accent6">
                  <a:lumMod val="5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2D3409-585B-54E2-1DCC-AC58804E4A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6350"/>
            <a:ext cx="6096000" cy="6864350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8070BB-B3B5-3A8A-2466-D661C7417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9891" y="511762"/>
            <a:ext cx="4960830" cy="2785158"/>
          </a:xfrm>
        </p:spPr>
        <p:txBody>
          <a:bodyPr anchor="b">
            <a:noAutofit/>
          </a:bodyPr>
          <a:lstStyle>
            <a:lvl1pPr algn="l">
              <a:defRPr sz="2400" cap="all" spc="300" baseline="0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47B8A5C-E279-DB0B-E9D3-92741787612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02640" y="3484615"/>
            <a:ext cx="4958081" cy="2387865"/>
          </a:xfrm>
        </p:spPr>
        <p:txBody>
          <a:bodyPr>
            <a:noAutofit/>
          </a:bodyPr>
          <a:lstStyle>
            <a:lvl1pPr marL="0" indent="0" algn="l">
              <a:buNone/>
              <a:defRPr sz="3200" b="0" i="0" cap="all" spc="600" baseline="0">
                <a:solidFill>
                  <a:schemeClr val="accent3">
                    <a:lumMod val="75000"/>
                  </a:schemeClr>
                </a:solidFill>
                <a:latin typeface="+mj-lt"/>
                <a:cs typeface="Biome Light" panose="020B03030302040208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subtitle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D386C402-C5C5-2A54-C618-62673AD93CB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97638" y="336550"/>
            <a:ext cx="5322887" cy="6184900"/>
          </a:xfrm>
        </p:spPr>
        <p:txBody>
          <a:bodyPr/>
          <a:lstStyle>
            <a:lvl1pPr algn="ctr">
              <a:defRPr sz="20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02A6961-FD29-3446-6A70-B0D4EE5D1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405" y="6237287"/>
            <a:ext cx="4114800" cy="365125"/>
          </a:xfrm>
        </p:spPr>
        <p:txBody>
          <a:bodyPr>
            <a:noAutofit/>
          </a:bodyPr>
          <a:lstStyle>
            <a:lvl1pPr algn="l">
              <a:defRPr sz="1200" spc="0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68477A85-1CCD-1BF5-8FF0-11B80AE2F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FE024F78-56A6-7740-B68D-8D4D026EDF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2185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2 column">
    <p:bg>
      <p:bgPr>
        <a:gradFill>
          <a:gsLst>
            <a:gs pos="100000">
              <a:schemeClr val="tx2"/>
            </a:gs>
            <a:gs pos="79000">
              <a:schemeClr val="accent6"/>
            </a:gs>
            <a:gs pos="55000">
              <a:srgbClr val="02090E"/>
            </a:gs>
            <a:gs pos="14000">
              <a:schemeClr val="accent4">
                <a:lumMod val="75000"/>
              </a:schemeClr>
            </a:gs>
            <a:gs pos="0">
              <a:schemeClr val="accent4"/>
            </a:gs>
          </a:gsLst>
          <a:lin ang="7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14">
            <a:extLst>
              <a:ext uri="{FF2B5EF4-FFF2-40B4-BE49-F238E27FC236}">
                <a16:creationId xmlns:a16="http://schemas.microsoft.com/office/drawing/2014/main" id="{318CE367-BBCB-F4AB-635F-4C9995EAE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6350"/>
            <a:ext cx="2356339" cy="685386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CE3FBBA-81E2-31F1-EF51-02706B5B5C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356339" y="-6350"/>
            <a:ext cx="9831801" cy="6864350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AD3746D-3CD1-FFA5-0019-AD0C588B1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305669" y="2002443"/>
            <a:ext cx="7922116" cy="0"/>
          </a:xfrm>
          <a:prstGeom prst="line">
            <a:avLst/>
          </a:prstGeom>
          <a:ln w="25400">
            <a:gradFill>
              <a:gsLst>
                <a:gs pos="0">
                  <a:schemeClr val="accent4">
                    <a:lumMod val="50000"/>
                  </a:schemeClr>
                </a:gs>
                <a:gs pos="100000">
                  <a:schemeClr val="accent6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DF8070BB-B3B5-3A8A-2466-D661C7417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5669" y="113097"/>
            <a:ext cx="7420819" cy="1656304"/>
          </a:xfrm>
        </p:spPr>
        <p:txBody>
          <a:bodyPr lIns="0" anchor="b">
            <a:noAutofit/>
          </a:bodyPr>
          <a:lstStyle>
            <a:lvl1pPr algn="l">
              <a:defRPr sz="3200" cap="all" spc="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B9624CF4-7769-4663-3361-39136F5E20C8}"/>
              </a:ext>
            </a:extLst>
          </p:cNvPr>
          <p:cNvSpPr>
            <a:spLocks noGrp="1"/>
          </p:cNvSpPr>
          <p:nvPr>
            <p:ph sz="quarter" idx="31" hasCustomPrompt="1"/>
          </p:nvPr>
        </p:nvSpPr>
        <p:spPr>
          <a:xfrm>
            <a:off x="3305669" y="2470150"/>
            <a:ext cx="7420819" cy="3676649"/>
          </a:xfrm>
        </p:spPr>
        <p:txBody>
          <a:bodyPr/>
          <a:lstStyle>
            <a:lvl1pPr marL="285750" indent="-28575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+mn-lt"/>
              </a:defRPr>
            </a:lvl1pPr>
            <a:lvl2pPr marL="800100" indent="-34290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  <a:latin typeface="+mn-lt"/>
              </a:defRPr>
            </a:lvl2pPr>
            <a:lvl3pPr marL="1257300" indent="-34290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+mn-lt"/>
              </a:defRPr>
            </a:lvl3pPr>
            <a:lvl4pPr marL="1657350" indent="-28575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+mn-lt"/>
              </a:defRPr>
            </a:lvl4pPr>
            <a:lvl5pPr marL="2114550" indent="-28575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02A6961-FD29-3446-6A70-B0D4EE5D1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405" y="6237287"/>
            <a:ext cx="4114800" cy="365125"/>
          </a:xfrm>
        </p:spPr>
        <p:txBody>
          <a:bodyPr>
            <a:noAutofit/>
          </a:bodyPr>
          <a:lstStyle>
            <a:lvl1pPr algn="l">
              <a:defRPr sz="1200" spc="0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68477A85-1CCD-1BF5-8FF0-11B80AE2F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FE024F78-56A6-7740-B68D-8D4D026EDF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0267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2 column">
    <p:bg>
      <p:bgPr>
        <a:gradFill>
          <a:gsLst>
            <a:gs pos="100000">
              <a:schemeClr val="tx2"/>
            </a:gs>
            <a:gs pos="81000">
              <a:schemeClr val="accent6"/>
            </a:gs>
            <a:gs pos="31000">
              <a:srgbClr val="02090E"/>
            </a:gs>
            <a:gs pos="14000">
              <a:schemeClr val="accent4">
                <a:lumMod val="75000"/>
              </a:schemeClr>
            </a:gs>
            <a:gs pos="0">
              <a:schemeClr val="accent4"/>
            </a:gs>
          </a:gsLst>
          <a:lin ang="7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361F2FA-20C7-5447-C138-CE2CA186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" y="2"/>
            <a:ext cx="12191997" cy="6857998"/>
            <a:chOff x="3" y="2"/>
            <a:chExt cx="12191997" cy="6857998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FEDD626-82E4-71C6-25F1-CDA46B7B3F39}"/>
                </a:ext>
              </a:extLst>
            </p:cNvPr>
            <p:cNvSpPr/>
            <p:nvPr/>
          </p:nvSpPr>
          <p:spPr>
            <a:xfrm>
              <a:off x="3" y="2"/>
              <a:ext cx="12191997" cy="6857998"/>
            </a:xfrm>
            <a:prstGeom prst="rect">
              <a:avLst/>
            </a:prstGeom>
            <a:gradFill flip="none" rotWithShape="1">
              <a:gsLst>
                <a:gs pos="0">
                  <a:srgbClr val="1A012C"/>
                </a:gs>
                <a:gs pos="45000">
                  <a:srgbClr val="1A012C">
                    <a:alpha val="50000"/>
                  </a:srgbClr>
                </a:gs>
                <a:gs pos="100000">
                  <a:schemeClr val="accent6">
                    <a:lumMod val="5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CDC952AF-CE06-54F7-CB4A-1722F90AC3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" y="2"/>
              <a:ext cx="12191994" cy="6857996"/>
            </a:xfrm>
            <a:prstGeom prst="rect">
              <a:avLst/>
            </a:prstGeom>
          </p:spPr>
        </p:pic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E6EDFF3-843B-AAE9-DB73-423142606F52}"/>
                </a:ext>
              </a:extLst>
            </p:cNvPr>
            <p:cNvGrpSpPr/>
            <p:nvPr/>
          </p:nvGrpSpPr>
          <p:grpSpPr>
            <a:xfrm rot="5400000">
              <a:off x="1645776" y="1222395"/>
              <a:ext cx="431603" cy="412684"/>
              <a:chOff x="1870859" y="869908"/>
              <a:chExt cx="431603" cy="412684"/>
            </a:xfrm>
          </p:grpSpPr>
          <p:sp>
            <p:nvSpPr>
              <p:cNvPr id="12" name="Graphic 15">
                <a:extLst>
                  <a:ext uri="{FF2B5EF4-FFF2-40B4-BE49-F238E27FC236}">
                    <a16:creationId xmlns:a16="http://schemas.microsoft.com/office/drawing/2014/main" id="{312F4F85-6C79-201D-E20D-64CD4728E4C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 rot="10800000">
                <a:off x="1870859" y="1154576"/>
                <a:ext cx="128016" cy="128016"/>
              </a:xfrm>
              <a:custGeom>
                <a:avLst/>
                <a:gdLst>
                  <a:gd name="connsiteX0" fmla="*/ 63857 w 127713"/>
                  <a:gd name="connsiteY0" fmla="*/ 18874 h 127713"/>
                  <a:gd name="connsiteX1" fmla="*/ 108839 w 127713"/>
                  <a:gd name="connsiteY1" fmla="*/ 63857 h 127713"/>
                  <a:gd name="connsiteX2" fmla="*/ 63857 w 127713"/>
                  <a:gd name="connsiteY2" fmla="*/ 108839 h 127713"/>
                  <a:gd name="connsiteX3" fmla="*/ 18874 w 127713"/>
                  <a:gd name="connsiteY3" fmla="*/ 63857 h 127713"/>
                  <a:gd name="connsiteX4" fmla="*/ 63857 w 127713"/>
                  <a:gd name="connsiteY4" fmla="*/ 18874 h 127713"/>
                  <a:gd name="connsiteX5" fmla="*/ 63857 w 127713"/>
                  <a:gd name="connsiteY5" fmla="*/ 0 h 127713"/>
                  <a:gd name="connsiteX6" fmla="*/ 0 w 127713"/>
                  <a:gd name="connsiteY6" fmla="*/ 63857 h 127713"/>
                  <a:gd name="connsiteX7" fmla="*/ 63857 w 127713"/>
                  <a:gd name="connsiteY7" fmla="*/ 127713 h 127713"/>
                  <a:gd name="connsiteX8" fmla="*/ 127713 w 127713"/>
                  <a:gd name="connsiteY8" fmla="*/ 63857 h 127713"/>
                  <a:gd name="connsiteX9" fmla="*/ 63857 w 127713"/>
                  <a:gd name="connsiteY9" fmla="*/ 0 h 1277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7713" h="127713">
                    <a:moveTo>
                      <a:pt x="63857" y="18874"/>
                    </a:moveTo>
                    <a:cubicBezTo>
                      <a:pt x="88700" y="18874"/>
                      <a:pt x="108839" y="39013"/>
                      <a:pt x="108839" y="63857"/>
                    </a:cubicBezTo>
                    <a:cubicBezTo>
                      <a:pt x="108839" y="88700"/>
                      <a:pt x="88700" y="108839"/>
                      <a:pt x="63857" y="108839"/>
                    </a:cubicBezTo>
                    <a:cubicBezTo>
                      <a:pt x="39013" y="108839"/>
                      <a:pt x="18874" y="88700"/>
                      <a:pt x="18874" y="63857"/>
                    </a:cubicBezTo>
                    <a:cubicBezTo>
                      <a:pt x="18898" y="39023"/>
                      <a:pt x="39023" y="18898"/>
                      <a:pt x="63857" y="18874"/>
                    </a:cubicBezTo>
                    <a:moveTo>
                      <a:pt x="63857" y="0"/>
                    </a:moveTo>
                    <a:cubicBezTo>
                      <a:pt x="28590" y="0"/>
                      <a:pt x="0" y="28590"/>
                      <a:pt x="0" y="63857"/>
                    </a:cubicBezTo>
                    <a:cubicBezTo>
                      <a:pt x="0" y="99124"/>
                      <a:pt x="28590" y="127713"/>
                      <a:pt x="63857" y="127713"/>
                    </a:cubicBezTo>
                    <a:cubicBezTo>
                      <a:pt x="99124" y="127713"/>
                      <a:pt x="127713" y="99124"/>
                      <a:pt x="127713" y="63857"/>
                    </a:cubicBezTo>
                    <a:cubicBezTo>
                      <a:pt x="127713" y="28590"/>
                      <a:pt x="99124" y="0"/>
                      <a:pt x="63857" y="0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9071"/>
                </a:schemeClr>
              </a:solidFill>
              <a:ln w="61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" name="Graphic 12">
                <a:extLst>
                  <a:ext uri="{FF2B5EF4-FFF2-40B4-BE49-F238E27FC236}">
                    <a16:creationId xmlns:a16="http://schemas.microsoft.com/office/drawing/2014/main" id="{01D71DAD-ECC6-A850-88E4-A4EDCF494A2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2256743" y="869908"/>
                <a:ext cx="45719" cy="37785"/>
              </a:xfrm>
              <a:custGeom>
                <a:avLst/>
                <a:gdLst>
                  <a:gd name="connsiteX0" fmla="*/ 91138 w 91138"/>
                  <a:gd name="connsiteY0" fmla="*/ 45569 h 91138"/>
                  <a:gd name="connsiteX1" fmla="*/ 45569 w 91138"/>
                  <a:gd name="connsiteY1" fmla="*/ 91138 h 91138"/>
                  <a:gd name="connsiteX2" fmla="*/ 0 w 91138"/>
                  <a:gd name="connsiteY2" fmla="*/ 45569 h 91138"/>
                  <a:gd name="connsiteX3" fmla="*/ 45569 w 91138"/>
                  <a:gd name="connsiteY3" fmla="*/ 0 h 91138"/>
                  <a:gd name="connsiteX4" fmla="*/ 91138 w 91138"/>
                  <a:gd name="connsiteY4" fmla="*/ 45569 h 91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138" h="91138">
                    <a:moveTo>
                      <a:pt x="91138" y="45569"/>
                    </a:moveTo>
                    <a:cubicBezTo>
                      <a:pt x="91138" y="70736"/>
                      <a:pt x="70736" y="91138"/>
                      <a:pt x="45569" y="91138"/>
                    </a:cubicBezTo>
                    <a:cubicBezTo>
                      <a:pt x="20402" y="91138"/>
                      <a:pt x="0" y="70736"/>
                      <a:pt x="0" y="45569"/>
                    </a:cubicBezTo>
                    <a:cubicBezTo>
                      <a:pt x="0" y="20402"/>
                      <a:pt x="20402" y="0"/>
                      <a:pt x="45569" y="0"/>
                    </a:cubicBezTo>
                    <a:cubicBezTo>
                      <a:pt x="70736" y="0"/>
                      <a:pt x="91138" y="20402"/>
                      <a:pt x="91138" y="45569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9071"/>
                </a:schemeClr>
              </a:solidFill>
              <a:ln w="422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C632CC6D-6024-2368-8EBA-4B7A2D6428BC}"/>
                </a:ext>
              </a:extLst>
            </p:cNvPr>
            <p:cNvGrpSpPr/>
            <p:nvPr/>
          </p:nvGrpSpPr>
          <p:grpSpPr>
            <a:xfrm rot="20626702">
              <a:off x="10248169" y="5448942"/>
              <a:ext cx="431603" cy="412684"/>
              <a:chOff x="1870859" y="869908"/>
              <a:chExt cx="431603" cy="412684"/>
            </a:xfrm>
          </p:grpSpPr>
          <p:sp>
            <p:nvSpPr>
              <p:cNvPr id="6" name="Graphic 15">
                <a:extLst>
                  <a:ext uri="{FF2B5EF4-FFF2-40B4-BE49-F238E27FC236}">
                    <a16:creationId xmlns:a16="http://schemas.microsoft.com/office/drawing/2014/main" id="{B05BE7BE-7D54-A09B-8A67-6B28CF6BB6C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 rot="10800000">
                <a:off x="1870859" y="1154576"/>
                <a:ext cx="128016" cy="128016"/>
              </a:xfrm>
              <a:custGeom>
                <a:avLst/>
                <a:gdLst>
                  <a:gd name="connsiteX0" fmla="*/ 63857 w 127713"/>
                  <a:gd name="connsiteY0" fmla="*/ 18874 h 127713"/>
                  <a:gd name="connsiteX1" fmla="*/ 108839 w 127713"/>
                  <a:gd name="connsiteY1" fmla="*/ 63857 h 127713"/>
                  <a:gd name="connsiteX2" fmla="*/ 63857 w 127713"/>
                  <a:gd name="connsiteY2" fmla="*/ 108839 h 127713"/>
                  <a:gd name="connsiteX3" fmla="*/ 18874 w 127713"/>
                  <a:gd name="connsiteY3" fmla="*/ 63857 h 127713"/>
                  <a:gd name="connsiteX4" fmla="*/ 63857 w 127713"/>
                  <a:gd name="connsiteY4" fmla="*/ 18874 h 127713"/>
                  <a:gd name="connsiteX5" fmla="*/ 63857 w 127713"/>
                  <a:gd name="connsiteY5" fmla="*/ 0 h 127713"/>
                  <a:gd name="connsiteX6" fmla="*/ 0 w 127713"/>
                  <a:gd name="connsiteY6" fmla="*/ 63857 h 127713"/>
                  <a:gd name="connsiteX7" fmla="*/ 63857 w 127713"/>
                  <a:gd name="connsiteY7" fmla="*/ 127713 h 127713"/>
                  <a:gd name="connsiteX8" fmla="*/ 127713 w 127713"/>
                  <a:gd name="connsiteY8" fmla="*/ 63857 h 127713"/>
                  <a:gd name="connsiteX9" fmla="*/ 63857 w 127713"/>
                  <a:gd name="connsiteY9" fmla="*/ 0 h 1277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7713" h="127713">
                    <a:moveTo>
                      <a:pt x="63857" y="18874"/>
                    </a:moveTo>
                    <a:cubicBezTo>
                      <a:pt x="88700" y="18874"/>
                      <a:pt x="108839" y="39013"/>
                      <a:pt x="108839" y="63857"/>
                    </a:cubicBezTo>
                    <a:cubicBezTo>
                      <a:pt x="108839" y="88700"/>
                      <a:pt x="88700" y="108839"/>
                      <a:pt x="63857" y="108839"/>
                    </a:cubicBezTo>
                    <a:cubicBezTo>
                      <a:pt x="39013" y="108839"/>
                      <a:pt x="18874" y="88700"/>
                      <a:pt x="18874" y="63857"/>
                    </a:cubicBezTo>
                    <a:cubicBezTo>
                      <a:pt x="18898" y="39023"/>
                      <a:pt x="39023" y="18898"/>
                      <a:pt x="63857" y="18874"/>
                    </a:cubicBezTo>
                    <a:moveTo>
                      <a:pt x="63857" y="0"/>
                    </a:moveTo>
                    <a:cubicBezTo>
                      <a:pt x="28590" y="0"/>
                      <a:pt x="0" y="28590"/>
                      <a:pt x="0" y="63857"/>
                    </a:cubicBezTo>
                    <a:cubicBezTo>
                      <a:pt x="0" y="99124"/>
                      <a:pt x="28590" y="127713"/>
                      <a:pt x="63857" y="127713"/>
                    </a:cubicBezTo>
                    <a:cubicBezTo>
                      <a:pt x="99124" y="127713"/>
                      <a:pt x="127713" y="99124"/>
                      <a:pt x="127713" y="63857"/>
                    </a:cubicBezTo>
                    <a:cubicBezTo>
                      <a:pt x="127713" y="28590"/>
                      <a:pt x="99124" y="0"/>
                      <a:pt x="63857" y="0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9071"/>
                </a:schemeClr>
              </a:solidFill>
              <a:ln w="61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" name="Graphic 12">
                <a:extLst>
                  <a:ext uri="{FF2B5EF4-FFF2-40B4-BE49-F238E27FC236}">
                    <a16:creationId xmlns:a16="http://schemas.microsoft.com/office/drawing/2014/main" id="{258346A9-F75C-6704-EEED-CF7A8A0F801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2256743" y="869908"/>
                <a:ext cx="45719" cy="37785"/>
              </a:xfrm>
              <a:custGeom>
                <a:avLst/>
                <a:gdLst>
                  <a:gd name="connsiteX0" fmla="*/ 91138 w 91138"/>
                  <a:gd name="connsiteY0" fmla="*/ 45569 h 91138"/>
                  <a:gd name="connsiteX1" fmla="*/ 45569 w 91138"/>
                  <a:gd name="connsiteY1" fmla="*/ 91138 h 91138"/>
                  <a:gd name="connsiteX2" fmla="*/ 0 w 91138"/>
                  <a:gd name="connsiteY2" fmla="*/ 45569 h 91138"/>
                  <a:gd name="connsiteX3" fmla="*/ 45569 w 91138"/>
                  <a:gd name="connsiteY3" fmla="*/ 0 h 91138"/>
                  <a:gd name="connsiteX4" fmla="*/ 91138 w 91138"/>
                  <a:gd name="connsiteY4" fmla="*/ 45569 h 91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138" h="91138">
                    <a:moveTo>
                      <a:pt x="91138" y="45569"/>
                    </a:moveTo>
                    <a:cubicBezTo>
                      <a:pt x="91138" y="70736"/>
                      <a:pt x="70736" y="91138"/>
                      <a:pt x="45569" y="91138"/>
                    </a:cubicBezTo>
                    <a:cubicBezTo>
                      <a:pt x="20402" y="91138"/>
                      <a:pt x="0" y="70736"/>
                      <a:pt x="0" y="45569"/>
                    </a:cubicBezTo>
                    <a:cubicBezTo>
                      <a:pt x="0" y="20402"/>
                      <a:pt x="20402" y="0"/>
                      <a:pt x="45569" y="0"/>
                    </a:cubicBezTo>
                    <a:cubicBezTo>
                      <a:pt x="70736" y="0"/>
                      <a:pt x="91138" y="20402"/>
                      <a:pt x="91138" y="45569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9071"/>
                </a:schemeClr>
              </a:solidFill>
              <a:ln w="422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82CC39D-03B1-4933-F236-462B5862E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2448" y="264160"/>
            <a:ext cx="6327105" cy="3373973"/>
          </a:xfrm>
        </p:spPr>
        <p:txBody>
          <a:bodyPr anchor="b"/>
          <a:lstStyle>
            <a:lvl1pPr algn="ctr">
              <a:defRPr sz="3200" cap="all" spc="60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F711CA51-49DC-62CA-F147-F286B1C9DB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32448" y="3962135"/>
            <a:ext cx="6327105" cy="2653771"/>
          </a:xfrm>
        </p:spPr>
        <p:txBody>
          <a:bodyPr>
            <a:noAutofit/>
          </a:bodyPr>
          <a:lstStyle>
            <a:lvl1pPr marL="0" indent="0" algn="ctr">
              <a:buNone/>
              <a:defRPr sz="1800" b="0" i="0" cap="all" spc="300" baseline="0">
                <a:solidFill>
                  <a:schemeClr val="bg1"/>
                </a:solidFill>
                <a:latin typeface="+mj-lt"/>
                <a:cs typeface="Biome Light" panose="020B03030302040208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1183414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2 column">
    <p:bg>
      <p:bgPr>
        <a:gradFill>
          <a:gsLst>
            <a:gs pos="100000">
              <a:schemeClr val="tx2"/>
            </a:gs>
            <a:gs pos="81000">
              <a:schemeClr val="accent6"/>
            </a:gs>
            <a:gs pos="31000">
              <a:srgbClr val="02090E"/>
            </a:gs>
            <a:gs pos="14000">
              <a:schemeClr val="accent4">
                <a:lumMod val="75000"/>
              </a:schemeClr>
            </a:gs>
            <a:gs pos="0">
              <a:schemeClr val="accent4"/>
            </a:gs>
          </a:gsLst>
          <a:lin ang="7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9C7D5518-914C-92E3-E9EC-26752C9F0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" y="-6350"/>
            <a:ext cx="12192000" cy="6864350"/>
            <a:chOff x="-1" y="-6350"/>
            <a:chExt cx="12192000" cy="686435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82D0B82-F74C-65EF-3BF6-8EEA16F36B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428750" y="-6350"/>
              <a:ext cx="10763249" cy="6864350"/>
            </a:xfrm>
            <a:prstGeom prst="rect">
              <a:avLst/>
            </a:prstGeom>
            <a:solidFill>
              <a:schemeClr val="tx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/>
            </a:p>
          </p:txBody>
        </p:sp>
        <p:pic>
          <p:nvPicPr>
            <p:cNvPr id="6" name="Picture 5" descr="A blue and purple spiral&#10;&#10;Description automatically generated">
              <a:extLst>
                <a:ext uri="{FF2B5EF4-FFF2-40B4-BE49-F238E27FC236}">
                  <a16:creationId xmlns:a16="http://schemas.microsoft.com/office/drawing/2014/main" id="{44E12326-9CF4-38EC-1BAF-1F994F22089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-93"/>
            <a:stretch/>
          </p:blipFill>
          <p:spPr>
            <a:xfrm flipH="1">
              <a:off x="-1" y="0"/>
              <a:ext cx="1428751" cy="6858000"/>
            </a:xfrm>
            <a:prstGeom prst="rect">
              <a:avLst/>
            </a:prstGeom>
          </p:spPr>
        </p:pic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D5C1D9C-B114-FC6A-9213-7287D39EAD9F}"/>
                </a:ext>
              </a:extLst>
            </p:cNvPr>
            <p:cNvGrpSpPr/>
            <p:nvPr/>
          </p:nvGrpSpPr>
          <p:grpSpPr>
            <a:xfrm>
              <a:off x="10649689" y="4382998"/>
              <a:ext cx="754139" cy="1865729"/>
              <a:chOff x="653351" y="2693558"/>
              <a:chExt cx="754139" cy="1865729"/>
            </a:xfrm>
          </p:grpSpPr>
          <p:sp>
            <p:nvSpPr>
              <p:cNvPr id="11" name="Graphic 15">
                <a:extLst>
                  <a:ext uri="{FF2B5EF4-FFF2-40B4-BE49-F238E27FC236}">
                    <a16:creationId xmlns:a16="http://schemas.microsoft.com/office/drawing/2014/main" id="{2BC89B10-C93E-8CE5-73B3-F6049168C31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098137" y="2693558"/>
                <a:ext cx="128016" cy="128016"/>
              </a:xfrm>
              <a:custGeom>
                <a:avLst/>
                <a:gdLst>
                  <a:gd name="connsiteX0" fmla="*/ 63857 w 127713"/>
                  <a:gd name="connsiteY0" fmla="*/ 18874 h 127713"/>
                  <a:gd name="connsiteX1" fmla="*/ 108839 w 127713"/>
                  <a:gd name="connsiteY1" fmla="*/ 63857 h 127713"/>
                  <a:gd name="connsiteX2" fmla="*/ 63857 w 127713"/>
                  <a:gd name="connsiteY2" fmla="*/ 108839 h 127713"/>
                  <a:gd name="connsiteX3" fmla="*/ 18874 w 127713"/>
                  <a:gd name="connsiteY3" fmla="*/ 63857 h 127713"/>
                  <a:gd name="connsiteX4" fmla="*/ 63857 w 127713"/>
                  <a:gd name="connsiteY4" fmla="*/ 18874 h 127713"/>
                  <a:gd name="connsiteX5" fmla="*/ 63857 w 127713"/>
                  <a:gd name="connsiteY5" fmla="*/ 0 h 127713"/>
                  <a:gd name="connsiteX6" fmla="*/ 0 w 127713"/>
                  <a:gd name="connsiteY6" fmla="*/ 63857 h 127713"/>
                  <a:gd name="connsiteX7" fmla="*/ 63857 w 127713"/>
                  <a:gd name="connsiteY7" fmla="*/ 127713 h 127713"/>
                  <a:gd name="connsiteX8" fmla="*/ 127713 w 127713"/>
                  <a:gd name="connsiteY8" fmla="*/ 63857 h 127713"/>
                  <a:gd name="connsiteX9" fmla="*/ 63857 w 127713"/>
                  <a:gd name="connsiteY9" fmla="*/ 0 h 1277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7713" h="127713">
                    <a:moveTo>
                      <a:pt x="63857" y="18874"/>
                    </a:moveTo>
                    <a:cubicBezTo>
                      <a:pt x="88700" y="18874"/>
                      <a:pt x="108839" y="39013"/>
                      <a:pt x="108839" y="63857"/>
                    </a:cubicBezTo>
                    <a:cubicBezTo>
                      <a:pt x="108839" y="88700"/>
                      <a:pt x="88700" y="108839"/>
                      <a:pt x="63857" y="108839"/>
                    </a:cubicBezTo>
                    <a:cubicBezTo>
                      <a:pt x="39013" y="108839"/>
                      <a:pt x="18874" y="88700"/>
                      <a:pt x="18874" y="63857"/>
                    </a:cubicBezTo>
                    <a:cubicBezTo>
                      <a:pt x="18898" y="39023"/>
                      <a:pt x="39023" y="18898"/>
                      <a:pt x="63857" y="18874"/>
                    </a:cubicBezTo>
                    <a:moveTo>
                      <a:pt x="63857" y="0"/>
                    </a:moveTo>
                    <a:cubicBezTo>
                      <a:pt x="28590" y="0"/>
                      <a:pt x="0" y="28590"/>
                      <a:pt x="0" y="63857"/>
                    </a:cubicBezTo>
                    <a:cubicBezTo>
                      <a:pt x="0" y="99124"/>
                      <a:pt x="28590" y="127713"/>
                      <a:pt x="63857" y="127713"/>
                    </a:cubicBezTo>
                    <a:cubicBezTo>
                      <a:pt x="99124" y="127713"/>
                      <a:pt x="127713" y="99124"/>
                      <a:pt x="127713" y="63857"/>
                    </a:cubicBezTo>
                    <a:cubicBezTo>
                      <a:pt x="127713" y="28590"/>
                      <a:pt x="99124" y="0"/>
                      <a:pt x="63857" y="0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9071"/>
                </a:schemeClr>
              </a:solidFill>
              <a:ln w="61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2" name="Graphic 12">
                <a:extLst>
                  <a:ext uri="{FF2B5EF4-FFF2-40B4-BE49-F238E27FC236}">
                    <a16:creationId xmlns:a16="http://schemas.microsoft.com/office/drawing/2014/main" id="{39DB2AA2-9661-AC91-932D-2F1BEC47BD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1306906" y="3837599"/>
                <a:ext cx="100584" cy="100584"/>
              </a:xfrm>
              <a:custGeom>
                <a:avLst/>
                <a:gdLst>
                  <a:gd name="connsiteX0" fmla="*/ 91138 w 91138"/>
                  <a:gd name="connsiteY0" fmla="*/ 45569 h 91138"/>
                  <a:gd name="connsiteX1" fmla="*/ 45569 w 91138"/>
                  <a:gd name="connsiteY1" fmla="*/ 91138 h 91138"/>
                  <a:gd name="connsiteX2" fmla="*/ 0 w 91138"/>
                  <a:gd name="connsiteY2" fmla="*/ 45569 h 91138"/>
                  <a:gd name="connsiteX3" fmla="*/ 45569 w 91138"/>
                  <a:gd name="connsiteY3" fmla="*/ 0 h 91138"/>
                  <a:gd name="connsiteX4" fmla="*/ 91138 w 91138"/>
                  <a:gd name="connsiteY4" fmla="*/ 45569 h 91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138" h="91138">
                    <a:moveTo>
                      <a:pt x="91138" y="45569"/>
                    </a:moveTo>
                    <a:cubicBezTo>
                      <a:pt x="91138" y="70736"/>
                      <a:pt x="70736" y="91138"/>
                      <a:pt x="45569" y="91138"/>
                    </a:cubicBezTo>
                    <a:cubicBezTo>
                      <a:pt x="20402" y="91138"/>
                      <a:pt x="0" y="70736"/>
                      <a:pt x="0" y="45569"/>
                    </a:cubicBezTo>
                    <a:cubicBezTo>
                      <a:pt x="0" y="20402"/>
                      <a:pt x="20402" y="0"/>
                      <a:pt x="45569" y="0"/>
                    </a:cubicBezTo>
                    <a:cubicBezTo>
                      <a:pt x="70736" y="0"/>
                      <a:pt x="91138" y="20402"/>
                      <a:pt x="91138" y="45569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9071"/>
                </a:schemeClr>
              </a:solidFill>
              <a:ln w="422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" name="Graphic 12">
                <a:extLst>
                  <a:ext uri="{FF2B5EF4-FFF2-40B4-BE49-F238E27FC236}">
                    <a16:creationId xmlns:a16="http://schemas.microsoft.com/office/drawing/2014/main" id="{86C9AC9B-3792-E880-03FE-D46FB046AB6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653351" y="4521502"/>
                <a:ext cx="45719" cy="37785"/>
              </a:xfrm>
              <a:custGeom>
                <a:avLst/>
                <a:gdLst>
                  <a:gd name="connsiteX0" fmla="*/ 91138 w 91138"/>
                  <a:gd name="connsiteY0" fmla="*/ 45569 h 91138"/>
                  <a:gd name="connsiteX1" fmla="*/ 45569 w 91138"/>
                  <a:gd name="connsiteY1" fmla="*/ 91138 h 91138"/>
                  <a:gd name="connsiteX2" fmla="*/ 0 w 91138"/>
                  <a:gd name="connsiteY2" fmla="*/ 45569 h 91138"/>
                  <a:gd name="connsiteX3" fmla="*/ 45569 w 91138"/>
                  <a:gd name="connsiteY3" fmla="*/ 0 h 91138"/>
                  <a:gd name="connsiteX4" fmla="*/ 91138 w 91138"/>
                  <a:gd name="connsiteY4" fmla="*/ 45569 h 91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138" h="91138">
                    <a:moveTo>
                      <a:pt x="91138" y="45569"/>
                    </a:moveTo>
                    <a:cubicBezTo>
                      <a:pt x="91138" y="70736"/>
                      <a:pt x="70736" y="91138"/>
                      <a:pt x="45569" y="91138"/>
                    </a:cubicBezTo>
                    <a:cubicBezTo>
                      <a:pt x="20402" y="91138"/>
                      <a:pt x="0" y="70736"/>
                      <a:pt x="0" y="45569"/>
                    </a:cubicBezTo>
                    <a:cubicBezTo>
                      <a:pt x="0" y="20402"/>
                      <a:pt x="20402" y="0"/>
                      <a:pt x="45569" y="0"/>
                    </a:cubicBezTo>
                    <a:cubicBezTo>
                      <a:pt x="70736" y="0"/>
                      <a:pt x="91138" y="20402"/>
                      <a:pt x="91138" y="45569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9071"/>
                </a:schemeClr>
              </a:solidFill>
              <a:ln w="422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142A133-65D6-D958-C0CD-E8D45B9BD7BB}"/>
                </a:ext>
              </a:extLst>
            </p:cNvPr>
            <p:cNvGrpSpPr/>
            <p:nvPr/>
          </p:nvGrpSpPr>
          <p:grpSpPr>
            <a:xfrm>
              <a:off x="1870859" y="869908"/>
              <a:ext cx="431603" cy="412684"/>
              <a:chOff x="1870859" y="869908"/>
              <a:chExt cx="431603" cy="412684"/>
            </a:xfrm>
          </p:grpSpPr>
          <p:sp>
            <p:nvSpPr>
              <p:cNvPr id="9" name="Graphic 15">
                <a:extLst>
                  <a:ext uri="{FF2B5EF4-FFF2-40B4-BE49-F238E27FC236}">
                    <a16:creationId xmlns:a16="http://schemas.microsoft.com/office/drawing/2014/main" id="{A746B023-387D-4EAC-052B-60F131E6E70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 rot="10800000">
                <a:off x="1870859" y="1154576"/>
                <a:ext cx="128016" cy="128016"/>
              </a:xfrm>
              <a:custGeom>
                <a:avLst/>
                <a:gdLst>
                  <a:gd name="connsiteX0" fmla="*/ 63857 w 127713"/>
                  <a:gd name="connsiteY0" fmla="*/ 18874 h 127713"/>
                  <a:gd name="connsiteX1" fmla="*/ 108839 w 127713"/>
                  <a:gd name="connsiteY1" fmla="*/ 63857 h 127713"/>
                  <a:gd name="connsiteX2" fmla="*/ 63857 w 127713"/>
                  <a:gd name="connsiteY2" fmla="*/ 108839 h 127713"/>
                  <a:gd name="connsiteX3" fmla="*/ 18874 w 127713"/>
                  <a:gd name="connsiteY3" fmla="*/ 63857 h 127713"/>
                  <a:gd name="connsiteX4" fmla="*/ 63857 w 127713"/>
                  <a:gd name="connsiteY4" fmla="*/ 18874 h 127713"/>
                  <a:gd name="connsiteX5" fmla="*/ 63857 w 127713"/>
                  <a:gd name="connsiteY5" fmla="*/ 0 h 127713"/>
                  <a:gd name="connsiteX6" fmla="*/ 0 w 127713"/>
                  <a:gd name="connsiteY6" fmla="*/ 63857 h 127713"/>
                  <a:gd name="connsiteX7" fmla="*/ 63857 w 127713"/>
                  <a:gd name="connsiteY7" fmla="*/ 127713 h 127713"/>
                  <a:gd name="connsiteX8" fmla="*/ 127713 w 127713"/>
                  <a:gd name="connsiteY8" fmla="*/ 63857 h 127713"/>
                  <a:gd name="connsiteX9" fmla="*/ 63857 w 127713"/>
                  <a:gd name="connsiteY9" fmla="*/ 0 h 1277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7713" h="127713">
                    <a:moveTo>
                      <a:pt x="63857" y="18874"/>
                    </a:moveTo>
                    <a:cubicBezTo>
                      <a:pt x="88700" y="18874"/>
                      <a:pt x="108839" y="39013"/>
                      <a:pt x="108839" y="63857"/>
                    </a:cubicBezTo>
                    <a:cubicBezTo>
                      <a:pt x="108839" y="88700"/>
                      <a:pt x="88700" y="108839"/>
                      <a:pt x="63857" y="108839"/>
                    </a:cubicBezTo>
                    <a:cubicBezTo>
                      <a:pt x="39013" y="108839"/>
                      <a:pt x="18874" y="88700"/>
                      <a:pt x="18874" y="63857"/>
                    </a:cubicBezTo>
                    <a:cubicBezTo>
                      <a:pt x="18898" y="39023"/>
                      <a:pt x="39023" y="18898"/>
                      <a:pt x="63857" y="18874"/>
                    </a:cubicBezTo>
                    <a:moveTo>
                      <a:pt x="63857" y="0"/>
                    </a:moveTo>
                    <a:cubicBezTo>
                      <a:pt x="28590" y="0"/>
                      <a:pt x="0" y="28590"/>
                      <a:pt x="0" y="63857"/>
                    </a:cubicBezTo>
                    <a:cubicBezTo>
                      <a:pt x="0" y="99124"/>
                      <a:pt x="28590" y="127713"/>
                      <a:pt x="63857" y="127713"/>
                    </a:cubicBezTo>
                    <a:cubicBezTo>
                      <a:pt x="99124" y="127713"/>
                      <a:pt x="127713" y="99124"/>
                      <a:pt x="127713" y="63857"/>
                    </a:cubicBezTo>
                    <a:cubicBezTo>
                      <a:pt x="127713" y="28590"/>
                      <a:pt x="99124" y="0"/>
                      <a:pt x="63857" y="0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9071"/>
                </a:schemeClr>
              </a:solidFill>
              <a:ln w="61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" name="Graphic 12">
                <a:extLst>
                  <a:ext uri="{FF2B5EF4-FFF2-40B4-BE49-F238E27FC236}">
                    <a16:creationId xmlns:a16="http://schemas.microsoft.com/office/drawing/2014/main" id="{20760125-21CF-A296-3EA7-3C6C0E9BCB2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>
                <a:off x="2256743" y="869908"/>
                <a:ext cx="45719" cy="37785"/>
              </a:xfrm>
              <a:custGeom>
                <a:avLst/>
                <a:gdLst>
                  <a:gd name="connsiteX0" fmla="*/ 91138 w 91138"/>
                  <a:gd name="connsiteY0" fmla="*/ 45569 h 91138"/>
                  <a:gd name="connsiteX1" fmla="*/ 45569 w 91138"/>
                  <a:gd name="connsiteY1" fmla="*/ 91138 h 91138"/>
                  <a:gd name="connsiteX2" fmla="*/ 0 w 91138"/>
                  <a:gd name="connsiteY2" fmla="*/ 45569 h 91138"/>
                  <a:gd name="connsiteX3" fmla="*/ 45569 w 91138"/>
                  <a:gd name="connsiteY3" fmla="*/ 0 h 91138"/>
                  <a:gd name="connsiteX4" fmla="*/ 91138 w 91138"/>
                  <a:gd name="connsiteY4" fmla="*/ 45569 h 911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138" h="91138">
                    <a:moveTo>
                      <a:pt x="91138" y="45569"/>
                    </a:moveTo>
                    <a:cubicBezTo>
                      <a:pt x="91138" y="70736"/>
                      <a:pt x="70736" y="91138"/>
                      <a:pt x="45569" y="91138"/>
                    </a:cubicBezTo>
                    <a:cubicBezTo>
                      <a:pt x="20402" y="91138"/>
                      <a:pt x="0" y="70736"/>
                      <a:pt x="0" y="45569"/>
                    </a:cubicBezTo>
                    <a:cubicBezTo>
                      <a:pt x="0" y="20402"/>
                      <a:pt x="20402" y="0"/>
                      <a:pt x="45569" y="0"/>
                    </a:cubicBezTo>
                    <a:cubicBezTo>
                      <a:pt x="70736" y="0"/>
                      <a:pt x="91138" y="20402"/>
                      <a:pt x="91138" y="45569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  <a:alpha val="49071"/>
                </a:schemeClr>
              </a:solidFill>
              <a:ln w="422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F851D11-41E3-33F2-CBA6-B2A9A5A2A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369139" y="2002443"/>
            <a:ext cx="8873530" cy="0"/>
          </a:xfrm>
          <a:prstGeom prst="line">
            <a:avLst/>
          </a:prstGeom>
          <a:ln w="25400">
            <a:gradFill>
              <a:gsLst>
                <a:gs pos="0">
                  <a:schemeClr val="accent4">
                    <a:lumMod val="50000"/>
                  </a:schemeClr>
                </a:gs>
                <a:gs pos="100000">
                  <a:schemeClr val="accent6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DF8070BB-B3B5-3A8A-2466-D661C7417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99620" y="162560"/>
            <a:ext cx="8843050" cy="1616904"/>
          </a:xfrm>
        </p:spPr>
        <p:txBody>
          <a:bodyPr lIns="0" anchor="b">
            <a:noAutofit/>
          </a:bodyPr>
          <a:lstStyle>
            <a:lvl1pPr algn="l">
              <a:defRPr sz="3200" cap="all" spc="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2003C5A-BF21-DE87-0ED1-3E2D0F32B5D8}"/>
              </a:ext>
            </a:extLst>
          </p:cNvPr>
          <p:cNvSpPr>
            <a:spLocks noGrp="1"/>
          </p:cNvSpPr>
          <p:nvPr>
            <p:ph sz="quarter" idx="35" hasCustomPrompt="1"/>
          </p:nvPr>
        </p:nvSpPr>
        <p:spPr>
          <a:xfrm>
            <a:off x="2373002" y="2474811"/>
            <a:ext cx="4015098" cy="3528397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000"/>
              </a:spcBef>
              <a:buClr>
                <a:schemeClr val="accent6"/>
              </a:buClr>
              <a:buFont typeface="Arial" panose="020B0604020202020204" pitchFamily="34" charset="0"/>
              <a:buNone/>
              <a:defRPr sz="1800" spc="0" baseline="0">
                <a:solidFill>
                  <a:schemeClr val="bg1"/>
                </a:solidFill>
                <a:latin typeface="+mn-lt"/>
              </a:defRPr>
            </a:lvl1pPr>
            <a:lvl2pPr marL="283464" indent="-285750">
              <a:lnSpc>
                <a:spcPct val="1200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  <a:defRPr sz="1800" spc="0">
                <a:solidFill>
                  <a:schemeClr val="bg1"/>
                </a:solidFill>
              </a:defRPr>
            </a:lvl2pPr>
            <a:lvl3pPr marL="566928" indent="-285750">
              <a:lnSpc>
                <a:spcPct val="1200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  <a:defRPr sz="1800" spc="0">
                <a:solidFill>
                  <a:schemeClr val="bg1"/>
                </a:solidFill>
              </a:defRPr>
            </a:lvl3pPr>
            <a:lvl4pPr marL="859536" indent="-285750">
              <a:lnSpc>
                <a:spcPct val="1200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  <a:defRPr sz="1800" spc="0">
                <a:solidFill>
                  <a:schemeClr val="bg1"/>
                </a:solidFill>
              </a:defRPr>
            </a:lvl4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1" name="Content Placeholder 4">
            <a:extLst>
              <a:ext uri="{FF2B5EF4-FFF2-40B4-BE49-F238E27FC236}">
                <a16:creationId xmlns:a16="http://schemas.microsoft.com/office/drawing/2014/main" id="{D77F99A7-26FA-422E-43E9-C76B4A56E44A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6995159" y="2474811"/>
            <a:ext cx="4227332" cy="3528397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000"/>
              </a:spcBef>
              <a:buClr>
                <a:schemeClr val="accent6"/>
              </a:buClr>
              <a:buFont typeface="Arial" panose="020B0604020202020204" pitchFamily="34" charset="0"/>
              <a:buNone/>
              <a:defRPr sz="1800" spc="0" baseline="0">
                <a:solidFill>
                  <a:schemeClr val="bg1"/>
                </a:solidFill>
                <a:latin typeface="+mn-lt"/>
              </a:defRPr>
            </a:lvl1pPr>
            <a:lvl2pPr marL="283464" indent="-285750">
              <a:lnSpc>
                <a:spcPct val="1200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  <a:defRPr sz="1800" spc="0">
                <a:solidFill>
                  <a:schemeClr val="bg1"/>
                </a:solidFill>
              </a:defRPr>
            </a:lvl2pPr>
            <a:lvl3pPr marL="566928" indent="-285750">
              <a:lnSpc>
                <a:spcPct val="1200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  <a:defRPr sz="1800" spc="0">
                <a:solidFill>
                  <a:schemeClr val="bg1"/>
                </a:solidFill>
              </a:defRPr>
            </a:lvl3pPr>
            <a:lvl4pPr marL="859536" indent="-285750">
              <a:lnSpc>
                <a:spcPct val="1200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  <a:defRPr sz="1800" spc="0">
                <a:solidFill>
                  <a:schemeClr val="bg1"/>
                </a:solidFill>
              </a:defRPr>
            </a:lvl4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02A6961-FD29-3446-6A70-B0D4EE5D1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405" y="6237287"/>
            <a:ext cx="4114800" cy="365125"/>
          </a:xfrm>
        </p:spPr>
        <p:txBody>
          <a:bodyPr>
            <a:noAutofit/>
          </a:bodyPr>
          <a:lstStyle>
            <a:lvl1pPr algn="l">
              <a:defRPr sz="1200" spc="0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68477A85-1CCD-1BF5-8FF0-11B80AE2F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FE024F78-56A6-7740-B68D-8D4D026EDF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82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2 column">
    <p:bg>
      <p:bgPr>
        <a:gradFill>
          <a:gsLst>
            <a:gs pos="100000">
              <a:schemeClr val="tx2"/>
            </a:gs>
            <a:gs pos="81000">
              <a:schemeClr val="accent6"/>
            </a:gs>
            <a:gs pos="31000">
              <a:srgbClr val="02090E"/>
            </a:gs>
            <a:gs pos="14000">
              <a:schemeClr val="accent4">
                <a:lumMod val="75000"/>
              </a:schemeClr>
            </a:gs>
            <a:gs pos="0">
              <a:schemeClr val="accent4"/>
            </a:gs>
          </a:gsLst>
          <a:lin ang="7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3A7247A-846A-F316-B494-69B42CBF3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21869" y="343814"/>
            <a:ext cx="11550701" cy="6210605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84B3AF6-983E-0901-0045-6CDF4E93E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07039" y="1983705"/>
            <a:ext cx="10435630" cy="0"/>
          </a:xfrm>
          <a:prstGeom prst="line">
            <a:avLst/>
          </a:prstGeom>
          <a:ln w="25400">
            <a:gradFill>
              <a:gsLst>
                <a:gs pos="0">
                  <a:schemeClr val="accent4">
                    <a:lumMod val="50000"/>
                  </a:schemeClr>
                </a:gs>
                <a:gs pos="100000">
                  <a:schemeClr val="accent6"/>
                </a:gs>
              </a:gsLst>
              <a:lin ang="10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3C5B7647-403E-A66E-6CF4-0D3A99AA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 flipH="1">
            <a:off x="10488530" y="4210019"/>
            <a:ext cx="754139" cy="1865729"/>
            <a:chOff x="653351" y="2693558"/>
            <a:chExt cx="754139" cy="1865729"/>
          </a:xfrm>
        </p:grpSpPr>
        <p:sp>
          <p:nvSpPr>
            <p:cNvPr id="10" name="Graphic 15">
              <a:extLst>
                <a:ext uri="{FF2B5EF4-FFF2-40B4-BE49-F238E27FC236}">
                  <a16:creationId xmlns:a16="http://schemas.microsoft.com/office/drawing/2014/main" id="{E48E731E-FEF1-9C59-64B0-9CB6E88539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098137" y="2693558"/>
              <a:ext cx="128016" cy="128016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  <a:alpha val="49071"/>
              </a:schemeClr>
            </a:solidFill>
            <a:ln w="610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1" name="Graphic 12">
              <a:extLst>
                <a:ext uri="{FF2B5EF4-FFF2-40B4-BE49-F238E27FC236}">
                  <a16:creationId xmlns:a16="http://schemas.microsoft.com/office/drawing/2014/main" id="{AFE83BB3-4D12-8E20-CA93-1834D7F0A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306906" y="3837599"/>
              <a:ext cx="100584" cy="100584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  <a:alpha val="49071"/>
              </a:schemeClr>
            </a:solidFill>
            <a:ln w="422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2" name="Graphic 12">
              <a:extLst>
                <a:ext uri="{FF2B5EF4-FFF2-40B4-BE49-F238E27FC236}">
                  <a16:creationId xmlns:a16="http://schemas.microsoft.com/office/drawing/2014/main" id="{3EB1D810-BC05-6C0E-0DE4-3604EBAADC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653351" y="4521502"/>
              <a:ext cx="45719" cy="37785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  <a:alpha val="49071"/>
              </a:schemeClr>
            </a:solidFill>
            <a:ln w="422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8070BB-B3B5-3A8A-2466-D661C74179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1680" y="430482"/>
            <a:ext cx="10500989" cy="1327464"/>
          </a:xfrm>
        </p:spPr>
        <p:txBody>
          <a:bodyPr anchor="b">
            <a:noAutofit/>
          </a:bodyPr>
          <a:lstStyle>
            <a:lvl1pPr algn="l">
              <a:defRPr sz="3200" cap="all" spc="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2003C5A-BF21-DE87-0ED1-3E2D0F32B5D8}"/>
              </a:ext>
            </a:extLst>
          </p:cNvPr>
          <p:cNvSpPr>
            <a:spLocks noGrp="1"/>
          </p:cNvSpPr>
          <p:nvPr>
            <p:ph sz="quarter" idx="35" hasCustomPrompt="1"/>
          </p:nvPr>
        </p:nvSpPr>
        <p:spPr>
          <a:xfrm>
            <a:off x="807038" y="2465539"/>
            <a:ext cx="3774587" cy="3723753"/>
          </a:xfrm>
        </p:spPr>
        <p:txBody>
          <a:bodyPr/>
          <a:lstStyle>
            <a:lvl1pPr marL="342900" indent="-342900">
              <a:lnSpc>
                <a:spcPct val="1200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+mj-lt"/>
              <a:buAutoNum type="arabicPeriod"/>
              <a:defRPr sz="1800" spc="0" baseline="0">
                <a:solidFill>
                  <a:schemeClr val="bg1"/>
                </a:solidFill>
                <a:latin typeface="+mn-lt"/>
              </a:defRPr>
            </a:lvl1pPr>
            <a:lvl2pPr marL="626364" indent="-342900">
              <a:lnSpc>
                <a:spcPct val="1200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+mj-lt"/>
              <a:buAutoNum type="alphaLcPeriod"/>
              <a:defRPr sz="1800" spc="0">
                <a:solidFill>
                  <a:schemeClr val="bg1"/>
                </a:solidFill>
                <a:latin typeface="+mn-lt"/>
              </a:defRPr>
            </a:lvl2pPr>
            <a:lvl3pPr marL="918972" indent="-342900">
              <a:lnSpc>
                <a:spcPct val="1200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+mj-lt"/>
              <a:buAutoNum type="arabicParenR"/>
              <a:defRPr sz="1800" spc="0">
                <a:solidFill>
                  <a:schemeClr val="bg1"/>
                </a:solidFill>
                <a:latin typeface="+mn-lt"/>
              </a:defRPr>
            </a:lvl3pPr>
            <a:lvl4pPr marL="1209294" indent="-342900">
              <a:lnSpc>
                <a:spcPct val="1200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+mj-lt"/>
              <a:buAutoNum type="alphaLcParenR"/>
              <a:defRPr sz="1800" spc="0">
                <a:solidFill>
                  <a:schemeClr val="bg1"/>
                </a:solidFill>
                <a:latin typeface="+mn-lt"/>
              </a:defRPr>
            </a:lvl4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9" name="Content Placeholder 4">
            <a:extLst>
              <a:ext uri="{FF2B5EF4-FFF2-40B4-BE49-F238E27FC236}">
                <a16:creationId xmlns:a16="http://schemas.microsoft.com/office/drawing/2014/main" id="{39870F08-C2AE-9AF7-58DE-EEA8A48BEDA9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4927600" y="2465539"/>
            <a:ext cx="6315069" cy="3723753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000"/>
              </a:spcBef>
              <a:buClr>
                <a:schemeClr val="accent6"/>
              </a:buClr>
              <a:buFont typeface="Arial" panose="020B0604020202020204" pitchFamily="34" charset="0"/>
              <a:buNone/>
              <a:defRPr sz="1800" spc="0" baseline="0">
                <a:solidFill>
                  <a:schemeClr val="bg1"/>
                </a:solidFill>
                <a:latin typeface="+mn-lt"/>
              </a:defRPr>
            </a:lvl1pPr>
            <a:lvl2pPr marL="283464" indent="-285750">
              <a:lnSpc>
                <a:spcPct val="1200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  <a:defRPr sz="1800" spc="0">
                <a:solidFill>
                  <a:schemeClr val="bg1"/>
                </a:solidFill>
                <a:latin typeface="+mn-lt"/>
              </a:defRPr>
            </a:lvl2pPr>
            <a:lvl3pPr marL="566928" indent="-285750">
              <a:lnSpc>
                <a:spcPct val="1200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  <a:defRPr sz="1800" spc="0">
                <a:solidFill>
                  <a:schemeClr val="bg1"/>
                </a:solidFill>
                <a:latin typeface="+mn-lt"/>
              </a:defRPr>
            </a:lvl3pPr>
            <a:lvl4pPr marL="859536" indent="-285750">
              <a:lnSpc>
                <a:spcPct val="120000"/>
              </a:lnSpc>
              <a:spcBef>
                <a:spcPts val="1000"/>
              </a:spcBef>
              <a:buClr>
                <a:schemeClr val="accent3">
                  <a:lumMod val="75000"/>
                </a:schemeClr>
              </a:buClr>
              <a:buFont typeface="Arial" panose="020B0604020202020204" pitchFamily="34" charset="0"/>
              <a:buChar char="•"/>
              <a:defRPr sz="1800" spc="0">
                <a:solidFill>
                  <a:schemeClr val="bg1"/>
                </a:solidFill>
                <a:latin typeface="+mn-lt"/>
              </a:defRPr>
            </a:lvl4pPr>
          </a:lstStyle>
          <a:p>
            <a:pPr lvl="0"/>
            <a:r>
              <a:rPr lang="en-US"/>
              <a:t>Click to add content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B02A6961-FD29-3446-6A70-B0D4EE5D1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405" y="6237287"/>
            <a:ext cx="4114800" cy="365125"/>
          </a:xfrm>
        </p:spPr>
        <p:txBody>
          <a:bodyPr>
            <a:noAutofit/>
          </a:bodyPr>
          <a:lstStyle>
            <a:lvl1pPr algn="l">
              <a:defRPr sz="1200" spc="0"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68477A85-1CCD-1BF5-8FF0-11B80AE2F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FE024F78-56A6-7740-B68D-8D4D026EDF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227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/>
            </a:gs>
            <a:gs pos="99000">
              <a:srgbClr val="05202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3EA418-19D1-0D4D-BE52-40A86E32F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2BAE0C-5187-A64D-A481-E69245670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59C05-48F5-9346-8256-5B61C6990E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bg1"/>
                </a:solidFill>
                <a:latin typeface="+mj-lt"/>
                <a:cs typeface="Biome" panose="020B05030302040208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75D63-7351-9C4A-AEE0-10E27B3B64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bg1"/>
                </a:solidFill>
                <a:latin typeface="+mj-lt"/>
                <a:cs typeface="Biome" panose="020B0503030204020804" pitchFamily="34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0889F-2BBA-5F45-95BC-BEA6688167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bg1"/>
                </a:solidFill>
                <a:latin typeface="+mj-lt"/>
                <a:cs typeface="Biome" panose="020B0503030204020804" pitchFamily="34" charset="0"/>
              </a:defRPr>
            </a:lvl1pPr>
          </a:lstStyle>
          <a:p>
            <a:fld id="{FE024F78-56A6-7740-B68D-8D4D026EDF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93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79" r:id="rId2"/>
    <p:sldLayoutId id="2147483669" r:id="rId3"/>
    <p:sldLayoutId id="2147483672" r:id="rId4"/>
    <p:sldLayoutId id="2147483673" r:id="rId5"/>
    <p:sldLayoutId id="2147483674" r:id="rId6"/>
    <p:sldLayoutId id="2147483671" r:id="rId7"/>
    <p:sldLayoutId id="2147483675" r:id="rId8"/>
    <p:sldLayoutId id="2147483676" r:id="rId9"/>
    <p:sldLayoutId id="2147483670" r:id="rId10"/>
    <p:sldLayoutId id="2147483677" r:id="rId11"/>
    <p:sldLayoutId id="2147483678" r:id="rId12"/>
    <p:sldLayoutId id="2147483664" r:id="rId13"/>
    <p:sldLayoutId id="2147483663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300" baseline="0">
          <a:solidFill>
            <a:schemeClr val="bg1"/>
          </a:solidFill>
          <a:latin typeface="+mj-lt"/>
          <a:ea typeface="+mj-ea"/>
          <a:cs typeface="Biome" panose="020B05030302040208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accent3"/>
          </a:solidFill>
          <a:latin typeface="+mj-lt"/>
          <a:ea typeface="+mn-ea"/>
          <a:cs typeface="Biome" panose="020B0503030204020804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chemeClr val="accent6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William.Rosenstein@ct.gov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997874EA-2F67-60CD-631F-5A787057F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4799"/>
            <a:ext cx="12191998" cy="3215641"/>
          </a:xfrm>
        </p:spPr>
        <p:txBody>
          <a:bodyPr anchor="b"/>
          <a:lstStyle/>
          <a:p>
            <a:r>
              <a:rPr lang="en-US"/>
              <a:t>Business Continuity</a:t>
            </a:r>
            <a:br>
              <a:rPr lang="en-US"/>
            </a:br>
            <a:r>
              <a:rPr lang="en-US"/>
              <a:t>&amp; </a:t>
            </a:r>
            <a:br>
              <a:rPr lang="en-US"/>
            </a:br>
            <a:r>
              <a:rPr lang="en-US"/>
              <a:t>Disaster Recovery  </a:t>
            </a:r>
          </a:p>
        </p:txBody>
      </p:sp>
      <p:sp>
        <p:nvSpPr>
          <p:cNvPr id="9" name="Subtitle 3">
            <a:extLst>
              <a:ext uri="{FF2B5EF4-FFF2-40B4-BE49-F238E27FC236}">
                <a16:creationId xmlns:a16="http://schemas.microsoft.com/office/drawing/2014/main" id="{2981AB9E-AF0F-CAD0-2DD2-D640FB871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" y="3670628"/>
            <a:ext cx="12191997" cy="2577772"/>
          </a:xfrm>
        </p:spPr>
        <p:txBody>
          <a:bodyPr/>
          <a:lstStyle/>
          <a:p>
            <a:pPr algn="r"/>
            <a:endParaRPr lang="en-US"/>
          </a:p>
          <a:p>
            <a:pPr algn="r"/>
            <a:endParaRPr lang="en-US"/>
          </a:p>
          <a:p>
            <a:pPr algn="r"/>
            <a:endParaRPr lang="en-US"/>
          </a:p>
          <a:p>
            <a:pPr algn="r"/>
            <a:r>
              <a:rPr lang="en-US"/>
              <a:t>By William Rosenstein </a:t>
            </a:r>
          </a:p>
        </p:txBody>
      </p:sp>
    </p:spTree>
    <p:extLst>
      <p:ext uri="{BB962C8B-B14F-4D97-AF65-F5344CB8AC3E}">
        <p14:creationId xmlns:p14="http://schemas.microsoft.com/office/powerpoint/2010/main" val="24980314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8000">
              <a:schemeClr val="accent6">
                <a:lumMod val="50000"/>
              </a:schemeClr>
            </a:gs>
            <a:gs pos="35040">
              <a:srgbClr val="020B11"/>
            </a:gs>
            <a:gs pos="11979">
              <a:schemeClr val="accent4">
                <a:lumMod val="50000"/>
              </a:schemeClr>
            </a:gs>
            <a:gs pos="0">
              <a:schemeClr val="accent4"/>
            </a:gs>
            <a:gs pos="99000">
              <a:schemeClr val="tx2">
                <a:lumMod val="50000"/>
              </a:schemeClr>
            </a:gs>
          </a:gsLst>
          <a:lin ang="7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CE1ABEC8-43FD-4F21-A7D2-70200D862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831" y="173735"/>
            <a:ext cx="4409514" cy="2203704"/>
          </a:xfrm>
        </p:spPr>
        <p:txBody>
          <a:bodyPr/>
          <a:lstStyle/>
          <a:p>
            <a:r>
              <a:rPr lang="en-US"/>
              <a:t>THANK YOU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AE5F2E56-9F77-E1C2-EC04-EA959822CA6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1850" y="3079119"/>
            <a:ext cx="4413250" cy="2752725"/>
          </a:xfrm>
        </p:spPr>
        <p:txBody>
          <a:bodyPr/>
          <a:lstStyle/>
          <a:p>
            <a:r>
              <a:rPr lang="en-US"/>
              <a:t>William Rosenstein	</a:t>
            </a:r>
          </a:p>
          <a:p>
            <a:r>
              <a:rPr lang="en-US">
                <a:hlinkClick r:id="rId3"/>
              </a:rPr>
              <a:t>William.Rosenstein@ct.gov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464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7F7C5-CBA2-9823-0CBA-5BD773998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828" y="3077492"/>
            <a:ext cx="11548261" cy="2733306"/>
          </a:xfrm>
        </p:spPr>
        <p:txBody>
          <a:bodyPr/>
          <a:lstStyle/>
          <a:p>
            <a:r>
              <a:rPr lang="en-US" sz="2600"/>
              <a:t>Over 30 year of Information Technology experience</a:t>
            </a:r>
            <a:br>
              <a:rPr lang="en-US" sz="2600"/>
            </a:br>
            <a:r>
              <a:rPr lang="en-US" sz="2600"/>
              <a:t>5 Rapid Response teams </a:t>
            </a:r>
            <a:br>
              <a:rPr lang="en-US" sz="2600"/>
            </a:br>
            <a:r>
              <a:rPr lang="en-US" sz="2600"/>
              <a:t>2 Disaster Design and Audit teams</a:t>
            </a:r>
            <a:br>
              <a:rPr lang="en-US" sz="2600"/>
            </a:br>
            <a:r>
              <a:rPr lang="en-US" sz="2600"/>
              <a:t>In both the private and public sectors </a:t>
            </a:r>
            <a:br>
              <a:rPr lang="en-US" sz="2600"/>
            </a:br>
            <a:r>
              <a:rPr lang="en-US" sz="2600"/>
              <a:t>(Uniquely Qualified – NDs – GroupWise – Exchange  - File Servers – Hardware failures – DOS – Hacking)</a:t>
            </a:r>
            <a:br>
              <a:rPr lang="en-US"/>
            </a:br>
            <a:br>
              <a:rPr lang="en-US"/>
            </a:br>
            <a:endParaRPr lang="en-US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260D053B-A40A-3228-B6D5-3371B9EE2E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869" y="924561"/>
            <a:ext cx="11562303" cy="2387865"/>
          </a:xfrm>
        </p:spPr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A971A9-0C5C-DDFC-67F9-2E5A55F12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/>
          <a:lstStyle/>
          <a:p>
            <a:fld id="{FE024F78-56A6-7740-B68D-8D4D026EDF3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937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tx2"/>
            </a:gs>
            <a:gs pos="79000">
              <a:schemeClr val="accent6"/>
            </a:gs>
            <a:gs pos="31000">
              <a:srgbClr val="02090E"/>
            </a:gs>
            <a:gs pos="14000">
              <a:schemeClr val="accent4">
                <a:lumMod val="75000"/>
              </a:schemeClr>
            </a:gs>
            <a:gs pos="0">
              <a:schemeClr val="accent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FEFE388-CD0B-9671-4D4E-D6D8004C8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059" y="1335024"/>
            <a:ext cx="5829510" cy="1408176"/>
          </a:xfrm>
        </p:spPr>
        <p:txBody>
          <a:bodyPr anchor="t"/>
          <a:lstStyle/>
          <a:p>
            <a:br>
              <a:rPr lang="en-US" dirty="0"/>
            </a:br>
            <a:r>
              <a:rPr lang="en-US" dirty="0"/>
              <a:t>What is Business Continuity and disaster Recovery?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E4E0F37-0AD5-833C-CBE5-EAE02EC460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8994" y="183632"/>
            <a:ext cx="6304997" cy="1151392"/>
          </a:xfrm>
        </p:spPr>
        <p:txBody>
          <a:bodyPr/>
          <a:lstStyle/>
          <a:p>
            <a:r>
              <a:rPr lang="en-US" sz="2800"/>
              <a:t>Business Continuity </a:t>
            </a:r>
            <a:r>
              <a:rPr lang="en-US" sz="2000">
                <a:latin typeface="Biome" panose="020B0503030204020804" pitchFamily="34" charset="0"/>
              </a:rPr>
              <a:t>and</a:t>
            </a:r>
            <a:r>
              <a:rPr lang="en-US" sz="2800"/>
              <a:t> Disaster Recovery</a:t>
            </a:r>
          </a:p>
        </p:txBody>
      </p:sp>
      <p:pic>
        <p:nvPicPr>
          <p:cNvPr id="8" name="Picture Placeholder 7" descr="A blue and purple spirals">
            <a:extLst>
              <a:ext uri="{FF2B5EF4-FFF2-40B4-BE49-F238E27FC236}">
                <a16:creationId xmlns:a16="http://schemas.microsoft.com/office/drawing/2014/main" id="{E1DBD4C7-D952-4426-40FD-8799F80F821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t="31" b="31"/>
          <a:stretch/>
        </p:blipFill>
        <p:spPr>
          <a:xfrm>
            <a:off x="6497638" y="336550"/>
            <a:ext cx="5322887" cy="61849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6EA54-3083-FB0D-9011-2353791B0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/>
          <a:lstStyle/>
          <a:p>
            <a:fld id="{FE024F78-56A6-7740-B68D-8D4D026EDF3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B662E2BD-C625-36F3-168D-39C5F480F375}"/>
              </a:ext>
            </a:extLst>
          </p:cNvPr>
          <p:cNvSpPr txBox="1">
            <a:spLocks/>
          </p:cNvSpPr>
          <p:nvPr/>
        </p:nvSpPr>
        <p:spPr>
          <a:xfrm>
            <a:off x="488994" y="2853304"/>
            <a:ext cx="5829510" cy="3196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 cap="all" spc="300" baseline="0">
                <a:solidFill>
                  <a:schemeClr val="bg1"/>
                </a:solidFill>
                <a:latin typeface="+mj-lt"/>
                <a:ea typeface="+mj-ea"/>
                <a:cs typeface="Biome" panose="020B0503030204020804" pitchFamily="34" charset="0"/>
              </a:defRPr>
            </a:lvl1pPr>
          </a:lstStyle>
          <a:p>
            <a:r>
              <a:rPr lang="en-US" dirty="0"/>
              <a:t>Do I need to plan for it?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614DC8EC-C5E5-B769-B584-851A814C7988}"/>
              </a:ext>
            </a:extLst>
          </p:cNvPr>
          <p:cNvSpPr txBox="1">
            <a:spLocks/>
          </p:cNvSpPr>
          <p:nvPr/>
        </p:nvSpPr>
        <p:spPr>
          <a:xfrm>
            <a:off x="528059" y="5302066"/>
            <a:ext cx="5829510" cy="3795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 cap="all" spc="300" baseline="0">
                <a:solidFill>
                  <a:schemeClr val="bg1"/>
                </a:solidFill>
                <a:latin typeface="+mj-lt"/>
                <a:ea typeface="+mj-ea"/>
                <a:cs typeface="Biome" panose="020B0503030204020804" pitchFamily="34" charset="0"/>
              </a:defRPr>
            </a:lvl1pPr>
          </a:lstStyle>
          <a:p>
            <a:r>
              <a:rPr lang="en-US" dirty="0"/>
              <a:t>The Results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13842BAC-0B73-4A4B-4168-F78EC4737FB6}"/>
              </a:ext>
            </a:extLst>
          </p:cNvPr>
          <p:cNvSpPr txBox="1">
            <a:spLocks/>
          </p:cNvSpPr>
          <p:nvPr/>
        </p:nvSpPr>
        <p:spPr>
          <a:xfrm>
            <a:off x="488994" y="3484857"/>
            <a:ext cx="5448859" cy="3196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 cap="all" spc="300" baseline="0">
                <a:solidFill>
                  <a:schemeClr val="bg1"/>
                </a:solidFill>
                <a:latin typeface="+mj-lt"/>
                <a:ea typeface="+mj-ea"/>
                <a:cs typeface="Biome" panose="020B0503030204020804" pitchFamily="34" charset="0"/>
              </a:defRPr>
            </a:lvl1pPr>
          </a:lstStyle>
          <a:p>
            <a:r>
              <a:rPr lang="en-US" dirty="0"/>
              <a:t>Policies and Procedures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B2A797D5-BF23-1760-7578-619DFEF8F9EA}"/>
              </a:ext>
            </a:extLst>
          </p:cNvPr>
          <p:cNvSpPr txBox="1">
            <a:spLocks/>
          </p:cNvSpPr>
          <p:nvPr/>
        </p:nvSpPr>
        <p:spPr>
          <a:xfrm>
            <a:off x="536129" y="4049850"/>
            <a:ext cx="5829510" cy="42147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 cap="all" spc="300" baseline="0">
                <a:solidFill>
                  <a:schemeClr val="bg1"/>
                </a:solidFill>
                <a:latin typeface="+mj-lt"/>
                <a:ea typeface="+mj-ea"/>
                <a:cs typeface="Biome" panose="020B0503030204020804" pitchFamily="34" charset="0"/>
              </a:defRPr>
            </a:lvl1pPr>
          </a:lstStyle>
          <a:p>
            <a:r>
              <a:rPr lang="en-US" dirty="0"/>
              <a:t>The Plan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3EE5FF16-F3DC-8B69-DE10-97E99A2BE093}"/>
              </a:ext>
            </a:extLst>
          </p:cNvPr>
          <p:cNvSpPr txBox="1">
            <a:spLocks/>
          </p:cNvSpPr>
          <p:nvPr/>
        </p:nvSpPr>
        <p:spPr>
          <a:xfrm>
            <a:off x="488994" y="4676245"/>
            <a:ext cx="5829510" cy="3373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 cap="all" spc="300" baseline="0">
                <a:solidFill>
                  <a:schemeClr val="bg1"/>
                </a:solidFill>
                <a:latin typeface="+mj-lt"/>
                <a:ea typeface="+mj-ea"/>
                <a:cs typeface="Biome" panose="020B0503030204020804" pitchFamily="34" charset="0"/>
              </a:defRPr>
            </a:lvl1pPr>
          </a:lstStyle>
          <a:p>
            <a:r>
              <a:rPr lang="en-US" dirty="0"/>
              <a:t>Testing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14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60903-003B-273E-3584-5312F76C3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5669" y="113097"/>
            <a:ext cx="7420819" cy="1569399"/>
          </a:xfrm>
        </p:spPr>
        <p:txBody>
          <a:bodyPr anchor="ctr"/>
          <a:lstStyle/>
          <a:p>
            <a:pPr algn="ctr"/>
            <a:r>
              <a:rPr lang="en-US"/>
              <a:t>What is Business Continuity and disaster Recovery?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160DFF-2E7E-7A22-819A-C011020DFF01}"/>
              </a:ext>
            </a:extLst>
          </p:cNvPr>
          <p:cNvSpPr>
            <a:spLocks noGrp="1"/>
          </p:cNvSpPr>
          <p:nvPr>
            <p:ph sz="quarter" idx="31"/>
          </p:nvPr>
        </p:nvSpPr>
        <p:spPr>
          <a:xfrm>
            <a:off x="3305669" y="2168398"/>
            <a:ext cx="7420819" cy="3676649"/>
          </a:xfrm>
        </p:spPr>
        <p:txBody>
          <a:bodyPr/>
          <a:lstStyle/>
          <a:p>
            <a:r>
              <a:rPr lang="en-US" b="0" i="0">
                <a:effectLst/>
                <a:latin typeface="IBM Plex Sans" panose="020B0503050203000203" pitchFamily="34" charset="0"/>
              </a:rPr>
              <a:t>BC is a detailed plan that outlines the steps an organization will take to return to normal business functions in the event of a disaster.</a:t>
            </a:r>
          </a:p>
          <a:p>
            <a:r>
              <a:rPr lang="en-US"/>
              <a:t>DR More detailed in nature than BCs, disaster recovery plans consist of contingency plans for how enterprises will specifically protect their IT systems and critical data during an interruption.</a:t>
            </a:r>
          </a:p>
          <a:p>
            <a:r>
              <a:rPr lang="en-US"/>
              <a:t>Hardware Failure, DOS, Hacking, Infrastructure, Weather, VIRUS (Computer/COVID), Power, Protest </a:t>
            </a:r>
          </a:p>
          <a:p>
            <a:r>
              <a:rPr lang="en-US"/>
              <a:t>Anything that stop business from taking place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347AE7-D6A2-42FB-3D58-6297742FC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/>
          <a:lstStyle/>
          <a:p>
            <a:fld id="{FE024F78-56A6-7740-B68D-8D4D026EDF3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637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8692FC88-DAD7-F5AD-7831-DE5432210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" y="2"/>
            <a:ext cx="12227942" cy="6857997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FD6A3FE-1BF6-4C1A-0553-EBD497A69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9950" y="242095"/>
            <a:ext cx="6327105" cy="1321530"/>
          </a:xfrm>
        </p:spPr>
        <p:txBody>
          <a:bodyPr anchor="t"/>
          <a:lstStyle/>
          <a:p>
            <a:r>
              <a:rPr lang="en-US"/>
              <a:t>Why I need To PLAN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C15774B0-D971-67D7-27EB-FDB82B3A58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4456285"/>
            <a:ext cx="6327105" cy="5542268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/>
              <a:t>Why do I need a plan?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/>
              <a:t>Who should be involved in the plan?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/>
              <a:t>What should the plan include?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/>
              <a:t>Are your systems Cloud based or onsite?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/>
              <a:t>Backup media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/>
          </a:p>
        </p:txBody>
      </p:sp>
      <p:pic>
        <p:nvPicPr>
          <p:cNvPr id="20" name="Picture 19" descr="A dumpster on fire&#10;&#10;Description automatically generated">
            <a:extLst>
              <a:ext uri="{FF2B5EF4-FFF2-40B4-BE49-F238E27FC236}">
                <a16:creationId xmlns:a16="http://schemas.microsoft.com/office/drawing/2014/main" id="{04FAEBE6-E6B5-9E68-81C1-72F3484FE6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0301" y="1448450"/>
            <a:ext cx="4595875" cy="4595875"/>
          </a:xfrm>
          <a:prstGeom prst="rect">
            <a:avLst/>
          </a:prstGeom>
        </p:spPr>
      </p:pic>
      <p:pic>
        <p:nvPicPr>
          <p:cNvPr id="22" name="Picture 21" descr="A green alien with long hair and green eyes&#10;&#10;Description automatically generated">
            <a:extLst>
              <a:ext uri="{FF2B5EF4-FFF2-40B4-BE49-F238E27FC236}">
                <a16:creationId xmlns:a16="http://schemas.microsoft.com/office/drawing/2014/main" id="{ACFA3AF0-A150-FBB6-C1FE-533DCCA6AC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963" y="161435"/>
            <a:ext cx="3617517" cy="416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733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A29A4-AAFD-04EE-0732-0671E83D5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9620" y="162560"/>
            <a:ext cx="8843050" cy="1616904"/>
          </a:xfrm>
        </p:spPr>
        <p:txBody>
          <a:bodyPr/>
          <a:lstStyle/>
          <a:p>
            <a:r>
              <a:rPr lang="en-US"/>
              <a:t>Policies and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FEE91-E849-1CB0-9E51-A58B99C631C5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2373002" y="2474811"/>
            <a:ext cx="4015098" cy="3528397"/>
          </a:xfrm>
        </p:spPr>
        <p:txBody>
          <a:bodyPr/>
          <a:lstStyle/>
          <a:p>
            <a:pPr lvl="1"/>
            <a:r>
              <a:rPr lang="en-US"/>
              <a:t>What happens when:</a:t>
            </a:r>
          </a:p>
          <a:p>
            <a:pPr lvl="2"/>
            <a:r>
              <a:rPr lang="en-US"/>
              <a:t>Hacked</a:t>
            </a:r>
          </a:p>
          <a:p>
            <a:pPr lvl="2"/>
            <a:r>
              <a:rPr lang="en-US"/>
              <a:t>Hardware failure</a:t>
            </a:r>
          </a:p>
          <a:p>
            <a:pPr lvl="2"/>
            <a:r>
              <a:rPr lang="en-US"/>
              <a:t>Virus (computer/human)</a:t>
            </a:r>
          </a:p>
          <a:p>
            <a:pPr lvl="2"/>
            <a:r>
              <a:rPr lang="en-US"/>
              <a:t>DOS</a:t>
            </a:r>
          </a:p>
          <a:p>
            <a:pPr lvl="2"/>
            <a:r>
              <a:rPr lang="en-US"/>
              <a:t>Weather</a:t>
            </a:r>
          </a:p>
          <a:p>
            <a:pPr lvl="2"/>
            <a:r>
              <a:rPr lang="en-US"/>
              <a:t>Power (backup power)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774F1A-D233-C240-B22D-F82C6161FAC1}"/>
              </a:ext>
            </a:extLst>
          </p:cNvPr>
          <p:cNvSpPr>
            <a:spLocks noGrp="1"/>
          </p:cNvSpPr>
          <p:nvPr>
            <p:ph sz="quarter" idx="36"/>
          </p:nvPr>
        </p:nvSpPr>
        <p:spPr>
          <a:xfrm>
            <a:off x="6995159" y="2474811"/>
            <a:ext cx="4227332" cy="3528397"/>
          </a:xfrm>
        </p:spPr>
        <p:txBody>
          <a:bodyPr/>
          <a:lstStyle/>
          <a:p>
            <a:r>
              <a:rPr lang="en-US"/>
              <a:t>Procedures need to be defined, along with approval from the appropriate people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E23533-91C6-420C-B7D7-4977ACF73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/>
          <a:lstStyle/>
          <a:p>
            <a:fld id="{FE024F78-56A6-7740-B68D-8D4D026EDF3F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9" name="Picture 8" descr="A person in a white shirt&#10;&#10;Description automatically generated">
            <a:extLst>
              <a:ext uri="{FF2B5EF4-FFF2-40B4-BE49-F238E27FC236}">
                <a16:creationId xmlns:a16="http://schemas.microsoft.com/office/drawing/2014/main" id="{DC8A3789-0399-A673-DD4C-F2081CE04E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7643" y="3792982"/>
            <a:ext cx="3262363" cy="2902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601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83E06-8BEA-1DD3-D0D6-391C08880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680" y="430482"/>
            <a:ext cx="10500989" cy="1327464"/>
          </a:xfrm>
        </p:spPr>
        <p:txBody>
          <a:bodyPr/>
          <a:lstStyle/>
          <a:p>
            <a:r>
              <a:rPr lang="en-US"/>
              <a:t>The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175D3-F3DC-695F-474B-346EDCA5D60F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807038" y="2024502"/>
            <a:ext cx="4544186" cy="3723753"/>
          </a:xfrm>
        </p:spPr>
        <p:txBody>
          <a:bodyPr/>
          <a:lstStyle/>
          <a:p>
            <a:r>
              <a:rPr lang="en-US"/>
              <a:t>What systems are mission critical?</a:t>
            </a:r>
          </a:p>
          <a:p>
            <a:r>
              <a:rPr lang="en-US"/>
              <a:t>What systems can wait?</a:t>
            </a:r>
          </a:p>
          <a:p>
            <a:r>
              <a:rPr lang="en-US"/>
              <a:t>What kind of teams do you need? </a:t>
            </a:r>
          </a:p>
          <a:p>
            <a:pPr lvl="1"/>
            <a:r>
              <a:rPr lang="en-US"/>
              <a:t>Mission critical</a:t>
            </a:r>
          </a:p>
          <a:p>
            <a:pPr lvl="1"/>
            <a:r>
              <a:rPr lang="en-US" b="1"/>
              <a:t>Commutations</a:t>
            </a:r>
          </a:p>
          <a:p>
            <a:pPr lvl="1"/>
            <a:r>
              <a:rPr lang="en-US"/>
              <a:t>Non-Mission critical</a:t>
            </a:r>
          </a:p>
          <a:p>
            <a:r>
              <a:rPr lang="en-US"/>
              <a:t>Are vendors needed?</a:t>
            </a:r>
          </a:p>
          <a:p>
            <a:r>
              <a:rPr lang="en-US"/>
              <a:t>What steps need to be taken?</a:t>
            </a:r>
          </a:p>
          <a:p>
            <a:r>
              <a:rPr lang="en-US"/>
              <a:t>Print a hard copy</a:t>
            </a:r>
          </a:p>
          <a:p>
            <a:r>
              <a:rPr lang="en-US"/>
              <a:t>Review the plan yearly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70D91C-D5C0-248C-26D3-DE7C7C72E632}"/>
              </a:ext>
            </a:extLst>
          </p:cNvPr>
          <p:cNvSpPr>
            <a:spLocks noGrp="1"/>
          </p:cNvSpPr>
          <p:nvPr>
            <p:ph sz="quarter" idx="36"/>
          </p:nvPr>
        </p:nvSpPr>
        <p:spPr>
          <a:xfrm>
            <a:off x="5876931" y="2891356"/>
            <a:ext cx="6315069" cy="3723753"/>
          </a:xfrm>
        </p:spPr>
        <p:txBody>
          <a:bodyPr/>
          <a:lstStyle/>
          <a:p>
            <a:r>
              <a:rPr lang="en-US"/>
              <a:t>Included in the hard copy of the plan are: contact phone numbers for all vendors phone system and internet system Employee contact info and The Press if needed</a:t>
            </a:r>
          </a:p>
          <a:p>
            <a:endParaRPr lang="en-US"/>
          </a:p>
          <a:p>
            <a:r>
              <a:rPr lang="en-US"/>
              <a:t>Once the issue has been identified:</a:t>
            </a:r>
          </a:p>
          <a:p>
            <a:pPr lvl="1"/>
            <a:r>
              <a:rPr lang="en-US"/>
              <a:t>What is the scope?</a:t>
            </a:r>
          </a:p>
          <a:p>
            <a:pPr lvl="1"/>
            <a:r>
              <a:rPr lang="en-US"/>
              <a:t>What teams are needed?</a:t>
            </a:r>
          </a:p>
          <a:p>
            <a:pPr lvl="1"/>
            <a:r>
              <a:rPr lang="en-US" b="1"/>
              <a:t>Commutations</a:t>
            </a:r>
            <a:r>
              <a:rPr lang="en-US"/>
              <a:t>/internal and external</a:t>
            </a:r>
          </a:p>
          <a:p>
            <a:pPr lvl="1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7B8B6A-2B28-5C38-80E7-0EBE705FF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/>
          <a:lstStyle/>
          <a:p>
            <a:fld id="{FE024F78-56A6-7740-B68D-8D4D026EDF3F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 descr="A person with long hair and beard&#10;&#10;Description automatically generated">
            <a:extLst>
              <a:ext uri="{FF2B5EF4-FFF2-40B4-BE49-F238E27FC236}">
                <a16:creationId xmlns:a16="http://schemas.microsoft.com/office/drawing/2014/main" id="{952F091D-D0AC-7187-B25F-05C97CC1E0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1312" y="422885"/>
            <a:ext cx="3441192" cy="2024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059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3EB8B-0AB9-7554-AEEA-E8D744959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9627" y="173736"/>
            <a:ext cx="4352662" cy="2366264"/>
          </a:xfrm>
        </p:spPr>
        <p:txBody>
          <a:bodyPr/>
          <a:lstStyle/>
          <a:p>
            <a:pPr lvl="0"/>
            <a:r>
              <a:rPr lang="en-US" noProof="0"/>
              <a:t>Testing</a:t>
            </a:r>
          </a:p>
        </p:txBody>
      </p:sp>
      <p:pic>
        <p:nvPicPr>
          <p:cNvPr id="6" name="Picture Placeholder 5" descr="A blue and purple spiral">
            <a:extLst>
              <a:ext uri="{FF2B5EF4-FFF2-40B4-BE49-F238E27FC236}">
                <a16:creationId xmlns:a16="http://schemas.microsoft.com/office/drawing/2014/main" id="{05B64636-376E-96D4-B550-D764B2C6A6A7}"/>
              </a:ext>
            </a:extLst>
          </p:cNvPr>
          <p:cNvPicPr>
            <a:picLocks noGrp="1" noChangeAspect="1"/>
          </p:cNvPicPr>
          <p:nvPr>
            <p:ph type="pic" sz="quarter" idx="37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02" b="202"/>
          <a:stretch/>
        </p:blipFill>
        <p:spPr>
          <a:xfrm>
            <a:off x="336550" y="336550"/>
            <a:ext cx="5303640" cy="6184900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F5F9A-B16D-CA49-7F40-A0142E41DC56}"/>
              </a:ext>
            </a:extLst>
          </p:cNvPr>
          <p:cNvSpPr>
            <a:spLocks noGrp="1"/>
          </p:cNvSpPr>
          <p:nvPr>
            <p:ph sz="quarter" idx="36"/>
          </p:nvPr>
        </p:nvSpPr>
        <p:spPr>
          <a:xfrm>
            <a:off x="6889627" y="3104277"/>
            <a:ext cx="4371560" cy="3022201"/>
          </a:xfrm>
        </p:spPr>
        <p:txBody>
          <a:bodyPr/>
          <a:lstStyle/>
          <a:p>
            <a:r>
              <a:rPr lang="en-US"/>
              <a:t>Test Site:</a:t>
            </a:r>
          </a:p>
          <a:p>
            <a:r>
              <a:rPr lang="en-US"/>
              <a:t>You test the same way you would if you had a real disaster.  NO SHORT CUTS</a:t>
            </a:r>
          </a:p>
          <a:p>
            <a:r>
              <a:rPr lang="en-US"/>
              <a:t>Treat all systems as if they are down!</a:t>
            </a:r>
          </a:p>
          <a:p>
            <a:r>
              <a:rPr lang="en-US"/>
              <a:t>The pressure should feel the same during testing as it will in real life.  Put up deadlines on how long task should take.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1DB868-BEE2-49F7-9AC5-A3B143880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/>
          <a:lstStyle/>
          <a:p>
            <a:fld id="{FE024F78-56A6-7740-B68D-8D4D026EDF3F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 descr="A green frog puppet drinking tea&#10;&#10;Description automatically generated">
            <a:extLst>
              <a:ext uri="{FF2B5EF4-FFF2-40B4-BE49-F238E27FC236}">
                <a16:creationId xmlns:a16="http://schemas.microsoft.com/office/drawing/2014/main" id="{0A8F51E7-00C5-0631-F06A-0AF009019B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550" y="336550"/>
            <a:ext cx="3164032" cy="3164032"/>
          </a:xfrm>
          <a:prstGeom prst="rect">
            <a:avLst/>
          </a:prstGeom>
        </p:spPr>
      </p:pic>
      <p:pic>
        <p:nvPicPr>
          <p:cNvPr id="9" name="Picture 8" descr="A person with a very big smile&#10;&#10;Description automatically generated with medium confidence">
            <a:extLst>
              <a:ext uri="{FF2B5EF4-FFF2-40B4-BE49-F238E27FC236}">
                <a16:creationId xmlns:a16="http://schemas.microsoft.com/office/drawing/2014/main" id="{5FF93A6E-6162-CEC8-5F2C-269BD29479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80144" y="3508719"/>
            <a:ext cx="2860045" cy="2985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315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E810E-8E37-1D8A-245B-020E4E4C0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562" y="433906"/>
            <a:ext cx="10515601" cy="1327464"/>
          </a:xfrm>
        </p:spPr>
        <p:txBody>
          <a:bodyPr/>
          <a:lstStyle/>
          <a:p>
            <a:r>
              <a:rPr lang="en-US"/>
              <a:t>The Results   --  aftermath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CECA3-144C-CD4B-9246-81B4F2E65466}"/>
              </a:ext>
            </a:extLst>
          </p:cNvPr>
          <p:cNvSpPr>
            <a:spLocks noGrp="1"/>
          </p:cNvSpPr>
          <p:nvPr>
            <p:ph sz="quarter" idx="36"/>
          </p:nvPr>
        </p:nvSpPr>
        <p:spPr>
          <a:xfrm>
            <a:off x="814302" y="2465535"/>
            <a:ext cx="7303538" cy="3427265"/>
          </a:xfrm>
        </p:spPr>
        <p:txBody>
          <a:bodyPr/>
          <a:lstStyle/>
          <a:p>
            <a:r>
              <a:rPr lang="en-US"/>
              <a:t>Every time you test or have a disaster you need to do a review of what happened, what went wrong and what went right.  </a:t>
            </a:r>
          </a:p>
          <a:p>
            <a:r>
              <a:rPr lang="en-US"/>
              <a:t>Identify issues in the procedures and correct them.</a:t>
            </a:r>
          </a:p>
          <a:p>
            <a:r>
              <a:rPr lang="en-US"/>
              <a:t>Identify what went as planned and document those as well.</a:t>
            </a:r>
          </a:p>
          <a:p>
            <a:r>
              <a:rPr lang="en-US"/>
              <a:t>Be open minded… mistakes will happen. The goal is not let the same mistake happen twice.</a:t>
            </a:r>
          </a:p>
          <a:p>
            <a:r>
              <a:rPr lang="en-US"/>
              <a:t>Review the plan yearly, staff, vendors, software, phone numbers change </a:t>
            </a:r>
          </a:p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33D1544-95D3-8A05-6E1B-C08C307C55D4}"/>
              </a:ext>
            </a:extLst>
          </p:cNvPr>
          <p:cNvSpPr>
            <a:spLocks noGrp="1"/>
          </p:cNvSpPr>
          <p:nvPr>
            <p:ph sz="quarter" idx="37"/>
          </p:nvPr>
        </p:nvSpPr>
        <p:spPr>
          <a:xfrm>
            <a:off x="8392160" y="2465388"/>
            <a:ext cx="2856865" cy="3427412"/>
          </a:xfrm>
        </p:spPr>
        <p:txBody>
          <a:bodyPr/>
          <a:lstStyle/>
          <a:p>
            <a:r>
              <a:rPr lang="en-US"/>
              <a:t>Seek feedback</a:t>
            </a:r>
          </a:p>
          <a:p>
            <a:r>
              <a:rPr lang="en-US"/>
              <a:t>Reflect on performance</a:t>
            </a:r>
          </a:p>
          <a:p>
            <a:r>
              <a:rPr lang="en-US"/>
              <a:t>Explore new techniques</a:t>
            </a:r>
          </a:p>
          <a:p>
            <a:r>
              <a:rPr lang="en-US"/>
              <a:t>Iterate and adapt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1E69EA-A9E8-C521-7C62-DA1F24879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0971" y="6226198"/>
            <a:ext cx="2743200" cy="365125"/>
          </a:xfrm>
        </p:spPr>
        <p:txBody>
          <a:bodyPr/>
          <a:lstStyle/>
          <a:p>
            <a:fld id="{FE024F78-56A6-7740-B68D-8D4D026EDF3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9528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17">
      <a:dk1>
        <a:srgbClr val="000000"/>
      </a:dk1>
      <a:lt1>
        <a:srgbClr val="FFFFFF"/>
      </a:lt1>
      <a:dk2>
        <a:srgbClr val="FC4EFB"/>
      </a:dk2>
      <a:lt2>
        <a:srgbClr val="E7E6E6"/>
      </a:lt2>
      <a:accent1>
        <a:srgbClr val="FAF24C"/>
      </a:accent1>
      <a:accent2>
        <a:srgbClr val="5EFCAC"/>
      </a:accent2>
      <a:accent3>
        <a:srgbClr val="73EBF9"/>
      </a:accent3>
      <a:accent4>
        <a:srgbClr val="316CFC"/>
      </a:accent4>
      <a:accent5>
        <a:srgbClr val="B059FD"/>
      </a:accent5>
      <a:accent6>
        <a:srgbClr val="9405FC"/>
      </a:accent6>
      <a:hlink>
        <a:srgbClr val="FFFFFF"/>
      </a:hlink>
      <a:folHlink>
        <a:srgbClr val="FFFFFF"/>
      </a:folHlink>
    </a:clrScheme>
    <a:fontScheme name="Custom 15">
      <a:majorFont>
        <a:latin typeface="Biome"/>
        <a:ea typeface=""/>
        <a:cs typeface=""/>
      </a:majorFont>
      <a:minorFont>
        <a:latin typeface="Arial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11936837_win32_SL_V11" id="{EAD6EF7B-6F25-4469-AF6A-07D6EB1461DD}" vid="{30FEA78B-2F89-4FF0-8415-E3920802C58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137456-21FC-4AE2-8A94-BF06CAF2EB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305301E-11B3-4B9D-A588-21F3C9809371}">
  <ds:schemaRefs>
    <ds:schemaRef ds:uri="230e9df3-be65-4c73-a93b-d1236ebd677e"/>
    <ds:schemaRef ds:uri="71af3243-3dd4-4a8d-8c0d-dd76da1f02a5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C77B561B-3A65-4A22-9691-EB838E7F9B87}">
  <ds:schemaRefs>
    <ds:schemaRef ds:uri="16c05727-aa75-4e4a-9b5f-8a80a1165891"/>
    <ds:schemaRef ds:uri="230e9df3-be65-4c73-a93b-d1236ebd677e"/>
    <ds:schemaRef ds:uri="71af3243-3dd4-4a8d-8c0d-dd76da1f02a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{33E960D4-1AAA-4F2B-B0C2-607674F28993}tf11936837_win32</Template>
  <TotalTime>0</TotalTime>
  <Words>545</Words>
  <Application>Microsoft Office PowerPoint</Application>
  <PresentationFormat>Widescreen</PresentationFormat>
  <Paragraphs>87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Nova</vt:lpstr>
      <vt:lpstr>Biome</vt:lpstr>
      <vt:lpstr>Calibri</vt:lpstr>
      <vt:lpstr>IBM Plex Sans</vt:lpstr>
      <vt:lpstr>Custom</vt:lpstr>
      <vt:lpstr>Business Continuity &amp;  Disaster Recovery  </vt:lpstr>
      <vt:lpstr>Over 30 year of Information Technology experience 5 Rapid Response teams  2 Disaster Design and Audit teams In both the private and public sectors  (Uniquely Qualified – NDs – GroupWise – Exchange  - File Servers – Hardware failures – DOS – Hacking)  </vt:lpstr>
      <vt:lpstr> What is Business Continuity and disaster Recovery?   </vt:lpstr>
      <vt:lpstr>What is Business Continuity and disaster Recovery?</vt:lpstr>
      <vt:lpstr>Why I need To PLAN</vt:lpstr>
      <vt:lpstr>Policies and Procedures</vt:lpstr>
      <vt:lpstr>The PLAN</vt:lpstr>
      <vt:lpstr>Testing</vt:lpstr>
      <vt:lpstr>The Results   --  aftermath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&amp;  Disaster Recovery</dc:title>
  <dc:creator>Rosenstein, William</dc:creator>
  <cp:lastModifiedBy>Lupo, Alexis (LARA)</cp:lastModifiedBy>
  <cp:revision>3</cp:revision>
  <dcterms:created xsi:type="dcterms:W3CDTF">2024-04-22T13:04:41Z</dcterms:created>
  <dcterms:modified xsi:type="dcterms:W3CDTF">2024-05-30T17:21:21Z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SIP_Label_3a2fed65-62e7-46ea-af74-187e0c17143a_Enabled">
    <vt:lpwstr>true</vt:lpwstr>
  </property>
  <property fmtid="{D5CDD505-2E9C-101B-9397-08002B2CF9AE}" pid="4" name="MSIP_Label_3a2fed65-62e7-46ea-af74-187e0c17143a_SetDate">
    <vt:lpwstr>2024-05-30T17:21:04Z</vt:lpwstr>
  </property>
  <property fmtid="{D5CDD505-2E9C-101B-9397-08002B2CF9AE}" pid="5" name="MSIP_Label_3a2fed65-62e7-46ea-af74-187e0c17143a_Method">
    <vt:lpwstr>Privileged</vt:lpwstr>
  </property>
  <property fmtid="{D5CDD505-2E9C-101B-9397-08002B2CF9AE}" pid="6" name="MSIP_Label_3a2fed65-62e7-46ea-af74-187e0c17143a_Name">
    <vt:lpwstr>3a2fed65-62e7-46ea-af74-187e0c17143a</vt:lpwstr>
  </property>
  <property fmtid="{D5CDD505-2E9C-101B-9397-08002B2CF9AE}" pid="7" name="MSIP_Label_3a2fed65-62e7-46ea-af74-187e0c17143a_SiteId">
    <vt:lpwstr>d5fb7087-3777-42ad-966a-892ef47225d1</vt:lpwstr>
  </property>
  <property fmtid="{D5CDD505-2E9C-101B-9397-08002B2CF9AE}" pid="8" name="MSIP_Label_3a2fed65-62e7-46ea-af74-187e0c17143a_ActionId">
    <vt:lpwstr>7a28feb3-463c-4985-a367-5948e51e1ab2</vt:lpwstr>
  </property>
  <property fmtid="{D5CDD505-2E9C-101B-9397-08002B2CF9AE}" pid="9" name="MSIP_Label_3a2fed65-62e7-46ea-af74-187e0c17143a_ContentBits">
    <vt:lpwstr>0</vt:lpwstr>
  </property>
</Properties>
</file>