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2.xml" ContentType="application/vnd.openxmlformats-officedocument.theme+xml"/>
  <Override PartName="/ppt/slideLayouts/slideLayout81.xml" ContentType="application/vnd.openxmlformats-officedocument.presentationml.slideLayout+xml"/>
  <Override PartName="/ppt/theme/theme3.xml" ContentType="application/vnd.openxmlformats-officedocument.theme+xml"/>
  <Override PartName="/ppt/slideLayouts/slideLayout8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2" r:id="rId4"/>
    <p:sldMasterId id="2147483706" r:id="rId5"/>
    <p:sldMasterId id="2147483683" r:id="rId6"/>
    <p:sldMasterId id="2147484050" r:id="rId7"/>
  </p:sldMasterIdLst>
  <p:notesMasterIdLst>
    <p:notesMasterId r:id="rId21"/>
  </p:notesMasterIdLst>
  <p:handoutMasterIdLst>
    <p:handoutMasterId r:id="rId22"/>
  </p:handoutMasterIdLst>
  <p:sldIdLst>
    <p:sldId id="428" r:id="rId8"/>
    <p:sldId id="401" r:id="rId9"/>
    <p:sldId id="259" r:id="rId10"/>
    <p:sldId id="415" r:id="rId11"/>
    <p:sldId id="418" r:id="rId12"/>
    <p:sldId id="413" r:id="rId13"/>
    <p:sldId id="419" r:id="rId14"/>
    <p:sldId id="416" r:id="rId15"/>
    <p:sldId id="420" r:id="rId16"/>
    <p:sldId id="431" r:id="rId17"/>
    <p:sldId id="429" r:id="rId18"/>
    <p:sldId id="430" r:id="rId19"/>
    <p:sldId id="42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3059"/>
    <a:srgbClr val="005A9E"/>
    <a:srgbClr val="AF1281"/>
    <a:srgbClr val="3F1767"/>
    <a:srgbClr val="360167"/>
    <a:srgbClr val="000000"/>
    <a:srgbClr val="441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416" autoAdjust="0"/>
  </p:normalViewPr>
  <p:slideViewPr>
    <p:cSldViewPr snapToGrid="0">
      <p:cViewPr varScale="1">
        <p:scale>
          <a:sx n="101" d="100"/>
          <a:sy n="101" d="100"/>
        </p:scale>
        <p:origin x="9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9956ADE-B80C-6A1B-8C19-E2BA25E514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09F2C2-0CFE-403D-F22C-F0160809CE7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F11EA4-A216-4ED9-B8B3-6AD3D7AAA14C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C14E0A-55BE-5B96-74D1-5932385E17B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BCBE8F-0AED-9321-65E3-BDBC2841D4A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1EAEDD-6F10-4F72-8CBF-BBF237E9D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6299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2EC97C-B32A-4C93-BC3D-B55466FBFB50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2D38DB-4E3E-49ED-A220-4D44C7368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54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0257534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37419597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1323644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931410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Söhn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2D38DB-4E3E-49ED-A220-4D44C736866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3569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2D38DB-4E3E-49ED-A220-4D44C736866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9370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lt-LT" sz="1800" dirty="0"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8039676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42750992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35800449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2D38DB-4E3E-49ED-A220-4D44C736866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8873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2D38DB-4E3E-49ED-A220-4D44C736866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9860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512275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logo right s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05817-8093-9A9D-9465-02B3DC18AE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 b="1">
                <a:solidFill>
                  <a:schemeClr val="tx1"/>
                </a:solidFill>
              </a:defRPr>
            </a:lvl1pPr>
          </a:lstStyle>
          <a:p>
            <a:r>
              <a:rPr lang="lt-LT"/>
              <a:t>HEADER 1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CF1EAD-E20F-5FE9-6202-F8859036EA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17498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with logo &amp; numbering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54788-4C62-DB66-392C-F43D0CEED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9B2BF8-F592-147C-9CF0-63977340BC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514350" indent="-514350">
              <a:buClr>
                <a:srgbClr val="AF1281"/>
              </a:buClr>
              <a:buFont typeface="+mj-lt"/>
              <a:buAutoNum type="arabicPeriod"/>
              <a:defRPr/>
            </a:lvl1pPr>
            <a:lvl2pPr marL="914400" indent="-457200">
              <a:buClr>
                <a:srgbClr val="AF1281"/>
              </a:buClr>
              <a:buFont typeface="+mj-lt"/>
              <a:buAutoNum type="arabicPeriod"/>
              <a:defRPr/>
            </a:lvl2pPr>
            <a:lvl3pPr marL="1371600" indent="-457200">
              <a:buClr>
                <a:srgbClr val="AF1281"/>
              </a:buClr>
              <a:buFont typeface="+mj-lt"/>
              <a:buAutoNum type="arabicPeriod"/>
              <a:defRPr/>
            </a:lvl3pPr>
            <a:lvl4pPr marL="1714500" indent="-342900">
              <a:buClr>
                <a:srgbClr val="AF1281"/>
              </a:buClr>
              <a:buFont typeface="+mj-lt"/>
              <a:buAutoNum type="arabicPeriod"/>
              <a:defRPr/>
            </a:lvl4pPr>
            <a:lvl5pPr marL="2171700" indent="-342900">
              <a:buClr>
                <a:srgbClr val="AF1281"/>
              </a:buClr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12784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with logo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B420A-F719-C88F-DB0D-6C42146B9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132592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with logo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1C589-B0E4-1C3C-1088-336EBC2C8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E77A25-E6AC-DAAF-90C3-87CC120733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buClr>
                <a:srgbClr val="AF1281"/>
              </a:buClr>
              <a:defRPr/>
            </a:lvl1pPr>
            <a:lvl2pPr marL="685800" indent="-228600">
              <a:buClr>
                <a:srgbClr val="AF1281"/>
              </a:buClr>
              <a:buSzPct val="75000"/>
              <a:buFont typeface="Courier New" panose="02070309020205020404" pitchFamily="49" charset="0"/>
              <a:buChar char="o"/>
              <a:defRPr/>
            </a:lvl2pPr>
            <a:lvl3pPr marL="1143000" indent="-228600">
              <a:buClr>
                <a:srgbClr val="AF1281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rgbClr val="AF1281"/>
              </a:buClr>
              <a:buFont typeface="Trebuchet MS" panose="020B0603020202020204" pitchFamily="34" charset="0"/>
              <a:buChar char="−"/>
              <a:defRPr/>
            </a:lvl4pPr>
            <a:lvl5pPr marL="2057400" indent="-228600">
              <a:buClr>
                <a:srgbClr val="AF1281"/>
              </a:buClr>
              <a:buFont typeface="Trebuchet MS" panose="020B0603020202020204" pitchFamily="34" charset="0"/>
              <a:buChar char="−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587353-B2FB-3845-CDF2-BF8A0C58A9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buClr>
                <a:srgbClr val="AF1281"/>
              </a:buClr>
              <a:defRPr/>
            </a:lvl1pPr>
            <a:lvl2pPr marL="685800" indent="-228600">
              <a:buClr>
                <a:srgbClr val="AF1281"/>
              </a:buClr>
              <a:buSzPct val="75000"/>
              <a:buFont typeface="Courier New" panose="02070309020205020404" pitchFamily="49" charset="0"/>
              <a:buChar char="o"/>
              <a:defRPr/>
            </a:lvl2pPr>
            <a:lvl3pPr marL="1143000" indent="-228600">
              <a:buClr>
                <a:srgbClr val="AF1281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rgbClr val="AF1281"/>
              </a:buClr>
              <a:buFont typeface="Trebuchet MS" panose="020B0603020202020204" pitchFamily="34" charset="0"/>
              <a:buChar char="−"/>
              <a:defRPr/>
            </a:lvl4pPr>
            <a:lvl5pPr marL="2057400" indent="-228600">
              <a:buClr>
                <a:srgbClr val="AF1281"/>
              </a:buClr>
              <a:buFont typeface="Trebuchet MS" panose="020B0603020202020204" pitchFamily="34" charset="0"/>
              <a:buChar char="−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94475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with logo on the lef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54788-4C62-DB66-392C-F43D0CEED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9B2BF8-F592-147C-9CF0-63977340BC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AF1281"/>
              </a:buClr>
              <a:buNone/>
              <a:defRPr/>
            </a:lvl1pPr>
            <a:lvl2pPr marL="685800" indent="-228600">
              <a:buClr>
                <a:srgbClr val="AF1281"/>
              </a:buClr>
              <a:buSzPct val="75000"/>
              <a:buFont typeface="Courier New" panose="02070309020205020404" pitchFamily="49" charset="0"/>
              <a:buChar char="o"/>
              <a:defRPr/>
            </a:lvl2pPr>
            <a:lvl3pPr marL="1143000" indent="-228600">
              <a:buClr>
                <a:srgbClr val="AF1281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rgbClr val="AF1281"/>
              </a:buClr>
              <a:buFont typeface="Trebuchet MS" panose="020B0603020202020204" pitchFamily="34" charset="0"/>
              <a:buChar char="−"/>
              <a:defRPr/>
            </a:lvl4pPr>
            <a:lvl5pPr marL="2057400" indent="-228600">
              <a:buClr>
                <a:srgbClr val="AF1281"/>
              </a:buClr>
              <a:buFont typeface="Trebuchet MS" panose="020B0603020202020204" pitchFamily="34" charset="0"/>
              <a:buChar char="−"/>
              <a:defRPr/>
            </a:lvl5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447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with logo and bullet points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54788-4C62-DB66-392C-F43D0CEED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9B2BF8-F592-147C-9CF0-63977340BC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buClr>
                <a:srgbClr val="AF1281"/>
              </a:buClr>
              <a:defRPr/>
            </a:lvl1pPr>
            <a:lvl2pPr marL="685800" indent="-228600">
              <a:buClr>
                <a:srgbClr val="AF1281"/>
              </a:buClr>
              <a:buSzPct val="75000"/>
              <a:buFont typeface="Courier New" panose="02070309020205020404" pitchFamily="49" charset="0"/>
              <a:buChar char="o"/>
              <a:defRPr/>
            </a:lvl2pPr>
            <a:lvl3pPr marL="1143000" indent="-228600">
              <a:buClr>
                <a:srgbClr val="AF1281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rgbClr val="AF1281"/>
              </a:buClr>
              <a:buFont typeface="Trebuchet MS" panose="020B0603020202020204" pitchFamily="34" charset="0"/>
              <a:buChar char="−"/>
              <a:defRPr/>
            </a:lvl4pPr>
            <a:lvl5pPr marL="2057400" indent="-228600">
              <a:buClr>
                <a:srgbClr val="AF1281"/>
              </a:buClr>
              <a:buFont typeface="Trebuchet MS" panose="020B0603020202020204" pitchFamily="34" charset="0"/>
              <a:buChar char="−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911825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with logo &amp; numbering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54788-4C62-DB66-392C-F43D0CEED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9B2BF8-F592-147C-9CF0-63977340BC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514350" indent="-514350">
              <a:buClr>
                <a:srgbClr val="AF1281"/>
              </a:buClr>
              <a:buFont typeface="+mj-lt"/>
              <a:buAutoNum type="arabicPeriod"/>
              <a:defRPr/>
            </a:lvl1pPr>
            <a:lvl2pPr marL="914400" indent="-457200">
              <a:buClr>
                <a:srgbClr val="AF1281"/>
              </a:buClr>
              <a:buFont typeface="+mj-lt"/>
              <a:buAutoNum type="arabicPeriod"/>
              <a:defRPr/>
            </a:lvl2pPr>
            <a:lvl3pPr marL="1371600" indent="-457200">
              <a:buClr>
                <a:srgbClr val="AF1281"/>
              </a:buClr>
              <a:buFont typeface="+mj-lt"/>
              <a:buAutoNum type="arabicPeriod"/>
              <a:defRPr/>
            </a:lvl3pPr>
            <a:lvl4pPr marL="1714500" indent="-342900">
              <a:buClr>
                <a:srgbClr val="AF1281"/>
              </a:buClr>
              <a:buFont typeface="+mj-lt"/>
              <a:buAutoNum type="arabicPeriod"/>
              <a:defRPr/>
            </a:lvl4pPr>
            <a:lvl5pPr marL="2171700" indent="-342900">
              <a:buClr>
                <a:srgbClr val="AF1281"/>
              </a:buClr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59337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with logo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B420A-F719-C88F-DB0D-6C42146B9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64001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with logo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1C589-B0E4-1C3C-1088-336EBC2C8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E77A25-E6AC-DAAF-90C3-87CC120733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buClr>
                <a:srgbClr val="AF1281"/>
              </a:buClr>
              <a:defRPr/>
            </a:lvl1pPr>
            <a:lvl2pPr marL="685800" indent="-228600">
              <a:buClr>
                <a:srgbClr val="AF1281"/>
              </a:buClr>
              <a:buSzPct val="75000"/>
              <a:buFont typeface="Courier New" panose="02070309020205020404" pitchFamily="49" charset="0"/>
              <a:buChar char="o"/>
              <a:defRPr/>
            </a:lvl2pPr>
            <a:lvl3pPr marL="1143000" indent="-228600">
              <a:buClr>
                <a:srgbClr val="AF1281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rgbClr val="AF1281"/>
              </a:buClr>
              <a:buFont typeface="Trebuchet MS" panose="020B0603020202020204" pitchFamily="34" charset="0"/>
              <a:buChar char="−"/>
              <a:defRPr/>
            </a:lvl4pPr>
            <a:lvl5pPr marL="2057400" indent="-228600">
              <a:buClr>
                <a:srgbClr val="AF1281"/>
              </a:buClr>
              <a:buFont typeface="Trebuchet MS" panose="020B0603020202020204" pitchFamily="34" charset="0"/>
              <a:buChar char="−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587353-B2FB-3845-CDF2-BF8A0C58A9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buClr>
                <a:srgbClr val="AF1281"/>
              </a:buClr>
              <a:defRPr/>
            </a:lvl1pPr>
            <a:lvl2pPr marL="685800" indent="-228600">
              <a:buClr>
                <a:srgbClr val="AF1281"/>
              </a:buClr>
              <a:buSzPct val="75000"/>
              <a:buFont typeface="Courier New" panose="02070309020205020404" pitchFamily="49" charset="0"/>
              <a:buChar char="o"/>
              <a:defRPr/>
            </a:lvl2pPr>
            <a:lvl3pPr marL="1143000" indent="-228600">
              <a:buClr>
                <a:srgbClr val="AF1281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rgbClr val="AF1281"/>
              </a:buClr>
              <a:buFont typeface="Trebuchet MS" panose="020B0603020202020204" pitchFamily="34" charset="0"/>
              <a:buChar char="−"/>
              <a:defRPr/>
            </a:lvl4pPr>
            <a:lvl5pPr marL="2057400" indent="-228600">
              <a:buClr>
                <a:srgbClr val="AF1281"/>
              </a:buClr>
              <a:buFont typeface="Trebuchet MS" panose="020B0603020202020204" pitchFamily="34" charset="0"/>
              <a:buChar char="−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45675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with logo on the left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54788-4C62-DB66-392C-F43D0CEED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9B2BF8-F592-147C-9CF0-63977340BC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AF1281"/>
              </a:buClr>
              <a:buNone/>
              <a:defRPr/>
            </a:lvl1pPr>
            <a:lvl2pPr marL="685800" indent="-228600">
              <a:buClr>
                <a:srgbClr val="AF1281"/>
              </a:buClr>
              <a:buSzPct val="75000"/>
              <a:buFont typeface="Courier New" panose="02070309020205020404" pitchFamily="49" charset="0"/>
              <a:buChar char="o"/>
              <a:defRPr/>
            </a:lvl2pPr>
            <a:lvl3pPr marL="1143000" indent="-228600">
              <a:buClr>
                <a:srgbClr val="AF1281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rgbClr val="AF1281"/>
              </a:buClr>
              <a:buFont typeface="Trebuchet MS" panose="020B0603020202020204" pitchFamily="34" charset="0"/>
              <a:buChar char="−"/>
              <a:defRPr/>
            </a:lvl4pPr>
            <a:lvl5pPr marL="2057400" indent="-228600">
              <a:buClr>
                <a:srgbClr val="AF1281"/>
              </a:buClr>
              <a:buFont typeface="Trebuchet MS" panose="020B0603020202020204" pitchFamily="34" charset="0"/>
              <a:buChar char="−"/>
              <a:defRPr/>
            </a:lvl5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2813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with logo and bullet points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54788-4C62-DB66-392C-F43D0CEED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9B2BF8-F592-147C-9CF0-63977340BC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buClr>
                <a:srgbClr val="AF1281"/>
              </a:buClr>
              <a:defRPr/>
            </a:lvl1pPr>
            <a:lvl2pPr marL="685800" indent="-228600">
              <a:buClr>
                <a:srgbClr val="AF1281"/>
              </a:buClr>
              <a:buSzPct val="75000"/>
              <a:buFont typeface="Courier New" panose="02070309020205020404" pitchFamily="49" charset="0"/>
              <a:buChar char="o"/>
              <a:defRPr/>
            </a:lvl2pPr>
            <a:lvl3pPr marL="1143000" indent="-228600">
              <a:buClr>
                <a:srgbClr val="AF1281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rgbClr val="AF1281"/>
              </a:buClr>
              <a:buFont typeface="Trebuchet MS" panose="020B0603020202020204" pitchFamily="34" charset="0"/>
              <a:buChar char="−"/>
              <a:defRPr/>
            </a:lvl4pPr>
            <a:lvl5pPr marL="2057400" indent="-228600">
              <a:buClr>
                <a:srgbClr val="AF1281"/>
              </a:buClr>
              <a:buFont typeface="Trebuchet MS" panose="020B0603020202020204" pitchFamily="34" charset="0"/>
              <a:buChar char="−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6153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logo right s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05817-8093-9A9D-9465-02B3DC18AE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 b="1">
                <a:solidFill>
                  <a:schemeClr val="tx1"/>
                </a:solidFill>
              </a:defRPr>
            </a:lvl1pPr>
          </a:lstStyle>
          <a:p>
            <a:r>
              <a:rPr lang="lt-LT"/>
              <a:t>HEADER 1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CF1EAD-E20F-5FE9-6202-F8859036EA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174980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with logo &amp; numbering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54788-4C62-DB66-392C-F43D0CEED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9B2BF8-F592-147C-9CF0-63977340BC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514350" indent="-514350">
              <a:buClr>
                <a:srgbClr val="AF1281"/>
              </a:buClr>
              <a:buFont typeface="+mj-lt"/>
              <a:buAutoNum type="arabicPeriod"/>
              <a:defRPr/>
            </a:lvl1pPr>
            <a:lvl2pPr marL="914400" indent="-457200">
              <a:buClr>
                <a:srgbClr val="AF1281"/>
              </a:buClr>
              <a:buFont typeface="+mj-lt"/>
              <a:buAutoNum type="arabicPeriod"/>
              <a:defRPr/>
            </a:lvl2pPr>
            <a:lvl3pPr marL="1371600" indent="-457200">
              <a:buClr>
                <a:srgbClr val="AF1281"/>
              </a:buClr>
              <a:buFont typeface="+mj-lt"/>
              <a:buAutoNum type="arabicPeriod"/>
              <a:defRPr/>
            </a:lvl3pPr>
            <a:lvl4pPr marL="1714500" indent="-342900">
              <a:buClr>
                <a:srgbClr val="AF1281"/>
              </a:buClr>
              <a:buFont typeface="+mj-lt"/>
              <a:buAutoNum type="arabicPeriod"/>
              <a:defRPr/>
            </a:lvl4pPr>
            <a:lvl5pPr marL="2171700" indent="-342900">
              <a:buClr>
                <a:srgbClr val="AF1281"/>
              </a:buClr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209684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with logo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B420A-F719-C88F-DB0D-6C42146B9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984418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with logo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1C589-B0E4-1C3C-1088-336EBC2C8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E77A25-E6AC-DAAF-90C3-87CC120733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buClr>
                <a:srgbClr val="AF1281"/>
              </a:buClr>
              <a:defRPr/>
            </a:lvl1pPr>
            <a:lvl2pPr marL="685800" indent="-228600">
              <a:buClr>
                <a:srgbClr val="AF1281"/>
              </a:buClr>
              <a:buSzPct val="75000"/>
              <a:buFont typeface="Courier New" panose="02070309020205020404" pitchFamily="49" charset="0"/>
              <a:buChar char="o"/>
              <a:defRPr/>
            </a:lvl2pPr>
            <a:lvl3pPr marL="1143000" indent="-228600">
              <a:buClr>
                <a:srgbClr val="AF1281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rgbClr val="AF1281"/>
              </a:buClr>
              <a:buFont typeface="Trebuchet MS" panose="020B0603020202020204" pitchFamily="34" charset="0"/>
              <a:buChar char="−"/>
              <a:defRPr/>
            </a:lvl4pPr>
            <a:lvl5pPr marL="2057400" indent="-228600">
              <a:buClr>
                <a:srgbClr val="AF1281"/>
              </a:buClr>
              <a:buFont typeface="Trebuchet MS" panose="020B0603020202020204" pitchFamily="34" charset="0"/>
              <a:buChar char="−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587353-B2FB-3845-CDF2-BF8A0C58A9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buClr>
                <a:srgbClr val="AF1281"/>
              </a:buClr>
              <a:defRPr/>
            </a:lvl1pPr>
            <a:lvl2pPr marL="685800" indent="-228600">
              <a:buClr>
                <a:srgbClr val="AF1281"/>
              </a:buClr>
              <a:buSzPct val="75000"/>
              <a:buFont typeface="Courier New" panose="02070309020205020404" pitchFamily="49" charset="0"/>
              <a:buChar char="o"/>
              <a:defRPr/>
            </a:lvl2pPr>
            <a:lvl3pPr marL="1143000" indent="-228600">
              <a:buClr>
                <a:srgbClr val="AF1281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rgbClr val="AF1281"/>
              </a:buClr>
              <a:buFont typeface="Trebuchet MS" panose="020B0603020202020204" pitchFamily="34" charset="0"/>
              <a:buChar char="−"/>
              <a:defRPr/>
            </a:lvl4pPr>
            <a:lvl5pPr marL="2057400" indent="-228600">
              <a:buClr>
                <a:srgbClr val="AF1281"/>
              </a:buClr>
              <a:buFont typeface="Trebuchet MS" panose="020B0603020202020204" pitchFamily="34" charset="0"/>
              <a:buChar char="−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930159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with logo on the left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54788-4C62-DB66-392C-F43D0CEED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9B2BF8-F592-147C-9CF0-63977340BC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AF1281"/>
              </a:buClr>
              <a:buNone/>
              <a:defRPr/>
            </a:lvl1pPr>
            <a:lvl2pPr marL="685800" indent="-228600">
              <a:buClr>
                <a:srgbClr val="AF1281"/>
              </a:buClr>
              <a:buSzPct val="75000"/>
              <a:buFont typeface="Courier New" panose="02070309020205020404" pitchFamily="49" charset="0"/>
              <a:buChar char="o"/>
              <a:defRPr/>
            </a:lvl2pPr>
            <a:lvl3pPr marL="1143000" indent="-228600">
              <a:buClr>
                <a:srgbClr val="AF1281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rgbClr val="AF1281"/>
              </a:buClr>
              <a:buFont typeface="Trebuchet MS" panose="020B0603020202020204" pitchFamily="34" charset="0"/>
              <a:buChar char="−"/>
              <a:defRPr/>
            </a:lvl4pPr>
            <a:lvl5pPr marL="2057400" indent="-228600">
              <a:buClr>
                <a:srgbClr val="AF1281"/>
              </a:buClr>
              <a:buFont typeface="Trebuchet MS" panose="020B0603020202020204" pitchFamily="34" charset="0"/>
              <a:buChar char="−"/>
              <a:defRPr/>
            </a:lvl5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7501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with logo and bullet points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54788-4C62-DB66-392C-F43D0CEED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9B2BF8-F592-147C-9CF0-63977340BC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buClr>
                <a:srgbClr val="AF1281"/>
              </a:buClr>
              <a:defRPr/>
            </a:lvl1pPr>
            <a:lvl2pPr marL="685800" indent="-228600">
              <a:buClr>
                <a:srgbClr val="AF1281"/>
              </a:buClr>
              <a:buSzPct val="75000"/>
              <a:buFont typeface="Courier New" panose="02070309020205020404" pitchFamily="49" charset="0"/>
              <a:buChar char="o"/>
              <a:defRPr/>
            </a:lvl2pPr>
            <a:lvl3pPr marL="1143000" indent="-228600">
              <a:buClr>
                <a:srgbClr val="AF1281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rgbClr val="AF1281"/>
              </a:buClr>
              <a:buFont typeface="Trebuchet MS" panose="020B0603020202020204" pitchFamily="34" charset="0"/>
              <a:buChar char="−"/>
              <a:defRPr/>
            </a:lvl4pPr>
            <a:lvl5pPr marL="2057400" indent="-228600">
              <a:buClr>
                <a:srgbClr val="AF1281"/>
              </a:buClr>
              <a:buFont typeface="Trebuchet MS" panose="020B0603020202020204" pitchFamily="34" charset="0"/>
              <a:buChar char="−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223291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with logo &amp; numbering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54788-4C62-DB66-392C-F43D0CEED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9B2BF8-F592-147C-9CF0-63977340BC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514350" indent="-514350">
              <a:buClr>
                <a:srgbClr val="AF1281"/>
              </a:buClr>
              <a:buFont typeface="+mj-lt"/>
              <a:buAutoNum type="arabicPeriod"/>
              <a:defRPr/>
            </a:lvl1pPr>
            <a:lvl2pPr marL="914400" indent="-457200">
              <a:buClr>
                <a:srgbClr val="AF1281"/>
              </a:buClr>
              <a:buFont typeface="+mj-lt"/>
              <a:buAutoNum type="arabicPeriod"/>
              <a:defRPr/>
            </a:lvl2pPr>
            <a:lvl3pPr marL="1371600" indent="-457200">
              <a:buClr>
                <a:srgbClr val="AF1281"/>
              </a:buClr>
              <a:buFont typeface="+mj-lt"/>
              <a:buAutoNum type="arabicPeriod"/>
              <a:defRPr/>
            </a:lvl3pPr>
            <a:lvl4pPr marL="1714500" indent="-342900">
              <a:buClr>
                <a:srgbClr val="AF1281"/>
              </a:buClr>
              <a:buFont typeface="+mj-lt"/>
              <a:buAutoNum type="arabicPeriod"/>
              <a:defRPr/>
            </a:lvl4pPr>
            <a:lvl5pPr marL="2171700" indent="-342900">
              <a:buClr>
                <a:srgbClr val="AF1281"/>
              </a:buClr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95880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with logo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B420A-F719-C88F-DB0D-6C42146B9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694376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with logo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1C589-B0E4-1C3C-1088-336EBC2C8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E77A25-E6AC-DAAF-90C3-87CC120733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buClr>
                <a:srgbClr val="AF1281"/>
              </a:buClr>
              <a:defRPr/>
            </a:lvl1pPr>
            <a:lvl2pPr marL="685800" indent="-228600">
              <a:buClr>
                <a:srgbClr val="AF1281"/>
              </a:buClr>
              <a:buSzPct val="75000"/>
              <a:buFont typeface="Courier New" panose="02070309020205020404" pitchFamily="49" charset="0"/>
              <a:buChar char="o"/>
              <a:defRPr/>
            </a:lvl2pPr>
            <a:lvl3pPr marL="1143000" indent="-228600">
              <a:buClr>
                <a:srgbClr val="AF1281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rgbClr val="AF1281"/>
              </a:buClr>
              <a:buFont typeface="Trebuchet MS" panose="020B0603020202020204" pitchFamily="34" charset="0"/>
              <a:buChar char="−"/>
              <a:defRPr/>
            </a:lvl4pPr>
            <a:lvl5pPr marL="2057400" indent="-228600">
              <a:buClr>
                <a:srgbClr val="AF1281"/>
              </a:buClr>
              <a:buFont typeface="Trebuchet MS" panose="020B0603020202020204" pitchFamily="34" charset="0"/>
              <a:buChar char="−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587353-B2FB-3845-CDF2-BF8A0C58A9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buClr>
                <a:srgbClr val="AF1281"/>
              </a:buClr>
              <a:defRPr/>
            </a:lvl1pPr>
            <a:lvl2pPr marL="685800" indent="-228600">
              <a:buClr>
                <a:srgbClr val="AF1281"/>
              </a:buClr>
              <a:buSzPct val="75000"/>
              <a:buFont typeface="Courier New" panose="02070309020205020404" pitchFamily="49" charset="0"/>
              <a:buChar char="o"/>
              <a:defRPr/>
            </a:lvl2pPr>
            <a:lvl3pPr marL="1143000" indent="-228600">
              <a:buClr>
                <a:srgbClr val="AF1281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rgbClr val="AF1281"/>
              </a:buClr>
              <a:buFont typeface="Trebuchet MS" panose="020B0603020202020204" pitchFamily="34" charset="0"/>
              <a:buChar char="−"/>
              <a:defRPr/>
            </a:lvl4pPr>
            <a:lvl5pPr marL="2057400" indent="-228600">
              <a:buClr>
                <a:srgbClr val="AF1281"/>
              </a:buClr>
              <a:buFont typeface="Trebuchet MS" panose="020B0603020202020204" pitchFamily="34" charset="0"/>
              <a:buChar char="−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11950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with logo on the r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54788-4C62-DB66-392C-F43D0CEED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9B2BF8-F592-147C-9CF0-63977340BC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AF1281"/>
              </a:buClr>
              <a:buNone/>
              <a:defRPr/>
            </a:lvl1pPr>
            <a:lvl2pPr marL="685800" indent="-228600">
              <a:buClr>
                <a:srgbClr val="AF1281"/>
              </a:buClr>
              <a:buSzPct val="75000"/>
              <a:buFont typeface="Courier New" panose="02070309020205020404" pitchFamily="49" charset="0"/>
              <a:buChar char="o"/>
              <a:defRPr/>
            </a:lvl2pPr>
            <a:lvl3pPr marL="1143000" indent="-228600">
              <a:buClr>
                <a:srgbClr val="AF1281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rgbClr val="AF1281"/>
              </a:buClr>
              <a:buFont typeface="Trebuchet MS" panose="020B0603020202020204" pitchFamily="34" charset="0"/>
              <a:buChar char="−"/>
              <a:defRPr/>
            </a:lvl4pPr>
            <a:lvl5pPr marL="2057400" indent="-228600">
              <a:buClr>
                <a:srgbClr val="AF1281"/>
              </a:buClr>
              <a:buFont typeface="Trebuchet MS" panose="020B0603020202020204" pitchFamily="34" charset="0"/>
              <a:buChar char="−"/>
              <a:defRPr/>
            </a:lvl5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542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with logo and bullet points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54788-4C62-DB66-392C-F43D0CEED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9B2BF8-F592-147C-9CF0-63977340BC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buClr>
                <a:srgbClr val="AF1281"/>
              </a:buClr>
              <a:defRPr/>
            </a:lvl1pPr>
            <a:lvl2pPr marL="685800" indent="-228600">
              <a:buClr>
                <a:srgbClr val="AF1281"/>
              </a:buClr>
              <a:buSzPct val="75000"/>
              <a:buFont typeface="Courier New" panose="02070309020205020404" pitchFamily="49" charset="0"/>
              <a:buChar char="o"/>
              <a:defRPr/>
            </a:lvl2pPr>
            <a:lvl3pPr marL="1143000" indent="-228600">
              <a:buClr>
                <a:srgbClr val="AF1281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rgbClr val="AF1281"/>
              </a:buClr>
              <a:buFont typeface="Trebuchet MS" panose="020B0603020202020204" pitchFamily="34" charset="0"/>
              <a:buChar char="−"/>
              <a:defRPr/>
            </a:lvl4pPr>
            <a:lvl5pPr marL="2057400" indent="-228600">
              <a:buClr>
                <a:srgbClr val="AF1281"/>
              </a:buClr>
              <a:buFont typeface="Trebuchet MS" panose="020B0603020202020204" pitchFamily="34" charset="0"/>
              <a:buChar char="−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4623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logo left s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05817-8093-9A9D-9465-02B3DC18AE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lt-LT"/>
              <a:t>HEADER 1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CF1EAD-E20F-5FE9-6202-F8859036EA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128A81E-B23E-9A90-D8B3-8E828A398D35}"/>
              </a:ext>
            </a:extLst>
          </p:cNvPr>
          <p:cNvSpPr txBox="1">
            <a:spLocks/>
          </p:cNvSpPr>
          <p:nvPr userDrawn="1"/>
        </p:nvSpPr>
        <p:spPr>
          <a:xfrm>
            <a:off x="1524000" y="1146586"/>
            <a:ext cx="9144000" cy="2387600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>
                <a:solidFill>
                  <a:schemeClr val="tx1"/>
                </a:solidFill>
              </a:rPr>
              <a:t>HEADER 1</a:t>
            </a: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1001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with logo &amp; numbering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54788-4C62-DB66-392C-F43D0CEED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9B2BF8-F592-147C-9CF0-63977340BC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514350" indent="-514350">
              <a:buClr>
                <a:srgbClr val="AF1281"/>
              </a:buClr>
              <a:buFont typeface="+mj-lt"/>
              <a:buAutoNum type="arabicPeriod"/>
              <a:defRPr/>
            </a:lvl1pPr>
            <a:lvl2pPr marL="914400" indent="-457200">
              <a:buClr>
                <a:srgbClr val="AF1281"/>
              </a:buClr>
              <a:buFont typeface="+mj-lt"/>
              <a:buAutoNum type="arabicPeriod"/>
              <a:defRPr/>
            </a:lvl2pPr>
            <a:lvl3pPr marL="1371600" indent="-457200">
              <a:buClr>
                <a:srgbClr val="AF1281"/>
              </a:buClr>
              <a:buFont typeface="+mj-lt"/>
              <a:buAutoNum type="arabicPeriod"/>
              <a:defRPr/>
            </a:lvl3pPr>
            <a:lvl4pPr marL="1714500" indent="-342900">
              <a:buClr>
                <a:srgbClr val="AF1281"/>
              </a:buClr>
              <a:buFont typeface="+mj-lt"/>
              <a:buAutoNum type="arabicPeriod"/>
              <a:defRPr/>
            </a:lvl4pPr>
            <a:lvl5pPr marL="2171700" indent="-342900">
              <a:buClr>
                <a:srgbClr val="AF1281"/>
              </a:buClr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83744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with logo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B420A-F719-C88F-DB0D-6C42146B9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910725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with logo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1C589-B0E4-1C3C-1088-336EBC2C8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E77A25-E6AC-DAAF-90C3-87CC120733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buClr>
                <a:srgbClr val="AF1281"/>
              </a:buClr>
              <a:defRPr/>
            </a:lvl1pPr>
            <a:lvl2pPr marL="685800" indent="-228600">
              <a:buClr>
                <a:srgbClr val="AF1281"/>
              </a:buClr>
              <a:buSzPct val="75000"/>
              <a:buFont typeface="Courier New" panose="02070309020205020404" pitchFamily="49" charset="0"/>
              <a:buChar char="o"/>
              <a:defRPr/>
            </a:lvl2pPr>
            <a:lvl3pPr marL="1143000" indent="-228600">
              <a:buClr>
                <a:srgbClr val="AF1281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rgbClr val="AF1281"/>
              </a:buClr>
              <a:buFont typeface="Trebuchet MS" panose="020B0603020202020204" pitchFamily="34" charset="0"/>
              <a:buChar char="−"/>
              <a:defRPr/>
            </a:lvl4pPr>
            <a:lvl5pPr marL="2057400" indent="-228600">
              <a:buClr>
                <a:srgbClr val="AF1281"/>
              </a:buClr>
              <a:buFont typeface="Trebuchet MS" panose="020B0603020202020204" pitchFamily="34" charset="0"/>
              <a:buChar char="−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587353-B2FB-3845-CDF2-BF8A0C58A9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buClr>
                <a:srgbClr val="AF1281"/>
              </a:buClr>
              <a:defRPr/>
            </a:lvl1pPr>
            <a:lvl2pPr marL="685800" indent="-228600">
              <a:buClr>
                <a:srgbClr val="AF1281"/>
              </a:buClr>
              <a:buSzPct val="75000"/>
              <a:buFont typeface="Courier New" panose="02070309020205020404" pitchFamily="49" charset="0"/>
              <a:buChar char="o"/>
              <a:defRPr/>
            </a:lvl2pPr>
            <a:lvl3pPr marL="1143000" indent="-228600">
              <a:buClr>
                <a:srgbClr val="AF1281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rgbClr val="AF1281"/>
              </a:buClr>
              <a:buFont typeface="Trebuchet MS" panose="020B0603020202020204" pitchFamily="34" charset="0"/>
              <a:buChar char="−"/>
              <a:defRPr/>
            </a:lvl4pPr>
            <a:lvl5pPr marL="2057400" indent="-228600">
              <a:buClr>
                <a:srgbClr val="AF1281"/>
              </a:buClr>
              <a:buFont typeface="Trebuchet MS" panose="020B0603020202020204" pitchFamily="34" charset="0"/>
              <a:buChar char="−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2847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with logo on the righ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54788-4C62-DB66-392C-F43D0CEED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9B2BF8-F592-147C-9CF0-63977340BC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AF1281"/>
              </a:buClr>
              <a:buNone/>
              <a:defRPr/>
            </a:lvl1pPr>
            <a:lvl2pPr marL="685800" indent="-228600">
              <a:buClr>
                <a:srgbClr val="AF1281"/>
              </a:buClr>
              <a:buSzPct val="75000"/>
              <a:buFont typeface="Courier New" panose="02070309020205020404" pitchFamily="49" charset="0"/>
              <a:buChar char="o"/>
              <a:defRPr/>
            </a:lvl2pPr>
            <a:lvl3pPr marL="1143000" indent="-228600">
              <a:buClr>
                <a:srgbClr val="AF1281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rgbClr val="AF1281"/>
              </a:buClr>
              <a:buFont typeface="Trebuchet MS" panose="020B0603020202020204" pitchFamily="34" charset="0"/>
              <a:buChar char="−"/>
              <a:defRPr/>
            </a:lvl4pPr>
            <a:lvl5pPr marL="2057400" indent="-228600">
              <a:buClr>
                <a:srgbClr val="AF1281"/>
              </a:buClr>
              <a:buFont typeface="Trebuchet MS" panose="020B0603020202020204" pitchFamily="34" charset="0"/>
              <a:buChar char="−"/>
              <a:defRPr/>
            </a:lvl5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8964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with logo and bullet points 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54788-4C62-DB66-392C-F43D0CEED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9B2BF8-F592-147C-9CF0-63977340BC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buClr>
                <a:srgbClr val="AF1281"/>
              </a:buClr>
              <a:defRPr/>
            </a:lvl1pPr>
            <a:lvl2pPr marL="685800" indent="-228600">
              <a:buClr>
                <a:srgbClr val="AF1281"/>
              </a:buClr>
              <a:buSzPct val="75000"/>
              <a:buFont typeface="Courier New" panose="02070309020205020404" pitchFamily="49" charset="0"/>
              <a:buChar char="o"/>
              <a:defRPr/>
            </a:lvl2pPr>
            <a:lvl3pPr marL="1143000" indent="-228600">
              <a:buClr>
                <a:srgbClr val="AF1281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rgbClr val="AF1281"/>
              </a:buClr>
              <a:buFont typeface="Trebuchet MS" panose="020B0603020202020204" pitchFamily="34" charset="0"/>
              <a:buChar char="−"/>
              <a:defRPr/>
            </a:lvl4pPr>
            <a:lvl5pPr marL="2057400" indent="-228600">
              <a:buClr>
                <a:srgbClr val="AF1281"/>
              </a:buClr>
              <a:buFont typeface="Trebuchet MS" panose="020B0603020202020204" pitchFamily="34" charset="0"/>
              <a:buChar char="−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777801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with logo &amp; numbering 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54788-4C62-DB66-392C-F43D0CEED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9B2BF8-F592-147C-9CF0-63977340BC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514350" indent="-514350">
              <a:buClr>
                <a:srgbClr val="AF1281"/>
              </a:buClr>
              <a:buFont typeface="+mj-lt"/>
              <a:buAutoNum type="arabicPeriod"/>
              <a:defRPr/>
            </a:lvl1pPr>
            <a:lvl2pPr marL="914400" indent="-457200">
              <a:buClr>
                <a:srgbClr val="AF1281"/>
              </a:buClr>
              <a:buFont typeface="+mj-lt"/>
              <a:buAutoNum type="arabicPeriod"/>
              <a:defRPr/>
            </a:lvl2pPr>
            <a:lvl3pPr marL="1371600" indent="-457200">
              <a:buClr>
                <a:srgbClr val="AF1281"/>
              </a:buClr>
              <a:buFont typeface="+mj-lt"/>
              <a:buAutoNum type="arabicPeriod"/>
              <a:defRPr/>
            </a:lvl3pPr>
            <a:lvl4pPr marL="1714500" indent="-342900">
              <a:buClr>
                <a:srgbClr val="AF1281"/>
              </a:buClr>
              <a:buFont typeface="+mj-lt"/>
              <a:buAutoNum type="arabicPeriod"/>
              <a:defRPr/>
            </a:lvl4pPr>
            <a:lvl5pPr marL="2171700" indent="-342900">
              <a:buClr>
                <a:srgbClr val="AF1281"/>
              </a:buClr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159037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with logo 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B420A-F719-C88F-DB0D-6C42146B9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052316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with logo 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1C589-B0E4-1C3C-1088-336EBC2C8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E77A25-E6AC-DAAF-90C3-87CC120733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buClr>
                <a:srgbClr val="AF1281"/>
              </a:buClr>
              <a:defRPr/>
            </a:lvl1pPr>
            <a:lvl2pPr marL="685800" indent="-228600">
              <a:buClr>
                <a:srgbClr val="AF1281"/>
              </a:buClr>
              <a:buSzPct val="75000"/>
              <a:buFont typeface="Courier New" panose="02070309020205020404" pitchFamily="49" charset="0"/>
              <a:buChar char="o"/>
              <a:defRPr/>
            </a:lvl2pPr>
            <a:lvl3pPr marL="1143000" indent="-228600">
              <a:buClr>
                <a:srgbClr val="AF1281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rgbClr val="AF1281"/>
              </a:buClr>
              <a:buFont typeface="Trebuchet MS" panose="020B0603020202020204" pitchFamily="34" charset="0"/>
              <a:buChar char="−"/>
              <a:defRPr/>
            </a:lvl4pPr>
            <a:lvl5pPr marL="2057400" indent="-228600">
              <a:buClr>
                <a:srgbClr val="AF1281"/>
              </a:buClr>
              <a:buFont typeface="Trebuchet MS" panose="020B0603020202020204" pitchFamily="34" charset="0"/>
              <a:buChar char="−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587353-B2FB-3845-CDF2-BF8A0C58A9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buClr>
                <a:srgbClr val="AF1281"/>
              </a:buClr>
              <a:defRPr/>
            </a:lvl1pPr>
            <a:lvl2pPr marL="685800" indent="-228600">
              <a:buClr>
                <a:srgbClr val="AF1281"/>
              </a:buClr>
              <a:buSzPct val="75000"/>
              <a:buFont typeface="Courier New" panose="02070309020205020404" pitchFamily="49" charset="0"/>
              <a:buChar char="o"/>
              <a:defRPr/>
            </a:lvl2pPr>
            <a:lvl3pPr marL="1143000" indent="-228600">
              <a:buClr>
                <a:srgbClr val="AF1281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rgbClr val="AF1281"/>
              </a:buClr>
              <a:buFont typeface="Trebuchet MS" panose="020B0603020202020204" pitchFamily="34" charset="0"/>
              <a:buChar char="−"/>
              <a:defRPr/>
            </a:lvl4pPr>
            <a:lvl5pPr marL="2057400" indent="-228600">
              <a:buClr>
                <a:srgbClr val="AF1281"/>
              </a:buClr>
              <a:buFont typeface="Trebuchet MS" panose="020B0603020202020204" pitchFamily="34" charset="0"/>
              <a:buChar char="−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756774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with logo on the right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54788-4C62-DB66-392C-F43D0CEED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9B2BF8-F592-147C-9CF0-63977340BC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AF1281"/>
              </a:buClr>
              <a:buNone/>
              <a:defRPr/>
            </a:lvl1pPr>
            <a:lvl2pPr marL="685800" indent="-228600">
              <a:buClr>
                <a:srgbClr val="AF1281"/>
              </a:buClr>
              <a:buSzPct val="75000"/>
              <a:buFont typeface="Courier New" panose="02070309020205020404" pitchFamily="49" charset="0"/>
              <a:buChar char="o"/>
              <a:defRPr/>
            </a:lvl2pPr>
            <a:lvl3pPr marL="1143000" indent="-228600">
              <a:buClr>
                <a:srgbClr val="AF1281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rgbClr val="AF1281"/>
              </a:buClr>
              <a:buFont typeface="Trebuchet MS" panose="020B0603020202020204" pitchFamily="34" charset="0"/>
              <a:buChar char="−"/>
              <a:defRPr/>
            </a:lvl4pPr>
            <a:lvl5pPr marL="2057400" indent="-228600">
              <a:buClr>
                <a:srgbClr val="AF1281"/>
              </a:buClr>
              <a:buFont typeface="Trebuchet MS" panose="020B0603020202020204" pitchFamily="34" charset="0"/>
              <a:buChar char="−"/>
              <a:defRPr/>
            </a:lvl5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6906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with logo and bullet points 7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54788-4C62-DB66-392C-F43D0CEED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9B2BF8-F592-147C-9CF0-63977340BC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buClr>
                <a:srgbClr val="AF1281"/>
              </a:buClr>
              <a:defRPr/>
            </a:lvl1pPr>
            <a:lvl2pPr marL="685800" indent="-228600">
              <a:buClr>
                <a:srgbClr val="AF1281"/>
              </a:buClr>
              <a:buSzPct val="75000"/>
              <a:buFont typeface="Courier New" panose="02070309020205020404" pitchFamily="49" charset="0"/>
              <a:buChar char="o"/>
              <a:defRPr/>
            </a:lvl2pPr>
            <a:lvl3pPr marL="1143000" indent="-228600">
              <a:buClr>
                <a:srgbClr val="AF1281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rgbClr val="AF1281"/>
              </a:buClr>
              <a:buFont typeface="Trebuchet MS" panose="020B0603020202020204" pitchFamily="34" charset="0"/>
              <a:buChar char="−"/>
              <a:defRPr/>
            </a:lvl4pPr>
            <a:lvl5pPr marL="2057400" indent="-228600">
              <a:buClr>
                <a:srgbClr val="AF1281"/>
              </a:buClr>
              <a:buFont typeface="Trebuchet MS" panose="020B0603020202020204" pitchFamily="34" charset="0"/>
              <a:buChar char="−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8960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logo left s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8DF9D4E-9A47-D829-A95F-66042C78E8E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 b="1">
                <a:solidFill>
                  <a:schemeClr val="tx1"/>
                </a:solidFill>
              </a:defRPr>
            </a:lvl1pPr>
          </a:lstStyle>
          <a:p>
            <a:r>
              <a:rPr lang="lt-LT"/>
              <a:t>HEADER 1</a:t>
            </a:r>
            <a:endParaRPr lang="en-US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DEF62083-3945-3ECA-A2D1-5F2E8176AD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5607665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with logo &amp; numbering 7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54788-4C62-DB66-392C-F43D0CEED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9B2BF8-F592-147C-9CF0-63977340BC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514350" indent="-514350">
              <a:buClr>
                <a:srgbClr val="AF1281"/>
              </a:buClr>
              <a:buFont typeface="+mj-lt"/>
              <a:buAutoNum type="arabicPeriod"/>
              <a:defRPr/>
            </a:lvl1pPr>
            <a:lvl2pPr marL="914400" indent="-457200">
              <a:buClr>
                <a:srgbClr val="AF1281"/>
              </a:buClr>
              <a:buFont typeface="+mj-lt"/>
              <a:buAutoNum type="arabicPeriod"/>
              <a:defRPr/>
            </a:lvl2pPr>
            <a:lvl3pPr marL="1371600" indent="-457200">
              <a:buClr>
                <a:srgbClr val="AF1281"/>
              </a:buClr>
              <a:buFont typeface="+mj-lt"/>
              <a:buAutoNum type="arabicPeriod"/>
              <a:defRPr/>
            </a:lvl3pPr>
            <a:lvl4pPr marL="1714500" indent="-342900">
              <a:buClr>
                <a:srgbClr val="AF1281"/>
              </a:buClr>
              <a:buFont typeface="+mj-lt"/>
              <a:buAutoNum type="arabicPeriod"/>
              <a:defRPr/>
            </a:lvl4pPr>
            <a:lvl5pPr marL="2171700" indent="-342900">
              <a:buClr>
                <a:srgbClr val="AF1281"/>
              </a:buClr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36518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with logo 7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B420A-F719-C88F-DB0D-6C42146B9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31509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with logo 7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1C589-B0E4-1C3C-1088-336EBC2C8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E77A25-E6AC-DAAF-90C3-87CC120733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buClr>
                <a:srgbClr val="AF1281"/>
              </a:buClr>
              <a:defRPr/>
            </a:lvl1pPr>
            <a:lvl2pPr marL="685800" indent="-228600">
              <a:buClr>
                <a:srgbClr val="AF1281"/>
              </a:buClr>
              <a:buSzPct val="75000"/>
              <a:buFont typeface="Courier New" panose="02070309020205020404" pitchFamily="49" charset="0"/>
              <a:buChar char="o"/>
              <a:defRPr/>
            </a:lvl2pPr>
            <a:lvl3pPr marL="1143000" indent="-228600">
              <a:buClr>
                <a:srgbClr val="AF1281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rgbClr val="AF1281"/>
              </a:buClr>
              <a:buFont typeface="Trebuchet MS" panose="020B0603020202020204" pitchFamily="34" charset="0"/>
              <a:buChar char="−"/>
              <a:defRPr/>
            </a:lvl4pPr>
            <a:lvl5pPr marL="2057400" indent="-228600">
              <a:buClr>
                <a:srgbClr val="AF1281"/>
              </a:buClr>
              <a:buFont typeface="Trebuchet MS" panose="020B0603020202020204" pitchFamily="34" charset="0"/>
              <a:buChar char="−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587353-B2FB-3845-CDF2-BF8A0C58A9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buClr>
                <a:srgbClr val="AF1281"/>
              </a:buClr>
              <a:defRPr/>
            </a:lvl1pPr>
            <a:lvl2pPr marL="685800" indent="-228600">
              <a:buClr>
                <a:srgbClr val="AF1281"/>
              </a:buClr>
              <a:buSzPct val="75000"/>
              <a:buFont typeface="Courier New" panose="02070309020205020404" pitchFamily="49" charset="0"/>
              <a:buChar char="o"/>
              <a:defRPr/>
            </a:lvl2pPr>
            <a:lvl3pPr marL="1143000" indent="-228600">
              <a:buClr>
                <a:srgbClr val="AF1281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rgbClr val="AF1281"/>
              </a:buClr>
              <a:buFont typeface="Trebuchet MS" panose="020B0603020202020204" pitchFamily="34" charset="0"/>
              <a:buChar char="−"/>
              <a:defRPr/>
            </a:lvl4pPr>
            <a:lvl5pPr marL="2057400" indent="-228600">
              <a:buClr>
                <a:srgbClr val="AF1281"/>
              </a:buClr>
              <a:buFont typeface="Trebuchet MS" panose="020B0603020202020204" pitchFamily="34" charset="0"/>
              <a:buChar char="−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415083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with logo on the right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54788-4C62-DB66-392C-F43D0CEED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9B2BF8-F592-147C-9CF0-63977340BC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AF1281"/>
              </a:buClr>
              <a:buNone/>
              <a:defRPr/>
            </a:lvl1pPr>
            <a:lvl2pPr marL="685800" indent="-228600">
              <a:buClr>
                <a:srgbClr val="AF1281"/>
              </a:buClr>
              <a:buSzPct val="75000"/>
              <a:buFont typeface="Courier New" panose="02070309020205020404" pitchFamily="49" charset="0"/>
              <a:buChar char="o"/>
              <a:defRPr/>
            </a:lvl2pPr>
            <a:lvl3pPr marL="1143000" indent="-228600">
              <a:buClr>
                <a:srgbClr val="AF1281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rgbClr val="AF1281"/>
              </a:buClr>
              <a:buFont typeface="Trebuchet MS" panose="020B0603020202020204" pitchFamily="34" charset="0"/>
              <a:buChar char="−"/>
              <a:defRPr/>
            </a:lvl4pPr>
            <a:lvl5pPr marL="2057400" indent="-228600">
              <a:buClr>
                <a:srgbClr val="AF1281"/>
              </a:buClr>
              <a:buFont typeface="Trebuchet MS" panose="020B0603020202020204" pitchFamily="34" charset="0"/>
              <a:buChar char="−"/>
              <a:defRPr/>
            </a:lvl5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57707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with logo and bullet points 8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54788-4C62-DB66-392C-F43D0CEED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9B2BF8-F592-147C-9CF0-63977340BC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buClr>
                <a:srgbClr val="AF1281"/>
              </a:buClr>
              <a:defRPr/>
            </a:lvl1pPr>
            <a:lvl2pPr marL="685800" indent="-228600">
              <a:buClr>
                <a:srgbClr val="AF1281"/>
              </a:buClr>
              <a:buSzPct val="75000"/>
              <a:buFont typeface="Courier New" panose="02070309020205020404" pitchFamily="49" charset="0"/>
              <a:buChar char="o"/>
              <a:defRPr/>
            </a:lvl2pPr>
            <a:lvl3pPr marL="1143000" indent="-228600">
              <a:buClr>
                <a:srgbClr val="AF1281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rgbClr val="AF1281"/>
              </a:buClr>
              <a:buFont typeface="Trebuchet MS" panose="020B0603020202020204" pitchFamily="34" charset="0"/>
              <a:buChar char="−"/>
              <a:defRPr/>
            </a:lvl4pPr>
            <a:lvl5pPr marL="2057400" indent="-228600">
              <a:buClr>
                <a:srgbClr val="AF1281"/>
              </a:buClr>
              <a:buFont typeface="Trebuchet MS" panose="020B0603020202020204" pitchFamily="34" charset="0"/>
              <a:buChar char="−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7368861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with logo &amp; numbering 8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54788-4C62-DB66-392C-F43D0CEED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9B2BF8-F592-147C-9CF0-63977340BC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514350" indent="-514350">
              <a:buClr>
                <a:srgbClr val="AF1281"/>
              </a:buClr>
              <a:buFont typeface="+mj-lt"/>
              <a:buAutoNum type="arabicPeriod"/>
              <a:defRPr/>
            </a:lvl1pPr>
            <a:lvl2pPr marL="914400" indent="-457200">
              <a:buClr>
                <a:srgbClr val="AF1281"/>
              </a:buClr>
              <a:buFont typeface="+mj-lt"/>
              <a:buAutoNum type="arabicPeriod"/>
              <a:defRPr/>
            </a:lvl2pPr>
            <a:lvl3pPr marL="1371600" indent="-457200">
              <a:buClr>
                <a:srgbClr val="AF1281"/>
              </a:buClr>
              <a:buFont typeface="+mj-lt"/>
              <a:buAutoNum type="arabicPeriod"/>
              <a:defRPr/>
            </a:lvl3pPr>
            <a:lvl4pPr marL="1714500" indent="-342900">
              <a:buClr>
                <a:srgbClr val="AF1281"/>
              </a:buClr>
              <a:buFont typeface="+mj-lt"/>
              <a:buAutoNum type="arabicPeriod"/>
              <a:defRPr/>
            </a:lvl4pPr>
            <a:lvl5pPr marL="2171700" indent="-342900">
              <a:buClr>
                <a:srgbClr val="AF1281"/>
              </a:buClr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02288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with logo 8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B420A-F719-C88F-DB0D-6C42146B9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7242560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with logo 8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1C589-B0E4-1C3C-1088-336EBC2C8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E77A25-E6AC-DAAF-90C3-87CC120733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buClr>
                <a:srgbClr val="AF1281"/>
              </a:buClr>
              <a:defRPr/>
            </a:lvl1pPr>
            <a:lvl2pPr marL="685800" indent="-228600">
              <a:buClr>
                <a:srgbClr val="AF1281"/>
              </a:buClr>
              <a:buSzPct val="75000"/>
              <a:buFont typeface="Courier New" panose="02070309020205020404" pitchFamily="49" charset="0"/>
              <a:buChar char="o"/>
              <a:defRPr/>
            </a:lvl2pPr>
            <a:lvl3pPr marL="1143000" indent="-228600">
              <a:buClr>
                <a:srgbClr val="AF1281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rgbClr val="AF1281"/>
              </a:buClr>
              <a:buFont typeface="Trebuchet MS" panose="020B0603020202020204" pitchFamily="34" charset="0"/>
              <a:buChar char="−"/>
              <a:defRPr/>
            </a:lvl4pPr>
            <a:lvl5pPr marL="2057400" indent="-228600">
              <a:buClr>
                <a:srgbClr val="AF1281"/>
              </a:buClr>
              <a:buFont typeface="Trebuchet MS" panose="020B0603020202020204" pitchFamily="34" charset="0"/>
              <a:buChar char="−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587353-B2FB-3845-CDF2-BF8A0C58A9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buClr>
                <a:srgbClr val="AF1281"/>
              </a:buClr>
              <a:defRPr/>
            </a:lvl1pPr>
            <a:lvl2pPr marL="685800" indent="-228600">
              <a:buClr>
                <a:srgbClr val="AF1281"/>
              </a:buClr>
              <a:buSzPct val="75000"/>
              <a:buFont typeface="Courier New" panose="02070309020205020404" pitchFamily="49" charset="0"/>
              <a:buChar char="o"/>
              <a:defRPr/>
            </a:lvl2pPr>
            <a:lvl3pPr marL="1143000" indent="-228600">
              <a:buClr>
                <a:srgbClr val="AF1281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rgbClr val="AF1281"/>
              </a:buClr>
              <a:buFont typeface="Trebuchet MS" panose="020B0603020202020204" pitchFamily="34" charset="0"/>
              <a:buChar char="−"/>
              <a:defRPr/>
            </a:lvl4pPr>
            <a:lvl5pPr marL="2057400" indent="-228600">
              <a:buClr>
                <a:srgbClr val="AF1281"/>
              </a:buClr>
              <a:buFont typeface="Trebuchet MS" panose="020B0603020202020204" pitchFamily="34" charset="0"/>
              <a:buChar char="−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2617979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without logo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54788-4C62-DB66-392C-F43D0CEED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9B2BF8-F592-147C-9CF0-63977340BC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AF1281"/>
              </a:buClr>
              <a:buNone/>
              <a:defRPr/>
            </a:lvl1pPr>
            <a:lvl2pPr marL="685800" indent="-228600">
              <a:buClr>
                <a:srgbClr val="AF1281"/>
              </a:buClr>
              <a:buSzPct val="75000"/>
              <a:buFont typeface="Courier New" panose="02070309020205020404" pitchFamily="49" charset="0"/>
              <a:buChar char="o"/>
              <a:defRPr/>
            </a:lvl2pPr>
            <a:lvl3pPr marL="1143000" indent="-228600">
              <a:buClr>
                <a:srgbClr val="AF1281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rgbClr val="AF1281"/>
              </a:buClr>
              <a:buFont typeface="Trebuchet MS" panose="020B0603020202020204" pitchFamily="34" charset="0"/>
              <a:buChar char="−"/>
              <a:defRPr/>
            </a:lvl4pPr>
            <a:lvl5pPr marL="2057400" indent="-228600">
              <a:buClr>
                <a:srgbClr val="AF1281"/>
              </a:buClr>
              <a:buFont typeface="Trebuchet MS" panose="020B0603020202020204" pitchFamily="34" charset="0"/>
              <a:buChar char="−"/>
              <a:defRPr/>
            </a:lvl5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4433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without logo &amp; with bullet points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54788-4C62-DB66-392C-F43D0CEED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9B2BF8-F592-147C-9CF0-63977340BC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buClr>
                <a:srgbClr val="AF1281"/>
              </a:buClr>
              <a:defRPr/>
            </a:lvl1pPr>
            <a:lvl2pPr marL="685800" indent="-228600">
              <a:buClr>
                <a:srgbClr val="AF1281"/>
              </a:buClr>
              <a:buSzPct val="75000"/>
              <a:buFont typeface="Courier New" panose="02070309020205020404" pitchFamily="49" charset="0"/>
              <a:buChar char="o"/>
              <a:defRPr/>
            </a:lvl2pPr>
            <a:lvl3pPr marL="1143000" indent="-228600">
              <a:buClr>
                <a:srgbClr val="AF1281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rgbClr val="AF1281"/>
              </a:buClr>
              <a:buFont typeface="Trebuchet MS" panose="020B0603020202020204" pitchFamily="34" charset="0"/>
              <a:buChar char="−"/>
              <a:defRPr/>
            </a:lvl4pPr>
            <a:lvl5pPr marL="2057400" indent="-228600">
              <a:buClr>
                <a:srgbClr val="AF1281"/>
              </a:buClr>
              <a:buFont typeface="Trebuchet MS" panose="020B0603020202020204" pitchFamily="34" charset="0"/>
              <a:buChar char="−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10883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logo right s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F6646FD-FEDA-E42C-51E8-D251C3603EC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lt-LT"/>
              <a:t>HEADER 1</a:t>
            </a:r>
            <a:endParaRPr lang="en-US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E277B246-EEBD-FEFB-089D-A9F4B90306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6332674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without logo &amp; with numbering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54788-4C62-DB66-392C-F43D0CEED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9B2BF8-F592-147C-9CF0-63977340BC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514350" indent="-514350">
              <a:buClr>
                <a:srgbClr val="AF1281"/>
              </a:buClr>
              <a:buFont typeface="+mj-lt"/>
              <a:buAutoNum type="arabicPeriod"/>
              <a:defRPr/>
            </a:lvl1pPr>
            <a:lvl2pPr marL="914400" indent="-457200">
              <a:buClr>
                <a:srgbClr val="AF1281"/>
              </a:buClr>
              <a:buFont typeface="+mj-lt"/>
              <a:buAutoNum type="arabicPeriod"/>
              <a:defRPr/>
            </a:lvl2pPr>
            <a:lvl3pPr marL="1371600" indent="-457200">
              <a:buClr>
                <a:srgbClr val="AF1281"/>
              </a:buClr>
              <a:buFont typeface="+mj-lt"/>
              <a:buAutoNum type="arabicPeriod"/>
              <a:defRPr/>
            </a:lvl3pPr>
            <a:lvl4pPr marL="1714500" indent="-342900">
              <a:buClr>
                <a:srgbClr val="AF1281"/>
              </a:buClr>
              <a:buFont typeface="+mj-lt"/>
              <a:buAutoNum type="arabicPeriod"/>
              <a:defRPr/>
            </a:lvl4pPr>
            <a:lvl5pPr marL="2171700" indent="-342900">
              <a:buClr>
                <a:srgbClr val="AF1281"/>
              </a:buClr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1419580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without logo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B420A-F719-C88F-DB0D-6C42146B9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2622906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without logo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1C589-B0E4-1C3C-1088-336EBC2C8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E77A25-E6AC-DAAF-90C3-87CC120733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buClr>
                <a:srgbClr val="AF1281"/>
              </a:buClr>
              <a:defRPr/>
            </a:lvl1pPr>
            <a:lvl2pPr marL="685800" indent="-228600">
              <a:buClr>
                <a:srgbClr val="AF1281"/>
              </a:buClr>
              <a:buSzPct val="75000"/>
              <a:buFont typeface="Courier New" panose="02070309020205020404" pitchFamily="49" charset="0"/>
              <a:buChar char="o"/>
              <a:defRPr/>
            </a:lvl2pPr>
            <a:lvl3pPr marL="1143000" indent="-228600">
              <a:buClr>
                <a:srgbClr val="AF1281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rgbClr val="AF1281"/>
              </a:buClr>
              <a:buFont typeface="Trebuchet MS" panose="020B0603020202020204" pitchFamily="34" charset="0"/>
              <a:buChar char="−"/>
              <a:defRPr/>
            </a:lvl4pPr>
            <a:lvl5pPr marL="2057400" indent="-228600">
              <a:buClr>
                <a:srgbClr val="AF1281"/>
              </a:buClr>
              <a:buFont typeface="Trebuchet MS" panose="020B0603020202020204" pitchFamily="34" charset="0"/>
              <a:buChar char="−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587353-B2FB-3845-CDF2-BF8A0C58A9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buClr>
                <a:srgbClr val="AF1281"/>
              </a:buClr>
              <a:defRPr/>
            </a:lvl1pPr>
            <a:lvl2pPr marL="685800" indent="-228600">
              <a:buClr>
                <a:srgbClr val="AF1281"/>
              </a:buClr>
              <a:buSzPct val="75000"/>
              <a:buFont typeface="Courier New" panose="02070309020205020404" pitchFamily="49" charset="0"/>
              <a:buChar char="o"/>
              <a:defRPr/>
            </a:lvl2pPr>
            <a:lvl3pPr marL="1143000" indent="-228600">
              <a:buClr>
                <a:srgbClr val="AF1281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rgbClr val="AF1281"/>
              </a:buClr>
              <a:buFont typeface="Trebuchet MS" panose="020B0603020202020204" pitchFamily="34" charset="0"/>
              <a:buChar char="−"/>
              <a:defRPr/>
            </a:lvl4pPr>
            <a:lvl5pPr marL="2057400" indent="-228600">
              <a:buClr>
                <a:srgbClr val="AF1281"/>
              </a:buClr>
              <a:buFont typeface="Trebuchet MS" panose="020B0603020202020204" pitchFamily="34" charset="0"/>
              <a:buChar char="−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0645771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without logo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54788-4C62-DB66-392C-F43D0CEED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9B2BF8-F592-147C-9CF0-63977340BC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AF1281"/>
              </a:buClr>
              <a:buNone/>
              <a:defRPr/>
            </a:lvl1pPr>
            <a:lvl2pPr marL="685800" indent="-228600">
              <a:buClr>
                <a:srgbClr val="AF1281"/>
              </a:buClr>
              <a:buSzPct val="75000"/>
              <a:buFont typeface="Courier New" panose="02070309020205020404" pitchFamily="49" charset="0"/>
              <a:buChar char="o"/>
              <a:defRPr/>
            </a:lvl2pPr>
            <a:lvl3pPr marL="1143000" indent="-228600">
              <a:buClr>
                <a:srgbClr val="AF1281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rgbClr val="AF1281"/>
              </a:buClr>
              <a:buFont typeface="Trebuchet MS" panose="020B0603020202020204" pitchFamily="34" charset="0"/>
              <a:buChar char="−"/>
              <a:defRPr/>
            </a:lvl4pPr>
            <a:lvl5pPr marL="2057400" indent="-228600">
              <a:buClr>
                <a:srgbClr val="AF1281"/>
              </a:buClr>
              <a:buFont typeface="Trebuchet MS" panose="020B0603020202020204" pitchFamily="34" charset="0"/>
              <a:buChar char="−"/>
              <a:defRPr/>
            </a:lvl5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2812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without logo &amp; with bullet points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54788-4C62-DB66-392C-F43D0CEED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9B2BF8-F592-147C-9CF0-63977340BC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buClr>
                <a:srgbClr val="AF1281"/>
              </a:buClr>
              <a:defRPr/>
            </a:lvl1pPr>
            <a:lvl2pPr marL="685800" indent="-228600">
              <a:buClr>
                <a:srgbClr val="AF1281"/>
              </a:buClr>
              <a:buSzPct val="75000"/>
              <a:buFont typeface="Courier New" panose="02070309020205020404" pitchFamily="49" charset="0"/>
              <a:buChar char="o"/>
              <a:defRPr/>
            </a:lvl2pPr>
            <a:lvl3pPr marL="1143000" indent="-228600">
              <a:buClr>
                <a:srgbClr val="AF1281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rgbClr val="AF1281"/>
              </a:buClr>
              <a:buFont typeface="Trebuchet MS" panose="020B0603020202020204" pitchFamily="34" charset="0"/>
              <a:buChar char="−"/>
              <a:defRPr/>
            </a:lvl4pPr>
            <a:lvl5pPr marL="2057400" indent="-228600">
              <a:buClr>
                <a:srgbClr val="AF1281"/>
              </a:buClr>
              <a:buFont typeface="Trebuchet MS" panose="020B0603020202020204" pitchFamily="34" charset="0"/>
              <a:buChar char="−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8102646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without logo &amp; with numbering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54788-4C62-DB66-392C-F43D0CEED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9B2BF8-F592-147C-9CF0-63977340BC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514350" indent="-514350">
              <a:buClr>
                <a:srgbClr val="AF1281"/>
              </a:buClr>
              <a:buFont typeface="+mj-lt"/>
              <a:buAutoNum type="arabicPeriod"/>
              <a:defRPr/>
            </a:lvl1pPr>
            <a:lvl2pPr marL="914400" indent="-457200">
              <a:buClr>
                <a:srgbClr val="AF1281"/>
              </a:buClr>
              <a:buFont typeface="+mj-lt"/>
              <a:buAutoNum type="arabicPeriod"/>
              <a:defRPr/>
            </a:lvl2pPr>
            <a:lvl3pPr marL="1371600" indent="-457200">
              <a:buClr>
                <a:srgbClr val="AF1281"/>
              </a:buClr>
              <a:buFont typeface="+mj-lt"/>
              <a:buAutoNum type="arabicPeriod"/>
              <a:defRPr/>
            </a:lvl3pPr>
            <a:lvl4pPr marL="1714500" indent="-342900">
              <a:buClr>
                <a:srgbClr val="AF1281"/>
              </a:buClr>
              <a:buFont typeface="+mj-lt"/>
              <a:buAutoNum type="arabicPeriod"/>
              <a:defRPr/>
            </a:lvl4pPr>
            <a:lvl5pPr marL="2171700" indent="-342900">
              <a:buClr>
                <a:srgbClr val="AF1281"/>
              </a:buClr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55123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without logo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B420A-F719-C88F-DB0D-6C42146B9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7752487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without logo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1C589-B0E4-1C3C-1088-336EBC2C8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E77A25-E6AC-DAAF-90C3-87CC120733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buClr>
                <a:srgbClr val="AF1281"/>
              </a:buClr>
              <a:defRPr/>
            </a:lvl1pPr>
            <a:lvl2pPr marL="685800" indent="-228600">
              <a:buClr>
                <a:srgbClr val="AF1281"/>
              </a:buClr>
              <a:buSzPct val="75000"/>
              <a:buFont typeface="Courier New" panose="02070309020205020404" pitchFamily="49" charset="0"/>
              <a:buChar char="o"/>
              <a:defRPr/>
            </a:lvl2pPr>
            <a:lvl3pPr marL="1143000" indent="-228600">
              <a:buClr>
                <a:srgbClr val="AF1281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rgbClr val="AF1281"/>
              </a:buClr>
              <a:buFont typeface="Trebuchet MS" panose="020B0603020202020204" pitchFamily="34" charset="0"/>
              <a:buChar char="−"/>
              <a:defRPr/>
            </a:lvl4pPr>
            <a:lvl5pPr marL="2057400" indent="-228600">
              <a:buClr>
                <a:srgbClr val="AF1281"/>
              </a:buClr>
              <a:buFont typeface="Trebuchet MS" panose="020B0603020202020204" pitchFamily="34" charset="0"/>
              <a:buChar char="−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587353-B2FB-3845-CDF2-BF8A0C58A9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buClr>
                <a:srgbClr val="AF1281"/>
              </a:buClr>
              <a:defRPr/>
            </a:lvl1pPr>
            <a:lvl2pPr marL="685800" indent="-228600">
              <a:buClr>
                <a:srgbClr val="AF1281"/>
              </a:buClr>
              <a:buSzPct val="75000"/>
              <a:buFont typeface="Courier New" panose="02070309020205020404" pitchFamily="49" charset="0"/>
              <a:buChar char="o"/>
              <a:defRPr/>
            </a:lvl2pPr>
            <a:lvl3pPr marL="1143000" indent="-228600">
              <a:buClr>
                <a:srgbClr val="AF1281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rgbClr val="AF1281"/>
              </a:buClr>
              <a:buFont typeface="Trebuchet MS" panose="020B0603020202020204" pitchFamily="34" charset="0"/>
              <a:buChar char="−"/>
              <a:defRPr/>
            </a:lvl4pPr>
            <a:lvl5pPr marL="2057400" indent="-228600">
              <a:buClr>
                <a:srgbClr val="AF1281"/>
              </a:buClr>
              <a:buFont typeface="Trebuchet MS" panose="020B0603020202020204" pitchFamily="34" charset="0"/>
              <a:buChar char="−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7752859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without logo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54788-4C62-DB66-392C-F43D0CEED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9B2BF8-F592-147C-9CF0-63977340BC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AF1281"/>
              </a:buClr>
              <a:buNone/>
              <a:defRPr/>
            </a:lvl1pPr>
            <a:lvl2pPr marL="685800" indent="-228600">
              <a:buClr>
                <a:srgbClr val="AF1281"/>
              </a:buClr>
              <a:buSzPct val="75000"/>
              <a:buFont typeface="Courier New" panose="02070309020205020404" pitchFamily="49" charset="0"/>
              <a:buChar char="o"/>
              <a:defRPr/>
            </a:lvl2pPr>
            <a:lvl3pPr marL="1143000" indent="-228600">
              <a:buClr>
                <a:srgbClr val="AF1281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rgbClr val="AF1281"/>
              </a:buClr>
              <a:buFont typeface="Trebuchet MS" panose="020B0603020202020204" pitchFamily="34" charset="0"/>
              <a:buChar char="−"/>
              <a:defRPr/>
            </a:lvl4pPr>
            <a:lvl5pPr marL="2057400" indent="-228600">
              <a:buClr>
                <a:srgbClr val="AF1281"/>
              </a:buClr>
              <a:buFont typeface="Trebuchet MS" panose="020B0603020202020204" pitchFamily="34" charset="0"/>
              <a:buChar char="−"/>
              <a:defRPr/>
            </a:lvl5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49205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without logo &amp; with bullet points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54788-4C62-DB66-392C-F43D0CEED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9B2BF8-F592-147C-9CF0-63977340BC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buClr>
                <a:srgbClr val="AF1281"/>
              </a:buClr>
              <a:defRPr/>
            </a:lvl1pPr>
            <a:lvl2pPr marL="685800" indent="-228600">
              <a:buClr>
                <a:srgbClr val="AF1281"/>
              </a:buClr>
              <a:buSzPct val="75000"/>
              <a:buFont typeface="Courier New" panose="02070309020205020404" pitchFamily="49" charset="0"/>
              <a:buChar char="o"/>
              <a:defRPr/>
            </a:lvl2pPr>
            <a:lvl3pPr marL="1143000" indent="-228600">
              <a:buClr>
                <a:srgbClr val="AF1281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rgbClr val="AF1281"/>
              </a:buClr>
              <a:buFont typeface="Trebuchet MS" panose="020B0603020202020204" pitchFamily="34" charset="0"/>
              <a:buChar char="−"/>
              <a:defRPr/>
            </a:lvl4pPr>
            <a:lvl5pPr marL="2057400" indent="-228600">
              <a:buClr>
                <a:srgbClr val="AF1281"/>
              </a:buClr>
              <a:buFont typeface="Trebuchet MS" panose="020B0603020202020204" pitchFamily="34" charset="0"/>
              <a:buChar char="−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4241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out logo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32B749D-E134-BA63-0B96-96BA0607B24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 b="1">
                <a:solidFill>
                  <a:schemeClr val="tx1"/>
                </a:solidFill>
              </a:defRPr>
            </a:lvl1pPr>
          </a:lstStyle>
          <a:p>
            <a:r>
              <a:rPr lang="lt-LT"/>
              <a:t>HEADER 1</a:t>
            </a:r>
            <a:endParaRPr lang="en-US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553B77C9-E2AF-928B-960E-D90496464A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2914770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without logo &amp; with numbering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54788-4C62-DB66-392C-F43D0CEED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9B2BF8-F592-147C-9CF0-63977340BC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514350" indent="-514350">
              <a:buClr>
                <a:srgbClr val="AF1281"/>
              </a:buClr>
              <a:buFont typeface="+mj-lt"/>
              <a:buAutoNum type="arabicPeriod"/>
              <a:defRPr/>
            </a:lvl1pPr>
            <a:lvl2pPr marL="914400" indent="-457200">
              <a:buClr>
                <a:srgbClr val="AF1281"/>
              </a:buClr>
              <a:buFont typeface="+mj-lt"/>
              <a:buAutoNum type="arabicPeriod"/>
              <a:defRPr/>
            </a:lvl2pPr>
            <a:lvl3pPr marL="1371600" indent="-457200">
              <a:buClr>
                <a:srgbClr val="AF1281"/>
              </a:buClr>
              <a:buFont typeface="+mj-lt"/>
              <a:buAutoNum type="arabicPeriod"/>
              <a:defRPr/>
            </a:lvl3pPr>
            <a:lvl4pPr marL="1714500" indent="-342900">
              <a:buClr>
                <a:srgbClr val="AF1281"/>
              </a:buClr>
              <a:buFont typeface="+mj-lt"/>
              <a:buAutoNum type="arabicPeriod"/>
              <a:defRPr/>
            </a:lvl4pPr>
            <a:lvl5pPr marL="2171700" indent="-342900">
              <a:buClr>
                <a:srgbClr val="AF1281"/>
              </a:buClr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6155643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without logo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B420A-F719-C88F-DB0D-6C42146B9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5368923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without logo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1C589-B0E4-1C3C-1088-336EBC2C8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E77A25-E6AC-DAAF-90C3-87CC120733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buClr>
                <a:srgbClr val="AF1281"/>
              </a:buClr>
              <a:defRPr/>
            </a:lvl1pPr>
            <a:lvl2pPr marL="685800" indent="-228600">
              <a:buClr>
                <a:srgbClr val="AF1281"/>
              </a:buClr>
              <a:buSzPct val="75000"/>
              <a:buFont typeface="Courier New" panose="02070309020205020404" pitchFamily="49" charset="0"/>
              <a:buChar char="o"/>
              <a:defRPr/>
            </a:lvl2pPr>
            <a:lvl3pPr marL="1143000" indent="-228600">
              <a:buClr>
                <a:srgbClr val="AF1281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rgbClr val="AF1281"/>
              </a:buClr>
              <a:buFont typeface="Trebuchet MS" panose="020B0603020202020204" pitchFamily="34" charset="0"/>
              <a:buChar char="−"/>
              <a:defRPr/>
            </a:lvl4pPr>
            <a:lvl5pPr marL="2057400" indent="-228600">
              <a:buClr>
                <a:srgbClr val="AF1281"/>
              </a:buClr>
              <a:buFont typeface="Trebuchet MS" panose="020B0603020202020204" pitchFamily="34" charset="0"/>
              <a:buChar char="−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587353-B2FB-3845-CDF2-BF8A0C58A9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buClr>
                <a:srgbClr val="AF1281"/>
              </a:buClr>
              <a:defRPr/>
            </a:lvl1pPr>
            <a:lvl2pPr marL="685800" indent="-228600">
              <a:buClr>
                <a:srgbClr val="AF1281"/>
              </a:buClr>
              <a:buSzPct val="75000"/>
              <a:buFont typeface="Courier New" panose="02070309020205020404" pitchFamily="49" charset="0"/>
              <a:buChar char="o"/>
              <a:defRPr/>
            </a:lvl2pPr>
            <a:lvl3pPr marL="1143000" indent="-228600">
              <a:buClr>
                <a:srgbClr val="AF1281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rgbClr val="AF1281"/>
              </a:buClr>
              <a:buFont typeface="Trebuchet MS" panose="020B0603020202020204" pitchFamily="34" charset="0"/>
              <a:buChar char="−"/>
              <a:defRPr/>
            </a:lvl4pPr>
            <a:lvl5pPr marL="2057400" indent="-228600">
              <a:buClr>
                <a:srgbClr val="AF1281"/>
              </a:buClr>
              <a:buFont typeface="Trebuchet MS" panose="020B0603020202020204" pitchFamily="34" charset="0"/>
              <a:buChar char="−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2198220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-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" descr="Image">
            <a:extLst>
              <a:ext uri="{FF2B5EF4-FFF2-40B4-BE49-F238E27FC236}">
                <a16:creationId xmlns:a16="http://schemas.microsoft.com/office/drawing/2014/main" id="{CD38A960-8C72-487B-A4B1-B7D25C5467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30762">
            <a:off x="8562082" y="4241849"/>
            <a:ext cx="5224692" cy="471372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" descr="Image">
            <a:extLst>
              <a:ext uri="{FF2B5EF4-FFF2-40B4-BE49-F238E27FC236}">
                <a16:creationId xmlns:a16="http://schemas.microsoft.com/office/drawing/2014/main" id="{5292A18F-FC41-40C8-B4A1-1294B066E8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0109" y="898667"/>
            <a:ext cx="2166657" cy="1137947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ksto vietos rezervavimo ženklas 6">
            <a:extLst>
              <a:ext uri="{FF2B5EF4-FFF2-40B4-BE49-F238E27FC236}">
                <a16:creationId xmlns:a16="http://schemas.microsoft.com/office/drawing/2014/main" id="{B025EF5B-1BA3-4F01-96B4-572273F4CE02}"/>
              </a:ext>
            </a:extLst>
          </p:cNvPr>
          <p:cNvSpPr>
            <a:spLocks noGrp="1" noChangeAspect="1"/>
          </p:cNvSpPr>
          <p:nvPr>
            <p:ph type="body" sz="quarter" idx="11" hasCustomPrompt="1"/>
          </p:nvPr>
        </p:nvSpPr>
        <p:spPr>
          <a:xfrm>
            <a:off x="647700" y="1449388"/>
            <a:ext cx="10956925" cy="4392612"/>
          </a:xfrm>
          <a:prstGeom prst="rect">
            <a:avLst/>
          </a:prstGeom>
        </p:spPr>
        <p:txBody>
          <a:bodyPr numCol="2" spcCol="360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lt-LT" sz="1700" kern="120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lang="lt-LT" sz="200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buNone/>
              <a:defRPr lang="lt-LT" sz="200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buNone/>
              <a:defRPr lang="lt-LT" sz="200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buNone/>
              <a:defRPr lang="lt-LT"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lt-LT" err="1"/>
              <a:t>Lorem</a:t>
            </a:r>
            <a:r>
              <a:rPr lang="lt-LT"/>
              <a:t> </a:t>
            </a:r>
            <a:r>
              <a:rPr lang="lt-LT" err="1"/>
              <a:t>ipsum</a:t>
            </a:r>
            <a:r>
              <a:rPr lang="lt-LT"/>
              <a:t> </a:t>
            </a:r>
            <a:r>
              <a:rPr lang="lt-LT" err="1"/>
              <a:t>dolor</a:t>
            </a:r>
            <a:r>
              <a:rPr lang="lt-LT"/>
              <a:t> </a:t>
            </a:r>
            <a:r>
              <a:rPr lang="lt-LT" err="1"/>
              <a:t>sit</a:t>
            </a:r>
            <a:r>
              <a:rPr lang="lt-LT"/>
              <a:t> </a:t>
            </a:r>
            <a:r>
              <a:rPr lang="lt-LT" err="1"/>
              <a:t>amet</a:t>
            </a:r>
            <a:r>
              <a:rPr lang="lt-LT"/>
              <a:t>, </a:t>
            </a:r>
            <a:r>
              <a:rPr lang="lt-LT" err="1"/>
              <a:t>consectetuer</a:t>
            </a:r>
            <a:r>
              <a:rPr lang="lt-LT"/>
              <a:t> </a:t>
            </a:r>
            <a:r>
              <a:rPr lang="lt-LT" err="1"/>
              <a:t>adipiscing</a:t>
            </a:r>
            <a:r>
              <a:rPr lang="lt-LT"/>
              <a:t> </a:t>
            </a:r>
            <a:r>
              <a:rPr lang="lt-LT" err="1"/>
              <a:t>elit</a:t>
            </a:r>
            <a:r>
              <a:rPr lang="lt-LT"/>
              <a:t>. </a:t>
            </a:r>
            <a:r>
              <a:rPr lang="lt-LT" err="1"/>
              <a:t>Phasellus</a:t>
            </a:r>
            <a:r>
              <a:rPr lang="lt-LT"/>
              <a:t> </a:t>
            </a:r>
            <a:r>
              <a:rPr lang="lt-LT" err="1"/>
              <a:t>hendrerit</a:t>
            </a:r>
            <a:r>
              <a:rPr lang="lt-LT"/>
              <a:t>. </a:t>
            </a:r>
            <a:r>
              <a:rPr lang="lt-LT" err="1"/>
              <a:t>Pellentesque</a:t>
            </a:r>
            <a:r>
              <a:rPr lang="lt-LT"/>
              <a:t> </a:t>
            </a:r>
            <a:r>
              <a:rPr lang="lt-LT" err="1"/>
              <a:t>aliquet</a:t>
            </a:r>
            <a:r>
              <a:rPr lang="lt-LT"/>
              <a:t> </a:t>
            </a:r>
            <a:r>
              <a:rPr lang="lt-LT" err="1"/>
              <a:t>nibh</a:t>
            </a:r>
            <a:r>
              <a:rPr lang="lt-LT"/>
              <a:t> </a:t>
            </a:r>
            <a:r>
              <a:rPr lang="lt-LT" err="1"/>
              <a:t>nec</a:t>
            </a:r>
            <a:r>
              <a:rPr lang="lt-LT"/>
              <a:t> urna. </a:t>
            </a:r>
            <a:r>
              <a:rPr lang="lt-LT" err="1"/>
              <a:t>In</a:t>
            </a:r>
            <a:r>
              <a:rPr lang="lt-LT"/>
              <a:t> </a:t>
            </a:r>
            <a:r>
              <a:rPr lang="lt-LT" err="1"/>
              <a:t>nisi</a:t>
            </a:r>
            <a:r>
              <a:rPr lang="lt-LT"/>
              <a:t> </a:t>
            </a:r>
            <a:r>
              <a:rPr lang="lt-LT" err="1"/>
              <a:t>neque</a:t>
            </a:r>
            <a:r>
              <a:rPr lang="lt-LT"/>
              <a:t>, </a:t>
            </a:r>
            <a:r>
              <a:rPr lang="lt-LT" err="1"/>
              <a:t>aliquet</a:t>
            </a:r>
            <a:r>
              <a:rPr lang="lt-LT"/>
              <a:t> </a:t>
            </a:r>
            <a:r>
              <a:rPr lang="lt-LT" err="1"/>
              <a:t>vel</a:t>
            </a:r>
            <a:r>
              <a:rPr lang="lt-LT"/>
              <a:t>, </a:t>
            </a:r>
            <a:r>
              <a:rPr lang="lt-LT" err="1"/>
              <a:t>dapibus</a:t>
            </a:r>
            <a:r>
              <a:rPr lang="lt-LT"/>
              <a:t> </a:t>
            </a:r>
            <a:r>
              <a:rPr lang="lt-LT" err="1"/>
              <a:t>id</a:t>
            </a:r>
            <a:r>
              <a:rPr lang="lt-LT"/>
              <a:t>, </a:t>
            </a:r>
            <a:r>
              <a:rPr lang="lt-LT" err="1"/>
              <a:t>mattis</a:t>
            </a:r>
            <a:r>
              <a:rPr lang="lt-LT"/>
              <a:t> </a:t>
            </a:r>
            <a:r>
              <a:rPr lang="lt-LT" err="1"/>
              <a:t>vel</a:t>
            </a:r>
            <a:r>
              <a:rPr lang="lt-LT"/>
              <a:t>, </a:t>
            </a:r>
            <a:r>
              <a:rPr lang="lt-LT" err="1"/>
              <a:t>nisi</a:t>
            </a:r>
            <a:r>
              <a:rPr lang="lt-LT"/>
              <a:t>. </a:t>
            </a:r>
            <a:r>
              <a:rPr lang="lt-LT" err="1"/>
              <a:t>Sed</a:t>
            </a:r>
            <a:r>
              <a:rPr lang="lt-LT"/>
              <a:t> </a:t>
            </a:r>
            <a:r>
              <a:rPr lang="lt-LT" err="1"/>
              <a:t>pretium</a:t>
            </a:r>
            <a:r>
              <a:rPr lang="lt-LT"/>
              <a:t>, </a:t>
            </a:r>
            <a:r>
              <a:rPr lang="lt-LT" err="1"/>
              <a:t>ligula</a:t>
            </a:r>
            <a:r>
              <a:rPr lang="lt-LT"/>
              <a:t> </a:t>
            </a:r>
            <a:r>
              <a:rPr lang="lt-LT" err="1"/>
              <a:t>sollicitudin</a:t>
            </a:r>
            <a:r>
              <a:rPr lang="lt-LT"/>
              <a:t> </a:t>
            </a:r>
            <a:r>
              <a:rPr lang="lt-LT" err="1"/>
              <a:t>laoreet</a:t>
            </a:r>
            <a:r>
              <a:rPr lang="lt-LT"/>
              <a:t> </a:t>
            </a:r>
            <a:r>
              <a:rPr lang="lt-LT" err="1"/>
              <a:t>viverra</a:t>
            </a:r>
            <a:r>
              <a:rPr lang="lt-LT"/>
              <a:t>, </a:t>
            </a:r>
            <a:r>
              <a:rPr lang="lt-LT" err="1"/>
              <a:t>tortor</a:t>
            </a:r>
            <a:r>
              <a:rPr lang="lt-LT"/>
              <a:t> </a:t>
            </a:r>
            <a:r>
              <a:rPr lang="lt-LT" err="1"/>
              <a:t>libero</a:t>
            </a:r>
            <a:r>
              <a:rPr lang="lt-LT"/>
              <a:t> </a:t>
            </a:r>
            <a:r>
              <a:rPr lang="lt-LT" err="1"/>
              <a:t>sodales</a:t>
            </a:r>
            <a:r>
              <a:rPr lang="lt-LT"/>
              <a:t> </a:t>
            </a:r>
            <a:r>
              <a:rPr lang="lt-LT" err="1"/>
              <a:t>leo</a:t>
            </a:r>
            <a:r>
              <a:rPr lang="lt-LT"/>
              <a:t>, </a:t>
            </a:r>
            <a:r>
              <a:rPr lang="lt-LT" err="1"/>
              <a:t>eget</a:t>
            </a:r>
            <a:r>
              <a:rPr lang="lt-LT"/>
              <a:t> </a:t>
            </a:r>
            <a:r>
              <a:rPr lang="lt-LT" err="1"/>
              <a:t>blandit</a:t>
            </a:r>
            <a:r>
              <a:rPr lang="lt-LT"/>
              <a:t> </a:t>
            </a:r>
            <a:r>
              <a:rPr lang="lt-LT" err="1"/>
              <a:t>nunc</a:t>
            </a:r>
            <a:r>
              <a:rPr lang="lt-LT"/>
              <a:t> </a:t>
            </a:r>
            <a:r>
              <a:rPr lang="lt-LT" err="1"/>
              <a:t>tortor</a:t>
            </a:r>
            <a:r>
              <a:rPr lang="lt-LT"/>
              <a:t> </a:t>
            </a:r>
            <a:r>
              <a:rPr lang="lt-LT" err="1"/>
              <a:t>eu</a:t>
            </a:r>
            <a:r>
              <a:rPr lang="lt-LT"/>
              <a:t> </a:t>
            </a:r>
            <a:r>
              <a:rPr lang="lt-LT" err="1"/>
              <a:t>nibh</a:t>
            </a:r>
            <a:r>
              <a:rPr lang="lt-LT"/>
              <a:t>. </a:t>
            </a:r>
            <a:r>
              <a:rPr lang="lt-LT" err="1"/>
              <a:t>Nullam</a:t>
            </a:r>
            <a:r>
              <a:rPr lang="lt-LT"/>
              <a:t> </a:t>
            </a:r>
            <a:r>
              <a:rPr lang="lt-LT" err="1"/>
              <a:t>mollis</a:t>
            </a:r>
            <a:r>
              <a:rPr lang="lt-LT"/>
              <a:t>. </a:t>
            </a:r>
            <a:r>
              <a:rPr lang="lt-LT" err="1"/>
              <a:t>Ut</a:t>
            </a:r>
            <a:r>
              <a:rPr lang="lt-LT"/>
              <a:t> justo. </a:t>
            </a:r>
            <a:r>
              <a:rPr lang="lt-LT" err="1"/>
              <a:t>Suspendisse</a:t>
            </a:r>
            <a:r>
              <a:rPr lang="lt-LT"/>
              <a:t> </a:t>
            </a:r>
            <a:r>
              <a:rPr lang="lt-LT" err="1"/>
              <a:t>potenti</a:t>
            </a:r>
            <a:r>
              <a:rPr lang="lt-LT"/>
              <a:t>.</a:t>
            </a:r>
          </a:p>
          <a:p>
            <a:pPr lvl="0"/>
            <a:r>
              <a:rPr lang="lt-LT" err="1"/>
              <a:t>Sed</a:t>
            </a:r>
            <a:r>
              <a:rPr lang="lt-LT"/>
              <a:t> </a:t>
            </a:r>
            <a:r>
              <a:rPr lang="lt-LT" err="1"/>
              <a:t>egestas</a:t>
            </a:r>
            <a:r>
              <a:rPr lang="lt-LT"/>
              <a:t>, ante et </a:t>
            </a:r>
            <a:r>
              <a:rPr lang="lt-LT" err="1"/>
              <a:t>vulputate</a:t>
            </a:r>
            <a:r>
              <a:rPr lang="lt-LT"/>
              <a:t> </a:t>
            </a:r>
            <a:r>
              <a:rPr lang="lt-LT" err="1"/>
              <a:t>volutpat</a:t>
            </a:r>
            <a:r>
              <a:rPr lang="lt-LT"/>
              <a:t>, eros </a:t>
            </a:r>
            <a:r>
              <a:rPr lang="lt-LT" err="1"/>
              <a:t>pede</a:t>
            </a:r>
            <a:r>
              <a:rPr lang="lt-LT"/>
              <a:t> </a:t>
            </a:r>
            <a:r>
              <a:rPr lang="lt-LT" err="1"/>
              <a:t>semper</a:t>
            </a:r>
            <a:r>
              <a:rPr lang="lt-LT"/>
              <a:t> </a:t>
            </a:r>
            <a:r>
              <a:rPr lang="lt-LT" err="1"/>
              <a:t>est</a:t>
            </a:r>
            <a:r>
              <a:rPr lang="lt-LT"/>
              <a:t>, vitae </a:t>
            </a:r>
            <a:r>
              <a:rPr lang="lt-LT" err="1"/>
              <a:t>luctus</a:t>
            </a:r>
            <a:r>
              <a:rPr lang="lt-LT"/>
              <a:t> metus </a:t>
            </a:r>
            <a:r>
              <a:rPr lang="lt-LT" err="1"/>
              <a:t>libero</a:t>
            </a:r>
            <a:r>
              <a:rPr lang="lt-LT"/>
              <a:t> </a:t>
            </a:r>
            <a:r>
              <a:rPr lang="lt-LT" err="1"/>
              <a:t>eu</a:t>
            </a:r>
            <a:r>
              <a:rPr lang="lt-LT"/>
              <a:t> </a:t>
            </a:r>
            <a:r>
              <a:rPr lang="lt-LT" err="1"/>
              <a:t>augue</a:t>
            </a:r>
            <a:r>
              <a:rPr lang="lt-LT"/>
              <a:t>. </a:t>
            </a:r>
            <a:r>
              <a:rPr lang="lt-LT" err="1"/>
              <a:t>Morbi</a:t>
            </a:r>
            <a:r>
              <a:rPr lang="lt-LT"/>
              <a:t> purus </a:t>
            </a:r>
            <a:r>
              <a:rPr lang="lt-LT" err="1"/>
              <a:t>libero</a:t>
            </a:r>
            <a:r>
              <a:rPr lang="lt-LT"/>
              <a:t>, </a:t>
            </a:r>
            <a:r>
              <a:rPr lang="lt-LT" err="1"/>
              <a:t>faucibus</a:t>
            </a:r>
            <a:r>
              <a:rPr lang="lt-LT"/>
              <a:t> </a:t>
            </a:r>
            <a:r>
              <a:rPr lang="lt-LT" err="1"/>
              <a:t>adipiscing</a:t>
            </a:r>
            <a:r>
              <a:rPr lang="lt-LT"/>
              <a:t>, </a:t>
            </a:r>
            <a:r>
              <a:rPr lang="lt-LT" err="1"/>
              <a:t>commodo</a:t>
            </a:r>
            <a:r>
              <a:rPr lang="lt-LT"/>
              <a:t> </a:t>
            </a:r>
            <a:r>
              <a:rPr lang="lt-LT" err="1"/>
              <a:t>quis</a:t>
            </a:r>
            <a:r>
              <a:rPr lang="lt-LT"/>
              <a:t>, </a:t>
            </a:r>
            <a:r>
              <a:rPr lang="lt-LT" err="1"/>
              <a:t>gravida</a:t>
            </a:r>
            <a:r>
              <a:rPr lang="lt-LT"/>
              <a:t> </a:t>
            </a:r>
            <a:r>
              <a:rPr lang="lt-LT" err="1"/>
              <a:t>id</a:t>
            </a:r>
            <a:r>
              <a:rPr lang="lt-LT"/>
              <a:t>, </a:t>
            </a:r>
            <a:r>
              <a:rPr lang="lt-LT" err="1"/>
              <a:t>est</a:t>
            </a:r>
            <a:r>
              <a:rPr lang="lt-LT"/>
              <a:t>. </a:t>
            </a:r>
            <a:r>
              <a:rPr lang="lt-LT" err="1"/>
              <a:t>Sed</a:t>
            </a:r>
            <a:r>
              <a:rPr lang="lt-LT"/>
              <a:t> </a:t>
            </a:r>
            <a:r>
              <a:rPr lang="lt-LT" err="1"/>
              <a:t>lectus</a:t>
            </a:r>
            <a:r>
              <a:rPr lang="lt-LT"/>
              <a:t>. </a:t>
            </a:r>
            <a:r>
              <a:rPr lang="lt-LT" err="1"/>
              <a:t>Praesent</a:t>
            </a:r>
            <a:r>
              <a:rPr lang="lt-LT"/>
              <a:t> </a:t>
            </a:r>
            <a:r>
              <a:rPr lang="lt-LT" err="1"/>
              <a:t>elementum</a:t>
            </a:r>
            <a:r>
              <a:rPr lang="lt-LT"/>
              <a:t> </a:t>
            </a:r>
            <a:r>
              <a:rPr lang="lt-LT" err="1"/>
              <a:t>hendrerit</a:t>
            </a:r>
            <a:r>
              <a:rPr lang="lt-LT"/>
              <a:t> </a:t>
            </a:r>
            <a:r>
              <a:rPr lang="lt-LT" err="1"/>
              <a:t>tortor</a:t>
            </a:r>
            <a:r>
              <a:rPr lang="lt-LT"/>
              <a:t>. </a:t>
            </a:r>
            <a:r>
              <a:rPr lang="lt-LT" err="1"/>
              <a:t>Sed</a:t>
            </a:r>
            <a:r>
              <a:rPr lang="lt-LT"/>
              <a:t> </a:t>
            </a:r>
            <a:r>
              <a:rPr lang="lt-LT" err="1"/>
              <a:t>semper</a:t>
            </a:r>
            <a:r>
              <a:rPr lang="lt-LT"/>
              <a:t> </a:t>
            </a:r>
            <a:r>
              <a:rPr lang="lt-LT" err="1"/>
              <a:t>lorem</a:t>
            </a:r>
            <a:r>
              <a:rPr lang="lt-LT"/>
              <a:t> at </a:t>
            </a:r>
            <a:r>
              <a:rPr lang="lt-LT" err="1"/>
              <a:t>felis</a:t>
            </a:r>
            <a:r>
              <a:rPr lang="lt-LT"/>
              <a:t>. </a:t>
            </a:r>
            <a:r>
              <a:rPr lang="lt-LT" err="1"/>
              <a:t>Vestibulum</a:t>
            </a:r>
            <a:r>
              <a:rPr lang="lt-LT"/>
              <a:t> </a:t>
            </a:r>
            <a:r>
              <a:rPr lang="lt-LT" err="1"/>
              <a:t>volutpat</a:t>
            </a:r>
            <a:r>
              <a:rPr lang="lt-LT"/>
              <a:t>, </a:t>
            </a:r>
            <a:r>
              <a:rPr lang="lt-LT" err="1"/>
              <a:t>lacus</a:t>
            </a:r>
            <a:r>
              <a:rPr lang="lt-LT"/>
              <a:t> a </a:t>
            </a:r>
            <a:r>
              <a:rPr lang="lt-LT" err="1"/>
              <a:t>ultrices</a:t>
            </a:r>
            <a:r>
              <a:rPr lang="lt-LT"/>
              <a:t> </a:t>
            </a:r>
            <a:r>
              <a:rPr lang="lt-LT" err="1"/>
              <a:t>sagittis</a:t>
            </a:r>
            <a:r>
              <a:rPr lang="lt-LT"/>
              <a:t>, mi </a:t>
            </a:r>
            <a:r>
              <a:rPr lang="lt-LT" err="1"/>
              <a:t>neque</a:t>
            </a:r>
            <a:r>
              <a:rPr lang="lt-LT"/>
              <a:t> </a:t>
            </a:r>
            <a:r>
              <a:rPr lang="lt-LT" err="1"/>
              <a:t>euismod</a:t>
            </a:r>
            <a:r>
              <a:rPr lang="lt-LT"/>
              <a:t> </a:t>
            </a:r>
            <a:r>
              <a:rPr lang="lt-LT" err="1"/>
              <a:t>dui</a:t>
            </a:r>
            <a:r>
              <a:rPr lang="lt-LT"/>
              <a:t>, </a:t>
            </a:r>
            <a:r>
              <a:rPr lang="lt-LT" err="1"/>
              <a:t>eu</a:t>
            </a:r>
            <a:r>
              <a:rPr lang="lt-LT"/>
              <a:t> </a:t>
            </a:r>
            <a:r>
              <a:rPr lang="lt-LT" err="1"/>
              <a:t>pulvinar</a:t>
            </a:r>
            <a:r>
              <a:rPr lang="lt-LT"/>
              <a:t> </a:t>
            </a:r>
            <a:r>
              <a:rPr lang="lt-LT" err="1"/>
              <a:t>nunc</a:t>
            </a:r>
            <a:r>
              <a:rPr lang="lt-LT"/>
              <a:t> </a:t>
            </a:r>
            <a:r>
              <a:rPr lang="lt-LT" err="1"/>
              <a:t>sapien</a:t>
            </a:r>
            <a:r>
              <a:rPr lang="lt-LT"/>
              <a:t> </a:t>
            </a:r>
            <a:r>
              <a:rPr lang="lt-LT" err="1"/>
              <a:t>ornare</a:t>
            </a:r>
            <a:r>
              <a:rPr lang="lt-LT"/>
              <a:t>.</a:t>
            </a:r>
          </a:p>
          <a:p>
            <a:pPr lvl="0"/>
            <a:r>
              <a:rPr lang="lt-LT"/>
              <a:t> </a:t>
            </a:r>
            <a:r>
              <a:rPr lang="lt-LT" err="1"/>
              <a:t>Pulvinar</a:t>
            </a:r>
            <a:r>
              <a:rPr lang="lt-LT"/>
              <a:t> </a:t>
            </a:r>
            <a:r>
              <a:rPr lang="lt-LT" err="1"/>
              <a:t>risus</a:t>
            </a:r>
            <a:r>
              <a:rPr lang="lt-LT"/>
              <a:t>, vitae </a:t>
            </a:r>
            <a:r>
              <a:rPr lang="lt-LT" err="1"/>
              <a:t>facilisis</a:t>
            </a:r>
            <a:r>
              <a:rPr lang="lt-LT"/>
              <a:t> </a:t>
            </a:r>
            <a:r>
              <a:rPr lang="lt-LT" err="1"/>
              <a:t>libero</a:t>
            </a:r>
            <a:r>
              <a:rPr lang="lt-LT"/>
              <a:t> </a:t>
            </a:r>
            <a:r>
              <a:rPr lang="lt-LT" err="1"/>
              <a:t>dolor</a:t>
            </a:r>
            <a:r>
              <a:rPr lang="lt-LT"/>
              <a:t> a purus. </a:t>
            </a:r>
            <a:r>
              <a:rPr lang="lt-LT" err="1"/>
              <a:t>Sed</a:t>
            </a:r>
            <a:r>
              <a:rPr lang="lt-LT"/>
              <a:t> </a:t>
            </a:r>
            <a:r>
              <a:rPr lang="lt-LT" err="1"/>
              <a:t>vel</a:t>
            </a:r>
            <a:r>
              <a:rPr lang="lt-LT"/>
              <a:t> </a:t>
            </a:r>
            <a:r>
              <a:rPr lang="lt-LT" err="1"/>
              <a:t>lacus</a:t>
            </a:r>
            <a:r>
              <a:rPr lang="lt-LT"/>
              <a:t>. </a:t>
            </a:r>
            <a:r>
              <a:rPr lang="lt-LT" err="1"/>
              <a:t>Mauris</a:t>
            </a:r>
            <a:r>
              <a:rPr lang="lt-LT"/>
              <a:t> </a:t>
            </a:r>
            <a:r>
              <a:rPr lang="lt-LT" err="1"/>
              <a:t>nibh</a:t>
            </a:r>
            <a:r>
              <a:rPr lang="lt-LT"/>
              <a:t> </a:t>
            </a:r>
            <a:r>
              <a:rPr lang="lt-LT" err="1"/>
              <a:t>felis</a:t>
            </a:r>
            <a:r>
              <a:rPr lang="lt-LT"/>
              <a:t>, </a:t>
            </a:r>
            <a:r>
              <a:rPr lang="lt-LT" err="1"/>
              <a:t>adipiscing</a:t>
            </a:r>
            <a:r>
              <a:rPr lang="lt-LT"/>
              <a:t> varius, </a:t>
            </a:r>
            <a:r>
              <a:rPr lang="lt-LT" err="1"/>
              <a:t>adipiscing</a:t>
            </a:r>
            <a:r>
              <a:rPr lang="lt-LT"/>
              <a:t> </a:t>
            </a:r>
            <a:r>
              <a:rPr lang="lt-LT" err="1"/>
              <a:t>in</a:t>
            </a:r>
            <a:r>
              <a:rPr lang="lt-LT"/>
              <a:t>, </a:t>
            </a:r>
            <a:r>
              <a:rPr lang="lt-LT" err="1"/>
              <a:t>lacinia</a:t>
            </a:r>
            <a:r>
              <a:rPr lang="lt-LT"/>
              <a:t> </a:t>
            </a:r>
            <a:r>
              <a:rPr lang="lt-LT" err="1"/>
              <a:t>vel</a:t>
            </a:r>
            <a:r>
              <a:rPr lang="lt-LT"/>
              <a:t>, </a:t>
            </a:r>
            <a:r>
              <a:rPr lang="lt-LT" err="1"/>
              <a:t>tellus</a:t>
            </a:r>
            <a:r>
              <a:rPr lang="lt-LT"/>
              <a:t>. </a:t>
            </a:r>
            <a:r>
              <a:rPr lang="lt-LT" err="1"/>
              <a:t>Suspendisse</a:t>
            </a:r>
            <a:r>
              <a:rPr lang="lt-LT"/>
              <a:t> </a:t>
            </a:r>
            <a:r>
              <a:rPr lang="lt-LT" err="1"/>
              <a:t>ac</a:t>
            </a:r>
            <a:r>
              <a:rPr lang="lt-LT"/>
              <a:t> urna. </a:t>
            </a:r>
            <a:r>
              <a:rPr lang="lt-LT" err="1"/>
              <a:t>Etiam</a:t>
            </a:r>
            <a:r>
              <a:rPr lang="lt-LT"/>
              <a:t> </a:t>
            </a:r>
            <a:r>
              <a:rPr lang="lt-LT" err="1"/>
              <a:t>pellentesque</a:t>
            </a:r>
            <a:r>
              <a:rPr lang="lt-LT"/>
              <a:t> </a:t>
            </a:r>
            <a:r>
              <a:rPr lang="lt-LT" err="1"/>
              <a:t>mauris</a:t>
            </a:r>
            <a:r>
              <a:rPr lang="lt-LT"/>
              <a:t> </a:t>
            </a:r>
            <a:r>
              <a:rPr lang="lt-LT" err="1"/>
              <a:t>ut</a:t>
            </a:r>
            <a:r>
              <a:rPr lang="lt-LT"/>
              <a:t> </a:t>
            </a:r>
            <a:r>
              <a:rPr lang="lt-LT" err="1"/>
              <a:t>lectus</a:t>
            </a:r>
            <a:r>
              <a:rPr lang="lt-LT"/>
              <a:t>. </a:t>
            </a:r>
            <a:r>
              <a:rPr lang="lt-LT" err="1"/>
              <a:t>Nunc</a:t>
            </a:r>
            <a:r>
              <a:rPr lang="lt-LT"/>
              <a:t> </a:t>
            </a:r>
            <a:r>
              <a:rPr lang="lt-LT" err="1"/>
              <a:t>tellus</a:t>
            </a:r>
            <a:r>
              <a:rPr lang="lt-LT"/>
              <a:t> ante, </a:t>
            </a:r>
            <a:r>
              <a:rPr lang="lt-LT" err="1"/>
              <a:t>mattis</a:t>
            </a:r>
            <a:r>
              <a:rPr lang="lt-LT"/>
              <a:t> </a:t>
            </a:r>
            <a:r>
              <a:rPr lang="lt-LT" err="1"/>
              <a:t>eget</a:t>
            </a:r>
            <a:r>
              <a:rPr lang="lt-LT"/>
              <a:t>, </a:t>
            </a:r>
            <a:r>
              <a:rPr lang="lt-LT" err="1"/>
              <a:t>gravida</a:t>
            </a:r>
            <a:r>
              <a:rPr lang="lt-LT"/>
              <a:t> vitae, </a:t>
            </a:r>
            <a:r>
              <a:rPr lang="lt-LT" err="1"/>
              <a:t>ultricies</a:t>
            </a:r>
            <a:r>
              <a:rPr lang="lt-LT"/>
              <a:t> </a:t>
            </a:r>
            <a:r>
              <a:rPr lang="lt-LT" err="1"/>
              <a:t>ac</a:t>
            </a:r>
            <a:r>
              <a:rPr lang="lt-LT"/>
              <a:t>, </a:t>
            </a:r>
            <a:r>
              <a:rPr lang="lt-LT" err="1"/>
              <a:t>leo</a:t>
            </a:r>
            <a:r>
              <a:rPr lang="lt-LT"/>
              <a:t>. </a:t>
            </a:r>
            <a:r>
              <a:rPr lang="lt-LT" err="1"/>
              <a:t>Integer</a:t>
            </a:r>
            <a:r>
              <a:rPr lang="lt-LT"/>
              <a:t> </a:t>
            </a:r>
            <a:r>
              <a:rPr lang="lt-LT" err="1"/>
              <a:t>leo</a:t>
            </a:r>
            <a:r>
              <a:rPr lang="lt-LT"/>
              <a:t> </a:t>
            </a:r>
            <a:r>
              <a:rPr lang="lt-LT" err="1"/>
              <a:t>pede</a:t>
            </a:r>
            <a:r>
              <a:rPr lang="lt-LT"/>
              <a:t>, </a:t>
            </a:r>
            <a:r>
              <a:rPr lang="lt-LT" err="1"/>
              <a:t>ornare</a:t>
            </a:r>
            <a:r>
              <a:rPr lang="lt-LT"/>
              <a:t> a, </a:t>
            </a:r>
            <a:r>
              <a:rPr lang="lt-LT" err="1"/>
              <a:t>lacinia</a:t>
            </a:r>
            <a:r>
              <a:rPr lang="lt-LT"/>
              <a:t> </a:t>
            </a:r>
            <a:r>
              <a:rPr lang="lt-LT" err="1"/>
              <a:t>eu</a:t>
            </a:r>
            <a:r>
              <a:rPr lang="lt-LT"/>
              <a:t>, </a:t>
            </a:r>
            <a:r>
              <a:rPr lang="lt-LT" err="1"/>
              <a:t>vulputate</a:t>
            </a:r>
            <a:r>
              <a:rPr lang="lt-LT"/>
              <a:t> </a:t>
            </a:r>
            <a:r>
              <a:rPr lang="lt-LT" err="1"/>
              <a:t>vel</a:t>
            </a:r>
            <a:r>
              <a:rPr lang="lt-LT"/>
              <a:t>, </a:t>
            </a:r>
            <a:r>
              <a:rPr lang="lt-LT" err="1"/>
              <a:t>nisl</a:t>
            </a:r>
            <a:r>
              <a:rPr lang="lt-LT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t-LT" err="1"/>
              <a:t>Pulvinar</a:t>
            </a:r>
            <a:r>
              <a:rPr lang="lt-LT"/>
              <a:t> </a:t>
            </a:r>
            <a:r>
              <a:rPr lang="lt-LT" err="1"/>
              <a:t>risus</a:t>
            </a:r>
            <a:r>
              <a:rPr lang="lt-LT"/>
              <a:t>, vitae </a:t>
            </a:r>
            <a:r>
              <a:rPr lang="lt-LT" err="1"/>
              <a:t>facilisis</a:t>
            </a:r>
            <a:r>
              <a:rPr lang="lt-LT"/>
              <a:t> </a:t>
            </a:r>
            <a:r>
              <a:rPr lang="lt-LT" err="1"/>
              <a:t>libero</a:t>
            </a:r>
            <a:r>
              <a:rPr lang="lt-LT"/>
              <a:t> </a:t>
            </a:r>
            <a:r>
              <a:rPr lang="lt-LT" err="1"/>
              <a:t>dolor</a:t>
            </a:r>
            <a:r>
              <a:rPr lang="lt-LT"/>
              <a:t> a purus. </a:t>
            </a:r>
            <a:r>
              <a:rPr lang="lt-LT" err="1"/>
              <a:t>Sed</a:t>
            </a:r>
            <a:r>
              <a:rPr lang="lt-LT"/>
              <a:t> </a:t>
            </a:r>
            <a:r>
              <a:rPr lang="lt-LT" err="1"/>
              <a:t>vel</a:t>
            </a:r>
            <a:r>
              <a:rPr lang="lt-LT"/>
              <a:t> </a:t>
            </a:r>
            <a:r>
              <a:rPr lang="lt-LT" err="1"/>
              <a:t>lacus</a:t>
            </a:r>
            <a:r>
              <a:rPr lang="lt-LT"/>
              <a:t>. </a:t>
            </a:r>
            <a:r>
              <a:rPr lang="lt-LT" err="1"/>
              <a:t>Mauris</a:t>
            </a:r>
            <a:r>
              <a:rPr lang="lt-LT"/>
              <a:t> </a:t>
            </a:r>
            <a:r>
              <a:rPr lang="lt-LT" err="1"/>
              <a:t>nibh</a:t>
            </a:r>
            <a:r>
              <a:rPr lang="lt-LT"/>
              <a:t> </a:t>
            </a:r>
            <a:r>
              <a:rPr lang="lt-LT" err="1"/>
              <a:t>felis</a:t>
            </a:r>
            <a:r>
              <a:rPr lang="lt-LT"/>
              <a:t>, </a:t>
            </a:r>
            <a:r>
              <a:rPr lang="lt-LT" err="1"/>
              <a:t>adipiscing</a:t>
            </a:r>
            <a:r>
              <a:rPr lang="lt-LT"/>
              <a:t> varius, </a:t>
            </a:r>
            <a:r>
              <a:rPr lang="lt-LT" err="1"/>
              <a:t>adipiscing</a:t>
            </a:r>
            <a:r>
              <a:rPr lang="lt-LT"/>
              <a:t> </a:t>
            </a:r>
            <a:r>
              <a:rPr lang="lt-LT" err="1"/>
              <a:t>in</a:t>
            </a:r>
            <a:r>
              <a:rPr lang="lt-LT"/>
              <a:t>, </a:t>
            </a:r>
            <a:r>
              <a:rPr lang="lt-LT" err="1"/>
              <a:t>lacinia</a:t>
            </a:r>
            <a:r>
              <a:rPr lang="lt-LT"/>
              <a:t> </a:t>
            </a:r>
            <a:r>
              <a:rPr lang="lt-LT" err="1"/>
              <a:t>vel</a:t>
            </a:r>
            <a:r>
              <a:rPr lang="lt-LT"/>
              <a:t>, </a:t>
            </a:r>
            <a:r>
              <a:rPr lang="lt-LT" err="1"/>
              <a:t>tellus</a:t>
            </a:r>
            <a:r>
              <a:rPr lang="lt-LT"/>
              <a:t>. </a:t>
            </a:r>
            <a:r>
              <a:rPr lang="lt-LT" err="1"/>
              <a:t>Suspendisse</a:t>
            </a:r>
            <a:r>
              <a:rPr lang="lt-LT"/>
              <a:t> </a:t>
            </a:r>
            <a:r>
              <a:rPr lang="lt-LT" err="1"/>
              <a:t>ac</a:t>
            </a:r>
            <a:r>
              <a:rPr lang="lt-LT"/>
              <a:t> urna. </a:t>
            </a:r>
            <a:r>
              <a:rPr lang="lt-LT" err="1"/>
              <a:t>Etiam</a:t>
            </a:r>
            <a:r>
              <a:rPr lang="lt-LT"/>
              <a:t> </a:t>
            </a:r>
            <a:r>
              <a:rPr lang="lt-LT" err="1"/>
              <a:t>pellentesque</a:t>
            </a:r>
            <a:r>
              <a:rPr lang="lt-LT"/>
              <a:t> </a:t>
            </a:r>
            <a:r>
              <a:rPr lang="lt-LT" err="1"/>
              <a:t>mauris</a:t>
            </a:r>
            <a:r>
              <a:rPr lang="lt-LT"/>
              <a:t> </a:t>
            </a:r>
            <a:r>
              <a:rPr lang="lt-LT" err="1"/>
              <a:t>ut</a:t>
            </a:r>
            <a:r>
              <a:rPr lang="lt-LT"/>
              <a:t> </a:t>
            </a:r>
            <a:r>
              <a:rPr lang="lt-LT" err="1"/>
              <a:t>lectus</a:t>
            </a:r>
            <a:r>
              <a:rPr lang="lt-LT"/>
              <a:t>. </a:t>
            </a:r>
            <a:r>
              <a:rPr lang="lt-LT" err="1"/>
              <a:t>Nunc</a:t>
            </a:r>
            <a:r>
              <a:rPr lang="lt-LT"/>
              <a:t> </a:t>
            </a:r>
            <a:r>
              <a:rPr lang="lt-LT" err="1"/>
              <a:t>tellus</a:t>
            </a:r>
            <a:r>
              <a:rPr lang="lt-LT"/>
              <a:t> ante, </a:t>
            </a:r>
            <a:r>
              <a:rPr lang="lt-LT" err="1"/>
              <a:t>mattis</a:t>
            </a:r>
            <a:r>
              <a:rPr lang="lt-LT"/>
              <a:t> </a:t>
            </a:r>
            <a:r>
              <a:rPr lang="lt-LT" err="1"/>
              <a:t>eget</a:t>
            </a:r>
            <a:r>
              <a:rPr lang="lt-LT"/>
              <a:t>, </a:t>
            </a:r>
            <a:r>
              <a:rPr lang="lt-LT" err="1"/>
              <a:t>gravida</a:t>
            </a:r>
            <a:r>
              <a:rPr lang="lt-LT"/>
              <a:t> vitae, </a:t>
            </a:r>
            <a:r>
              <a:rPr lang="lt-LT" err="1"/>
              <a:t>ultricies</a:t>
            </a:r>
            <a:r>
              <a:rPr lang="lt-LT"/>
              <a:t> </a:t>
            </a:r>
            <a:r>
              <a:rPr lang="lt-LT" err="1"/>
              <a:t>ac</a:t>
            </a:r>
            <a:r>
              <a:rPr lang="lt-LT"/>
              <a:t>, </a:t>
            </a:r>
            <a:r>
              <a:rPr lang="lt-LT" err="1"/>
              <a:t>leo</a:t>
            </a:r>
            <a:r>
              <a:rPr lang="lt-LT"/>
              <a:t>. </a:t>
            </a:r>
            <a:r>
              <a:rPr lang="lt-LT" err="1"/>
              <a:t>Integer</a:t>
            </a:r>
            <a:r>
              <a:rPr lang="lt-LT"/>
              <a:t> </a:t>
            </a:r>
            <a:r>
              <a:rPr lang="lt-LT" err="1"/>
              <a:t>leo</a:t>
            </a:r>
            <a:r>
              <a:rPr lang="lt-LT"/>
              <a:t> </a:t>
            </a:r>
            <a:r>
              <a:rPr lang="lt-LT" err="1"/>
              <a:t>pede</a:t>
            </a:r>
            <a:r>
              <a:rPr lang="lt-LT"/>
              <a:t>, </a:t>
            </a:r>
            <a:r>
              <a:rPr lang="lt-LT" err="1"/>
              <a:t>ornare</a:t>
            </a:r>
            <a:r>
              <a:rPr lang="lt-LT"/>
              <a:t> a, </a:t>
            </a:r>
            <a:r>
              <a:rPr lang="lt-LT" err="1"/>
              <a:t>lacinia</a:t>
            </a:r>
            <a:r>
              <a:rPr lang="lt-LT"/>
              <a:t> </a:t>
            </a:r>
            <a:r>
              <a:rPr lang="lt-LT" err="1"/>
              <a:t>eu</a:t>
            </a:r>
            <a:r>
              <a:rPr lang="lt-LT"/>
              <a:t>, </a:t>
            </a:r>
            <a:r>
              <a:rPr lang="lt-LT" err="1"/>
              <a:t>vulputate</a:t>
            </a:r>
            <a:r>
              <a:rPr lang="lt-LT"/>
              <a:t> </a:t>
            </a:r>
            <a:r>
              <a:rPr lang="lt-LT" err="1"/>
              <a:t>vel</a:t>
            </a:r>
            <a:r>
              <a:rPr lang="lt-LT"/>
              <a:t>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ED0088C-F87C-43D2-87BE-B153813CDC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/>
              <a:t>Slide Title</a:t>
            </a:r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41633AD6-B3C6-4F0D-BDF9-CEF44F07DD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054428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F854015-FBA8-4F78-97E9-AA4377452FA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3171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633586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with logo &amp; number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54788-4C62-DB66-392C-F43D0CEED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36016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9B2BF8-F592-147C-9CF0-63977340BC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/>
          <a:lstStyle>
            <a:lvl1pPr marL="514376" indent="-514376">
              <a:buClr>
                <a:srgbClr val="AF1281"/>
              </a:buClr>
              <a:buFont typeface="+mj-lt"/>
              <a:buAutoNum type="arabicPeriod"/>
              <a:defRPr/>
            </a:lvl1pPr>
            <a:lvl2pPr marL="914446" indent="-457223">
              <a:buClr>
                <a:srgbClr val="AF1281"/>
              </a:buClr>
              <a:buFont typeface="+mj-lt"/>
              <a:buAutoNum type="arabicPeriod"/>
              <a:defRPr/>
            </a:lvl2pPr>
            <a:lvl3pPr marL="1371669" indent="-457223">
              <a:buClr>
                <a:srgbClr val="AF1281"/>
              </a:buClr>
              <a:buFont typeface="+mj-lt"/>
              <a:buAutoNum type="arabicPeriod"/>
              <a:defRPr/>
            </a:lvl3pPr>
            <a:lvl4pPr marL="1714586" indent="-342917">
              <a:buClr>
                <a:srgbClr val="AF1281"/>
              </a:buClr>
              <a:buFont typeface="+mj-lt"/>
              <a:buAutoNum type="arabicPeriod"/>
              <a:defRPr/>
            </a:lvl4pPr>
            <a:lvl5pPr marL="2171809" indent="-342917">
              <a:buClr>
                <a:srgbClr val="AF1281"/>
              </a:buClr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5969964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with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54788-4C62-DB66-392C-F43D0CEED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36016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9B2BF8-F592-147C-9CF0-63977340BC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AF1281"/>
              </a:buClr>
              <a:buFont typeface="+mj-lt"/>
              <a:buNone/>
              <a:defRPr/>
            </a:lvl1pPr>
            <a:lvl2pPr marL="914400" indent="-457200">
              <a:buClr>
                <a:srgbClr val="AF1281"/>
              </a:buClr>
              <a:buFont typeface="+mj-lt"/>
              <a:buAutoNum type="arabicPeriod"/>
              <a:defRPr/>
            </a:lvl2pPr>
            <a:lvl3pPr marL="1371600" indent="-457200">
              <a:buClr>
                <a:srgbClr val="AF1281"/>
              </a:buClr>
              <a:buFont typeface="+mj-lt"/>
              <a:buAutoNum type="arabicPeriod"/>
              <a:defRPr/>
            </a:lvl3pPr>
            <a:lvl4pPr marL="1714500" indent="-342900">
              <a:buClr>
                <a:srgbClr val="AF1281"/>
              </a:buClr>
              <a:buFont typeface="+mj-lt"/>
              <a:buAutoNum type="arabicPeriod"/>
              <a:defRPr/>
            </a:lvl4pPr>
            <a:lvl5pPr marL="2171700" indent="-342900">
              <a:buClr>
                <a:srgbClr val="AF1281"/>
              </a:buClr>
              <a:buFont typeface="+mj-lt"/>
              <a:buAutoNum type="arabicPeriod"/>
              <a:defRPr/>
            </a:lvl5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51699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with logo &amp; bullet poin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54788-4C62-DB66-392C-F43D0CEED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36016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9B2BF8-F592-147C-9CF0-63977340BC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buClr>
                <a:srgbClr val="AF1281"/>
              </a:buClr>
              <a:defRPr/>
            </a:lvl1pPr>
            <a:lvl2pPr marL="685800" indent="-228600">
              <a:buClr>
                <a:srgbClr val="AF1281"/>
              </a:buClr>
              <a:buFont typeface="Courier New" panose="02070309020205020404" pitchFamily="49" charset="0"/>
              <a:buChar char="o"/>
              <a:defRPr/>
            </a:lvl2pPr>
            <a:lvl3pPr marL="1143000" indent="-228600">
              <a:buClr>
                <a:srgbClr val="AF1281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rgbClr val="AF1281"/>
              </a:buClr>
              <a:buFont typeface="Trebuchet MS" panose="020B0603020202020204" pitchFamily="34" charset="0"/>
              <a:buChar char="−"/>
              <a:defRPr/>
            </a:lvl4pPr>
            <a:lvl5pPr marL="2057400" indent="-228600">
              <a:buClr>
                <a:srgbClr val="AF1281"/>
              </a:buClr>
              <a:buFont typeface="Trebuchet MS" panose="020B0603020202020204" pitchFamily="34" charset="0"/>
              <a:buChar char="−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37895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with logo &amp; number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54788-4C62-DB66-392C-F43D0CEED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36016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9B2BF8-F592-147C-9CF0-63977340BC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514350" indent="-514350">
              <a:buClr>
                <a:srgbClr val="AF1281"/>
              </a:buClr>
              <a:buFont typeface="+mj-lt"/>
              <a:buAutoNum type="arabicPeriod"/>
              <a:defRPr/>
            </a:lvl1pPr>
            <a:lvl2pPr marL="914400" indent="-457200">
              <a:buClr>
                <a:srgbClr val="AF1281"/>
              </a:buClr>
              <a:buFont typeface="+mj-lt"/>
              <a:buAutoNum type="arabicPeriod"/>
              <a:defRPr/>
            </a:lvl2pPr>
            <a:lvl3pPr marL="1371600" indent="-457200">
              <a:buClr>
                <a:srgbClr val="AF1281"/>
              </a:buClr>
              <a:buFont typeface="+mj-lt"/>
              <a:buAutoNum type="arabicPeriod"/>
              <a:defRPr/>
            </a:lvl3pPr>
            <a:lvl4pPr marL="1714500" indent="-342900">
              <a:buClr>
                <a:srgbClr val="AF1281"/>
              </a:buClr>
              <a:buFont typeface="+mj-lt"/>
              <a:buAutoNum type="arabicPeriod"/>
              <a:defRPr/>
            </a:lvl4pPr>
            <a:lvl5pPr marL="2171700" indent="-342900">
              <a:buClr>
                <a:srgbClr val="AF1281"/>
              </a:buClr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5969964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with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B420A-F719-C88F-DB0D-6C42146B9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36016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82951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out logo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05817-8093-9A9D-9465-02B3DC18AE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lt-LT"/>
              <a:t>HEADER 1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CF1EAD-E20F-5FE9-6202-F8859036EA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6406083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with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1C589-B0E4-1C3C-1088-336EBC2C8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36016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E77A25-E6AC-DAAF-90C3-87CC120733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buClr>
                <a:srgbClr val="AF1281"/>
              </a:buClr>
              <a:defRPr/>
            </a:lvl1pPr>
            <a:lvl2pPr marL="685800" indent="-228600">
              <a:buClr>
                <a:srgbClr val="AF1281"/>
              </a:buClr>
              <a:buFont typeface="Courier New" panose="02070309020205020404" pitchFamily="49" charset="0"/>
              <a:buChar char="o"/>
              <a:defRPr/>
            </a:lvl2pPr>
            <a:lvl3pPr marL="1143000" indent="-228600">
              <a:buClr>
                <a:srgbClr val="AF1281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rgbClr val="AF1281"/>
              </a:buClr>
              <a:buFont typeface="Trebuchet MS" panose="020B0603020202020204" pitchFamily="34" charset="0"/>
              <a:buChar char="−"/>
              <a:defRPr/>
            </a:lvl4pPr>
            <a:lvl5pPr marL="2057400" indent="-228600">
              <a:buClr>
                <a:srgbClr val="AF1281"/>
              </a:buClr>
              <a:buFont typeface="Trebuchet MS" panose="020B0603020202020204" pitchFamily="34" charset="0"/>
              <a:buChar char="−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587353-B2FB-3845-CDF2-BF8A0C58A9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buClr>
                <a:srgbClr val="AF1281"/>
              </a:buClr>
              <a:defRPr/>
            </a:lvl1pPr>
            <a:lvl2pPr marL="685800" indent="-228600">
              <a:buClr>
                <a:srgbClr val="AF1281"/>
              </a:buClr>
              <a:buFont typeface="Courier New" panose="02070309020205020404" pitchFamily="49" charset="0"/>
              <a:buChar char="o"/>
              <a:defRPr/>
            </a:lvl2pPr>
            <a:lvl3pPr marL="1143000" indent="-228600">
              <a:buClr>
                <a:srgbClr val="AF1281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rgbClr val="AF1281"/>
              </a:buClr>
              <a:buFont typeface="Trebuchet MS" panose="020B0603020202020204" pitchFamily="34" charset="0"/>
              <a:buChar char="−"/>
              <a:defRPr/>
            </a:lvl4pPr>
            <a:lvl5pPr marL="2057400" indent="-228600">
              <a:buClr>
                <a:srgbClr val="AF1281"/>
              </a:buClr>
              <a:buFont typeface="Trebuchet MS" panose="020B0603020202020204" pitchFamily="34" charset="0"/>
              <a:buChar char="−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995295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with logo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54788-4C62-DB66-392C-F43D0CEED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36016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9B2BF8-F592-147C-9CF0-63977340BC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AF1281"/>
              </a:buClr>
              <a:buNone/>
              <a:defRPr/>
            </a:lvl1pPr>
            <a:lvl2pPr marL="685800" indent="-228600">
              <a:buClr>
                <a:srgbClr val="AF1281"/>
              </a:buClr>
              <a:buFont typeface="Courier New" panose="02070309020205020404" pitchFamily="49" charset="0"/>
              <a:buChar char="o"/>
              <a:defRPr/>
            </a:lvl2pPr>
            <a:lvl3pPr marL="1143000" indent="-228600">
              <a:buClr>
                <a:srgbClr val="AF1281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rgbClr val="AF1281"/>
              </a:buClr>
              <a:buFont typeface="Trebuchet MS" panose="020B0603020202020204" pitchFamily="34" charset="0"/>
              <a:buChar char="−"/>
              <a:defRPr/>
            </a:lvl4pPr>
            <a:lvl5pPr marL="2057400" indent="-228600">
              <a:buClr>
                <a:srgbClr val="AF1281"/>
              </a:buClr>
              <a:buFont typeface="Trebuchet MS" panose="020B0603020202020204" pitchFamily="34" charset="0"/>
              <a:buChar char="−"/>
              <a:defRPr/>
            </a:lvl5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78279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with logo &amp; bullet points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54788-4C62-DB66-392C-F43D0CEED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36016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9B2BF8-F592-147C-9CF0-63977340BC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buClr>
                <a:srgbClr val="AF1281"/>
              </a:buClr>
              <a:defRPr/>
            </a:lvl1pPr>
            <a:lvl2pPr marL="685800" indent="-228600">
              <a:buClr>
                <a:srgbClr val="AF1281"/>
              </a:buClr>
              <a:buFont typeface="Courier New" panose="02070309020205020404" pitchFamily="49" charset="0"/>
              <a:buChar char="o"/>
              <a:defRPr/>
            </a:lvl2pPr>
            <a:lvl3pPr marL="1143000" indent="-228600">
              <a:buClr>
                <a:srgbClr val="AF1281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rgbClr val="AF1281"/>
              </a:buClr>
              <a:buFont typeface="Trebuchet MS" panose="020B0603020202020204" pitchFamily="34" charset="0"/>
              <a:buChar char="−"/>
              <a:defRPr/>
            </a:lvl4pPr>
            <a:lvl5pPr marL="2057400" indent="-228600">
              <a:buClr>
                <a:srgbClr val="AF1281"/>
              </a:buClr>
              <a:buFont typeface="Trebuchet MS" panose="020B0603020202020204" pitchFamily="34" charset="0"/>
              <a:buChar char="−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1423271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logo &amp; numbering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B420A-F719-C88F-DB0D-6C42146B9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36016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E64013-F9DA-6487-AF2B-DDC3444C07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2558"/>
            <a:ext cx="10515600" cy="4351338"/>
          </a:xfrm>
          <a:prstGeom prst="rect">
            <a:avLst/>
          </a:prstGeom>
        </p:spPr>
        <p:txBody>
          <a:bodyPr/>
          <a:lstStyle>
            <a:lvl1pPr marL="514350" indent="-514350">
              <a:buClr>
                <a:srgbClr val="AF1281"/>
              </a:buClr>
              <a:buFont typeface="+mj-lt"/>
              <a:buAutoNum type="arabicPeriod"/>
              <a:defRPr/>
            </a:lvl1pPr>
            <a:lvl2pPr marL="914400" indent="-457200">
              <a:buClr>
                <a:srgbClr val="AF1281"/>
              </a:buClr>
              <a:buFont typeface="+mj-lt"/>
              <a:buAutoNum type="arabicPeriod"/>
              <a:defRPr/>
            </a:lvl2pPr>
            <a:lvl3pPr marL="1371600" indent="-457200">
              <a:buClr>
                <a:srgbClr val="AF1281"/>
              </a:buClr>
              <a:buFont typeface="+mj-lt"/>
              <a:buAutoNum type="arabicPeriod"/>
              <a:defRPr/>
            </a:lvl3pPr>
            <a:lvl4pPr marL="1714500" indent="-342900">
              <a:buClr>
                <a:srgbClr val="AF1281"/>
              </a:buClr>
              <a:buFont typeface="+mj-lt"/>
              <a:buAutoNum type="arabicPeriod"/>
              <a:defRPr/>
            </a:lvl4pPr>
            <a:lvl5pPr marL="2171700" indent="-342900">
              <a:buClr>
                <a:srgbClr val="AF1281"/>
              </a:buClr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19535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with logo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54788-4C62-DB66-392C-F43D0CEED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36016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3078244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with logo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1C589-B0E4-1C3C-1088-336EBC2C8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36016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E77A25-E6AC-DAAF-90C3-87CC120733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buClr>
                <a:srgbClr val="AF1281"/>
              </a:buClr>
              <a:defRPr/>
            </a:lvl1pPr>
            <a:lvl2pPr marL="685800" indent="-228600">
              <a:buClr>
                <a:srgbClr val="AF1281"/>
              </a:buClr>
              <a:buFont typeface="Courier New" panose="02070309020205020404" pitchFamily="49" charset="0"/>
              <a:buChar char="o"/>
              <a:defRPr/>
            </a:lvl2pPr>
            <a:lvl3pPr marL="1143000" indent="-228600">
              <a:buClr>
                <a:srgbClr val="AF1281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rgbClr val="AF1281"/>
              </a:buClr>
              <a:buFont typeface="Trebuchet MS" panose="020B0603020202020204" pitchFamily="34" charset="0"/>
              <a:buChar char="−"/>
              <a:defRPr/>
            </a:lvl4pPr>
            <a:lvl5pPr marL="2057400" indent="-228600">
              <a:buClr>
                <a:srgbClr val="AF1281"/>
              </a:buClr>
              <a:buFont typeface="Trebuchet MS" panose="020B0603020202020204" pitchFamily="34" charset="0"/>
              <a:buChar char="−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587353-B2FB-3845-CDF2-BF8A0C58A9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buClr>
                <a:srgbClr val="AF1281"/>
              </a:buClr>
              <a:defRPr/>
            </a:lvl1pPr>
            <a:lvl2pPr marL="685800" indent="-228600">
              <a:buClr>
                <a:srgbClr val="AF1281"/>
              </a:buClr>
              <a:buFont typeface="Courier New" panose="02070309020205020404" pitchFamily="49" charset="0"/>
              <a:buChar char="o"/>
              <a:defRPr/>
            </a:lvl2pPr>
            <a:lvl3pPr marL="1143000" indent="-228600">
              <a:buClr>
                <a:srgbClr val="AF1281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rgbClr val="AF1281"/>
              </a:buClr>
              <a:buFont typeface="Trebuchet MS" panose="020B0603020202020204" pitchFamily="34" charset="0"/>
              <a:buChar char="−"/>
              <a:defRPr/>
            </a:lvl4pPr>
            <a:lvl5pPr marL="2057400" indent="-228600">
              <a:buClr>
                <a:srgbClr val="AF1281"/>
              </a:buClr>
              <a:buFont typeface="Trebuchet MS" panose="020B0603020202020204" pitchFamily="34" charset="0"/>
              <a:buChar char="−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5758509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without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54788-4C62-DB66-392C-F43D0CEED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36016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9B2BF8-F592-147C-9CF0-63977340BC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AF1281"/>
              </a:buClr>
              <a:buNone/>
              <a:defRPr/>
            </a:lvl1pPr>
            <a:lvl2pPr marL="685800" indent="-228600">
              <a:buClr>
                <a:srgbClr val="AF1281"/>
              </a:buClr>
              <a:buFont typeface="Courier New" panose="02070309020205020404" pitchFamily="49" charset="0"/>
              <a:buChar char="o"/>
              <a:defRPr/>
            </a:lvl2pPr>
            <a:lvl3pPr marL="1143000" indent="-228600">
              <a:buClr>
                <a:srgbClr val="AF1281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rgbClr val="AF1281"/>
              </a:buClr>
              <a:buFont typeface="Trebuchet MS" panose="020B0603020202020204" pitchFamily="34" charset="0"/>
              <a:buChar char="−"/>
              <a:defRPr/>
            </a:lvl4pPr>
            <a:lvl5pPr marL="2057400" indent="-228600">
              <a:buClr>
                <a:srgbClr val="AF1281"/>
              </a:buClr>
              <a:buFont typeface="Trebuchet MS" panose="020B0603020202020204" pitchFamily="34" charset="0"/>
              <a:buChar char="−"/>
              <a:defRPr/>
            </a:lvl5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23244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without logo &amp; with bullet poin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54788-4C62-DB66-392C-F43D0CEED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36016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9B2BF8-F592-147C-9CF0-63977340BC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buClr>
                <a:srgbClr val="AF1281"/>
              </a:buClr>
              <a:defRPr/>
            </a:lvl1pPr>
            <a:lvl2pPr marL="685800" indent="-228600">
              <a:buClr>
                <a:srgbClr val="AF1281"/>
              </a:buClr>
              <a:buFont typeface="Courier New" panose="02070309020205020404" pitchFamily="49" charset="0"/>
              <a:buChar char="o"/>
              <a:defRPr/>
            </a:lvl2pPr>
            <a:lvl3pPr marL="1143000" indent="-228600">
              <a:buClr>
                <a:srgbClr val="AF1281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rgbClr val="AF1281"/>
              </a:buClr>
              <a:buFont typeface="Trebuchet MS" panose="020B0603020202020204" pitchFamily="34" charset="0"/>
              <a:buChar char="−"/>
              <a:defRPr/>
            </a:lvl4pPr>
            <a:lvl5pPr marL="2057400" indent="-228600">
              <a:buClr>
                <a:srgbClr val="AF1281"/>
              </a:buClr>
              <a:buFont typeface="Trebuchet MS" panose="020B0603020202020204" pitchFamily="34" charset="0"/>
              <a:buChar char="−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59978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out logo &amp; with number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54788-4C62-DB66-392C-F43D0CEED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36016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7AAC6CC-84C4-3742-D021-7B0FF22A00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2558"/>
            <a:ext cx="10515600" cy="4351338"/>
          </a:xfrm>
          <a:prstGeom prst="rect">
            <a:avLst/>
          </a:prstGeom>
        </p:spPr>
        <p:txBody>
          <a:bodyPr/>
          <a:lstStyle>
            <a:lvl1pPr marL="514350" indent="-514350">
              <a:buClr>
                <a:srgbClr val="AF1281"/>
              </a:buClr>
              <a:buFont typeface="+mj-lt"/>
              <a:buAutoNum type="arabicPeriod"/>
              <a:defRPr/>
            </a:lvl1pPr>
            <a:lvl2pPr marL="914400" indent="-457200">
              <a:buClr>
                <a:srgbClr val="AF1281"/>
              </a:buClr>
              <a:buFont typeface="+mj-lt"/>
              <a:buAutoNum type="arabicPeriod"/>
              <a:defRPr/>
            </a:lvl2pPr>
            <a:lvl3pPr marL="1371600" indent="-457200">
              <a:buClr>
                <a:srgbClr val="AF1281"/>
              </a:buClr>
              <a:buFont typeface="+mj-lt"/>
              <a:buAutoNum type="arabicPeriod"/>
              <a:defRPr/>
            </a:lvl3pPr>
            <a:lvl4pPr marL="1714500" indent="-342900">
              <a:buClr>
                <a:srgbClr val="AF1281"/>
              </a:buClr>
              <a:buFont typeface="+mj-lt"/>
              <a:buAutoNum type="arabicPeriod"/>
              <a:defRPr/>
            </a:lvl4pPr>
            <a:lvl5pPr marL="2171700" indent="-342900">
              <a:buClr>
                <a:srgbClr val="AF1281"/>
              </a:buClr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003588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without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B420A-F719-C88F-DB0D-6C42146B9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36016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27734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with logo on the le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54788-4C62-DB66-392C-F43D0CEED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9B2BF8-F592-147C-9CF0-63977340BC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AF1281"/>
              </a:buClr>
              <a:buNone/>
              <a:defRPr/>
            </a:lvl1pPr>
            <a:lvl2pPr marL="685800" indent="-228600">
              <a:buClr>
                <a:srgbClr val="AF1281"/>
              </a:buClr>
              <a:buSzPct val="75000"/>
              <a:buFont typeface="Courier New" panose="02070309020205020404" pitchFamily="49" charset="0"/>
              <a:buChar char="o"/>
              <a:defRPr/>
            </a:lvl2pPr>
            <a:lvl3pPr marL="1143000" indent="-228600">
              <a:buClr>
                <a:srgbClr val="AF1281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rgbClr val="AF1281"/>
              </a:buClr>
              <a:buFont typeface="Trebuchet MS" panose="020B0603020202020204" pitchFamily="34" charset="0"/>
              <a:buChar char="−"/>
              <a:defRPr/>
            </a:lvl4pPr>
            <a:lvl5pPr marL="2057400" indent="-228600">
              <a:buClr>
                <a:srgbClr val="AF1281"/>
              </a:buClr>
              <a:buFont typeface="Trebuchet MS" panose="020B0603020202020204" pitchFamily="34" charset="0"/>
              <a:buChar char="−"/>
              <a:defRPr/>
            </a:lvl5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07997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without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1C589-B0E4-1C3C-1088-336EBC2C8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36016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E77A25-E6AC-DAAF-90C3-87CC120733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buClr>
                <a:srgbClr val="AF1281"/>
              </a:buClr>
              <a:defRPr/>
            </a:lvl1pPr>
            <a:lvl2pPr marL="685800" indent="-228600">
              <a:buClr>
                <a:srgbClr val="AF1281"/>
              </a:buClr>
              <a:buFont typeface="Courier New" panose="02070309020205020404" pitchFamily="49" charset="0"/>
              <a:buChar char="o"/>
              <a:defRPr/>
            </a:lvl2pPr>
            <a:lvl3pPr marL="1143000" indent="-228600">
              <a:buClr>
                <a:srgbClr val="AF1281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rgbClr val="AF1281"/>
              </a:buClr>
              <a:buFont typeface="Trebuchet MS" panose="020B0603020202020204" pitchFamily="34" charset="0"/>
              <a:buChar char="−"/>
              <a:defRPr/>
            </a:lvl4pPr>
            <a:lvl5pPr marL="2057400" indent="-228600">
              <a:buClr>
                <a:srgbClr val="AF1281"/>
              </a:buClr>
              <a:buFont typeface="Trebuchet MS" panose="020B0603020202020204" pitchFamily="34" charset="0"/>
              <a:buChar char="−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587353-B2FB-3845-CDF2-BF8A0C58A9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buClr>
                <a:srgbClr val="AF1281"/>
              </a:buClr>
              <a:defRPr/>
            </a:lvl1pPr>
            <a:lvl2pPr marL="685800" indent="-228600">
              <a:buClr>
                <a:srgbClr val="AF1281"/>
              </a:buClr>
              <a:buFont typeface="Courier New" panose="02070309020205020404" pitchFamily="49" charset="0"/>
              <a:buChar char="o"/>
              <a:defRPr/>
            </a:lvl2pPr>
            <a:lvl3pPr marL="1143000" indent="-228600">
              <a:buClr>
                <a:srgbClr val="AF1281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rgbClr val="AF1281"/>
              </a:buClr>
              <a:buFont typeface="Trebuchet MS" panose="020B0603020202020204" pitchFamily="34" charset="0"/>
              <a:buChar char="−"/>
              <a:defRPr/>
            </a:lvl4pPr>
            <a:lvl5pPr marL="2057400" indent="-228600">
              <a:buClr>
                <a:srgbClr val="AF1281"/>
              </a:buClr>
              <a:buFont typeface="Trebuchet MS" panose="020B0603020202020204" pitchFamily="34" charset="0"/>
              <a:buChar char="−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4180537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0CE0E-B215-C85F-B22D-7C3A8C312C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8D6195-F4E9-86F4-088C-ECB51475B6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2753095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vadinimo vietos rezervavimo ženklas 1">
            <a:extLst>
              <a:ext uri="{FF2B5EF4-FFF2-40B4-BE49-F238E27FC236}">
                <a16:creationId xmlns:a16="http://schemas.microsoft.com/office/drawing/2014/main" id="{67615112-7D32-42F5-B359-52E957E02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540000"/>
            <a:ext cx="10515600" cy="63915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lt-LT"/>
              <a:t>Slide Title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0B577501-7FF1-4B2A-8C42-E7477564EB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000" y="1368000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1857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with logo and bullet points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54788-4C62-DB66-392C-F43D0CEED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9B2BF8-F592-147C-9CF0-63977340BC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buClr>
                <a:srgbClr val="AF1281"/>
              </a:buClr>
              <a:defRPr/>
            </a:lvl1pPr>
            <a:lvl2pPr marL="685800" indent="-228600">
              <a:buClr>
                <a:srgbClr val="AF1281"/>
              </a:buClr>
              <a:buSzPct val="75000"/>
              <a:buFont typeface="Courier New" panose="02070309020205020404" pitchFamily="49" charset="0"/>
              <a:buChar char="o"/>
              <a:defRPr/>
            </a:lvl2pPr>
            <a:lvl3pPr marL="1143000" indent="-228600">
              <a:buClr>
                <a:srgbClr val="AF1281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rgbClr val="AF1281"/>
              </a:buClr>
              <a:buFont typeface="Trebuchet MS" panose="020B0603020202020204" pitchFamily="34" charset="0"/>
              <a:buChar char="−"/>
              <a:defRPr/>
            </a:lvl4pPr>
            <a:lvl5pPr marL="2057400" indent="-228600">
              <a:buClr>
                <a:srgbClr val="AF1281"/>
              </a:buClr>
              <a:buFont typeface="Trebuchet MS" panose="020B0603020202020204" pitchFamily="34" charset="0"/>
              <a:buChar char="−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50385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66.xml"/><Relationship Id="rId16" Type="http://schemas.openxmlformats.org/officeDocument/2006/relationships/slideLayout" Target="../slideLayouts/slideLayout80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slideLayout" Target="../slideLayouts/slideLayout78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81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8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8818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661" r:id="rId2"/>
    <p:sldLayoutId id="2147483662" r:id="rId3"/>
    <p:sldLayoutId id="2147483649" r:id="rId4"/>
    <p:sldLayoutId id="2147483660" r:id="rId5"/>
    <p:sldLayoutId id="2147483663" r:id="rId6"/>
    <p:sldLayoutId id="2147483664" r:id="rId7"/>
    <p:sldLayoutId id="2147483797" r:id="rId8"/>
    <p:sldLayoutId id="2147483745" r:id="rId9"/>
    <p:sldLayoutId id="2147483650" r:id="rId10"/>
    <p:sldLayoutId id="2147483654" r:id="rId11"/>
    <p:sldLayoutId id="2147483652" r:id="rId12"/>
    <p:sldLayoutId id="2147483746" r:id="rId13"/>
    <p:sldLayoutId id="2147483798" r:id="rId14"/>
    <p:sldLayoutId id="2147483747" r:id="rId15"/>
    <p:sldLayoutId id="2147483748" r:id="rId16"/>
    <p:sldLayoutId id="2147483749" r:id="rId17"/>
    <p:sldLayoutId id="2147483750" r:id="rId18"/>
    <p:sldLayoutId id="2147483799" r:id="rId19"/>
    <p:sldLayoutId id="2147483751" r:id="rId20"/>
    <p:sldLayoutId id="2147483752" r:id="rId21"/>
    <p:sldLayoutId id="2147483753" r:id="rId22"/>
    <p:sldLayoutId id="2147483841" r:id="rId23"/>
    <p:sldLayoutId id="2147483809" r:id="rId24"/>
    <p:sldLayoutId id="2147483810" r:id="rId25"/>
    <p:sldLayoutId id="2147483811" r:id="rId26"/>
    <p:sldLayoutId id="2147483812" r:id="rId27"/>
    <p:sldLayoutId id="2147483754" r:id="rId28"/>
    <p:sldLayoutId id="2147483800" r:id="rId29"/>
    <p:sldLayoutId id="2147483755" r:id="rId30"/>
    <p:sldLayoutId id="2147483756" r:id="rId31"/>
    <p:sldLayoutId id="2147483757" r:id="rId32"/>
    <p:sldLayoutId id="2147483758" r:id="rId33"/>
    <p:sldLayoutId id="2147483801" r:id="rId34"/>
    <p:sldLayoutId id="2147483759" r:id="rId35"/>
    <p:sldLayoutId id="2147483760" r:id="rId36"/>
    <p:sldLayoutId id="2147483761" r:id="rId37"/>
    <p:sldLayoutId id="2147483762" r:id="rId38"/>
    <p:sldLayoutId id="2147483802" r:id="rId39"/>
    <p:sldLayoutId id="2147483763" r:id="rId40"/>
    <p:sldLayoutId id="2147483764" r:id="rId41"/>
    <p:sldLayoutId id="2147483765" r:id="rId42"/>
    <p:sldLayoutId id="2147483766" r:id="rId43"/>
    <p:sldLayoutId id="2147483803" r:id="rId44"/>
    <p:sldLayoutId id="2147483767" r:id="rId45"/>
    <p:sldLayoutId id="2147483768" r:id="rId46"/>
    <p:sldLayoutId id="2147483769" r:id="rId47"/>
    <p:sldLayoutId id="2147483770" r:id="rId48"/>
    <p:sldLayoutId id="2147483804" r:id="rId49"/>
    <p:sldLayoutId id="2147483771" r:id="rId50"/>
    <p:sldLayoutId id="2147483772" r:id="rId51"/>
    <p:sldLayoutId id="2147483773" r:id="rId52"/>
    <p:sldLayoutId id="2147483774" r:id="rId53"/>
    <p:sldLayoutId id="2147483805" r:id="rId54"/>
    <p:sldLayoutId id="2147483775" r:id="rId55"/>
    <p:sldLayoutId id="2147483776" r:id="rId56"/>
    <p:sldLayoutId id="2147483777" r:id="rId57"/>
    <p:sldLayoutId id="2147483778" r:id="rId58"/>
    <p:sldLayoutId id="2147483782" r:id="rId59"/>
    <p:sldLayoutId id="2147483779" r:id="rId60"/>
    <p:sldLayoutId id="2147483780" r:id="rId61"/>
    <p:sldLayoutId id="2147483781" r:id="rId62"/>
    <p:sldLayoutId id="2147483822" r:id="rId63"/>
    <p:sldLayoutId id="2147483823" r:id="rId6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4152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13" r:id="rId2"/>
    <p:sldLayoutId id="2147483719" r:id="rId3"/>
    <p:sldLayoutId id="2147483736" r:id="rId4"/>
    <p:sldLayoutId id="2147483720" r:id="rId5"/>
    <p:sldLayoutId id="2147483722" r:id="rId6"/>
    <p:sldLayoutId id="2147483814" r:id="rId7"/>
    <p:sldLayoutId id="2147483741" r:id="rId8"/>
    <p:sldLayoutId id="2147483743" r:id="rId9"/>
    <p:sldLayoutId id="2147483818" r:id="rId10"/>
    <p:sldLayoutId id="2147483744" r:id="rId11"/>
    <p:sldLayoutId id="2147483740" r:id="rId12"/>
    <p:sldLayoutId id="2147483739" r:id="rId13"/>
    <p:sldLayoutId id="2147483819" r:id="rId14"/>
    <p:sldLayoutId id="2147483737" r:id="rId15"/>
    <p:sldLayoutId id="2147483738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>
            <a:extLst>
              <a:ext uri="{FF2B5EF4-FFF2-40B4-BE49-F238E27FC236}">
                <a16:creationId xmlns:a16="http://schemas.microsoft.com/office/drawing/2014/main" id="{72B0B7A9-56DA-43A2-B7AD-CD416F9D3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540000"/>
            <a:ext cx="10515600" cy="63915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lt-LT"/>
              <a:t>Slide 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4B15F56-6833-4742-9327-DF3C022864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8000" y="1368000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8837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kern="1200">
          <a:solidFill>
            <a:srgbClr val="45036A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ts val="2400"/>
        </a:lnSpc>
        <a:spcBef>
          <a:spcPts val="1000"/>
        </a:spcBef>
        <a:buClr>
          <a:schemeClr val="tx1"/>
        </a:buClr>
        <a:buSzPct val="110000"/>
        <a:buFont typeface="Arial" panose="020B0604020202020204" pitchFamily="34" charset="0"/>
        <a:buChar char="•"/>
        <a:defRPr lang="lt-LT" sz="1600" b="0" kern="1200" dirty="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lang="lt-LT" sz="1600" kern="1200" dirty="0">
          <a:solidFill>
            <a:srgbClr val="000000"/>
          </a:solidFill>
          <a:latin typeface="+mn-lt"/>
          <a:ea typeface="+mn-ea"/>
          <a:cs typeface="+mn-cs"/>
        </a:defRPr>
      </a:lvl2pPr>
      <a:lvl3pPr marL="74295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lang="lt-LT" sz="1600" i="0" kern="1200" dirty="0">
          <a:solidFill>
            <a:srgbClr val="000000"/>
          </a:solidFill>
          <a:latin typeface="+mn-lt"/>
          <a:ea typeface="+mn-ea"/>
          <a:cs typeface="+mn-cs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>
          <a:solidFill>
            <a:srgbClr val="000000"/>
          </a:solidFill>
          <a:latin typeface="+mn-lt"/>
          <a:ea typeface="+mn-ea"/>
          <a:cs typeface="+mn-cs"/>
        </a:defRPr>
      </a:lvl4pPr>
      <a:lvl5pPr marL="211455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>
            <a:extLst>
              <a:ext uri="{FF2B5EF4-FFF2-40B4-BE49-F238E27FC236}">
                <a16:creationId xmlns:a16="http://schemas.microsoft.com/office/drawing/2014/main" id="{72B0B7A9-56DA-43A2-B7AD-CD416F9D3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540000"/>
            <a:ext cx="10515600" cy="63915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lt-LT"/>
              <a:t>Slide 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4B15F56-6833-4742-9327-DF3C022864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8000" y="1368000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8837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kern="1200">
          <a:solidFill>
            <a:srgbClr val="45036A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ts val="2400"/>
        </a:lnSpc>
        <a:spcBef>
          <a:spcPts val="1000"/>
        </a:spcBef>
        <a:buClr>
          <a:schemeClr val="tx1"/>
        </a:buClr>
        <a:buSzPct val="110000"/>
        <a:buFont typeface="Arial" panose="020B0604020202020204" pitchFamily="34" charset="0"/>
        <a:buChar char="•"/>
        <a:defRPr lang="lt-LT" sz="1600" b="0" kern="1200" dirty="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lang="lt-LT" sz="1600" kern="1200" dirty="0">
          <a:solidFill>
            <a:srgbClr val="000000"/>
          </a:solidFill>
          <a:latin typeface="+mn-lt"/>
          <a:ea typeface="+mn-ea"/>
          <a:cs typeface="+mn-cs"/>
        </a:defRPr>
      </a:lvl2pPr>
      <a:lvl3pPr marL="74295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lang="lt-LT" sz="1600" i="0" kern="1200" dirty="0">
          <a:solidFill>
            <a:srgbClr val="000000"/>
          </a:solidFill>
          <a:latin typeface="+mn-lt"/>
          <a:ea typeface="+mn-ea"/>
          <a:cs typeface="+mn-cs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>
          <a:solidFill>
            <a:srgbClr val="000000"/>
          </a:solidFill>
          <a:latin typeface="+mn-lt"/>
          <a:ea typeface="+mn-ea"/>
          <a:cs typeface="+mn-cs"/>
        </a:defRPr>
      </a:lvl4pPr>
      <a:lvl5pPr marL="211455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7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7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7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7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7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5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5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1DB9F-4FB9-5694-1A32-97F2B2417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lt-LT" u="sng" dirty="0">
              <a:solidFill>
                <a:srgbClr val="005A9E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B8C77EA-7456-7285-E523-9E63A37432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 algn="ctr">
              <a:buClr>
                <a:srgbClr val="AF1281"/>
              </a:buClr>
              <a:buNone/>
            </a:pPr>
            <a:endParaRPr lang="en-US" sz="3200" b="1" dirty="0">
              <a:latin typeface="Trebuchet MS"/>
            </a:endParaRPr>
          </a:p>
          <a:p>
            <a:pPr marL="0" lvl="1" indent="0" algn="ctr">
              <a:buClr>
                <a:srgbClr val="AF1281"/>
              </a:buClr>
              <a:buNone/>
            </a:pPr>
            <a:endParaRPr lang="en-US" sz="4800" b="1" dirty="0">
              <a:latin typeface="Trebuchet MS"/>
            </a:endParaRPr>
          </a:p>
          <a:p>
            <a:pPr marL="0" lvl="1" indent="0" algn="ctr">
              <a:buClr>
                <a:srgbClr val="AF1281"/>
              </a:buClr>
              <a:buNone/>
            </a:pPr>
            <a:r>
              <a:rPr lang="en-US" sz="4800" b="1" dirty="0">
                <a:solidFill>
                  <a:schemeClr val="accent4">
                    <a:lumMod val="50000"/>
                  </a:schemeClr>
                </a:solidFill>
                <a:latin typeface="Trebuchet MS"/>
              </a:rPr>
              <a:t>INTERNATIONAL BUSINESS</a:t>
            </a:r>
          </a:p>
          <a:p>
            <a:pPr marL="0" lvl="1" indent="0" algn="ctr">
              <a:buClr>
                <a:srgbClr val="AF1281"/>
              </a:buClr>
              <a:buNone/>
            </a:pPr>
            <a:r>
              <a:rPr lang="en-US" sz="4800" b="1">
                <a:solidFill>
                  <a:schemeClr val="accent4">
                    <a:lumMod val="50000"/>
                  </a:schemeClr>
                </a:solidFill>
                <a:latin typeface="Trebuchet MS"/>
              </a:rPr>
              <a:t>REGISTERS REPORT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C80C918-33AD-BFE8-B15B-B9583EA14978}"/>
              </a:ext>
            </a:extLst>
          </p:cNvPr>
          <p:cNvGrpSpPr/>
          <p:nvPr/>
        </p:nvGrpSpPr>
        <p:grpSpPr>
          <a:xfrm>
            <a:off x="10289794" y="647587"/>
            <a:ext cx="1890468" cy="4893689"/>
            <a:chOff x="10289794" y="647587"/>
            <a:chExt cx="1890468" cy="4893689"/>
          </a:xfrm>
        </p:grpSpPr>
        <p:pic>
          <p:nvPicPr>
            <p:cNvPr id="9" name="Picture 8" descr="A logo for a company&#10;&#10;Description automatically generated">
              <a:extLst>
                <a:ext uri="{FF2B5EF4-FFF2-40B4-BE49-F238E27FC236}">
                  <a16:creationId xmlns:a16="http://schemas.microsoft.com/office/drawing/2014/main" id="{DD36DEE5-9647-9F48-D1B9-0A7A5AE21E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89794" y="4325975"/>
              <a:ext cx="1890468" cy="1215301"/>
            </a:xfrm>
            <a:prstGeom prst="rect">
              <a:avLst/>
            </a:prstGeom>
          </p:spPr>
        </p:pic>
        <p:pic>
          <p:nvPicPr>
            <p:cNvPr id="10" name="Picture 9" descr="A logo with blue and yellow text&#10;&#10;Description automatically generated">
              <a:extLst>
                <a:ext uri="{FF2B5EF4-FFF2-40B4-BE49-F238E27FC236}">
                  <a16:creationId xmlns:a16="http://schemas.microsoft.com/office/drawing/2014/main" id="{FEDF7686-5076-6CE7-EEDD-D585A500716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96853" y="2166138"/>
              <a:ext cx="1276350" cy="731774"/>
            </a:xfrm>
            <a:prstGeom prst="rect">
              <a:avLst/>
            </a:prstGeom>
          </p:spPr>
        </p:pic>
        <p:pic>
          <p:nvPicPr>
            <p:cNvPr id="11" name="Picture 10" descr="A logo with a red line&#10;&#10;Description automatically generated with medium confidence">
              <a:extLst>
                <a:ext uri="{FF2B5EF4-FFF2-40B4-BE49-F238E27FC236}">
                  <a16:creationId xmlns:a16="http://schemas.microsoft.com/office/drawing/2014/main" id="{28A41832-45BD-FBF1-F455-7399ECF3AC5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25155" y="647587"/>
              <a:ext cx="1252439" cy="1178038"/>
            </a:xfrm>
            <a:prstGeom prst="rect">
              <a:avLst/>
            </a:prstGeom>
          </p:spPr>
        </p:pic>
        <p:pic>
          <p:nvPicPr>
            <p:cNvPr id="12" name="Picture 11" descr="A yellow and blue logo&#10;&#10;Description automatically generated">
              <a:extLst>
                <a:ext uri="{FF2B5EF4-FFF2-40B4-BE49-F238E27FC236}">
                  <a16:creationId xmlns:a16="http://schemas.microsoft.com/office/drawing/2014/main" id="{86ECF91B-9A37-13F6-048E-A8B70C1E1DD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90037" y="3236456"/>
              <a:ext cx="1489982" cy="8939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640503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1DB9F-4FB9-5694-1A32-97F2B2417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0" dirty="0">
                <a:solidFill>
                  <a:srgbClr val="005A9E"/>
                </a:solidFill>
                <a:latin typeface="Trebuchet MS Bold"/>
              </a:rPr>
              <a:t>Why Data Verification</a:t>
            </a:r>
            <a:endParaRPr lang="lt-LT" u="sng" dirty="0">
              <a:solidFill>
                <a:srgbClr val="005A9E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B8C77EA-7456-7285-E523-9E63A37432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buClr>
                <a:srgbClr val="AF1281"/>
              </a:buClr>
              <a:buNone/>
            </a:pPr>
            <a:endParaRPr lang="en-US" sz="3200" b="1" dirty="0">
              <a:latin typeface="Trebuchet MS"/>
            </a:endParaRPr>
          </a:p>
          <a:p>
            <a:pPr marL="457200" lvl="1" indent="-457200"/>
            <a:r>
              <a:rPr lang="en-US" sz="3200" b="1" dirty="0">
                <a:solidFill>
                  <a:srgbClr val="903059"/>
                </a:solidFill>
                <a:latin typeface="Trebuchet MS"/>
              </a:rPr>
              <a:t>Decision Making</a:t>
            </a:r>
          </a:p>
          <a:p>
            <a:pPr marL="0" lvl="1" indent="0">
              <a:buNone/>
            </a:pPr>
            <a:endParaRPr lang="en-US" sz="3200" b="1" dirty="0">
              <a:solidFill>
                <a:srgbClr val="903059"/>
              </a:solidFill>
              <a:latin typeface="Trebuchet MS"/>
            </a:endParaRPr>
          </a:p>
          <a:p>
            <a:pPr marL="457200" lvl="1" indent="-457200"/>
            <a:r>
              <a:rPr lang="en-US" sz="3200" b="1" dirty="0">
                <a:solidFill>
                  <a:srgbClr val="903059"/>
                </a:solidFill>
                <a:latin typeface="Trebuchet MS"/>
              </a:rPr>
              <a:t>Compliance</a:t>
            </a:r>
          </a:p>
          <a:p>
            <a:pPr marL="457200" lvl="1" indent="-457200"/>
            <a:endParaRPr lang="en-US" sz="3200" b="1" dirty="0">
              <a:solidFill>
                <a:srgbClr val="903059"/>
              </a:solidFill>
              <a:latin typeface="Trebuchet MS"/>
            </a:endParaRPr>
          </a:p>
          <a:p>
            <a:pPr marL="457200" lvl="1" indent="-457200"/>
            <a:r>
              <a:rPr lang="en-US" sz="3200" b="1" dirty="0">
                <a:solidFill>
                  <a:srgbClr val="903059"/>
                </a:solidFill>
                <a:latin typeface="Trebuchet MS"/>
              </a:rPr>
              <a:t>Customer Trust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C80C918-33AD-BFE8-B15B-B9583EA14978}"/>
              </a:ext>
            </a:extLst>
          </p:cNvPr>
          <p:cNvGrpSpPr/>
          <p:nvPr/>
        </p:nvGrpSpPr>
        <p:grpSpPr>
          <a:xfrm>
            <a:off x="10289794" y="647587"/>
            <a:ext cx="1890468" cy="4893689"/>
            <a:chOff x="10289794" y="647587"/>
            <a:chExt cx="1890468" cy="4893689"/>
          </a:xfrm>
        </p:grpSpPr>
        <p:pic>
          <p:nvPicPr>
            <p:cNvPr id="9" name="Picture 8" descr="A logo for a company&#10;&#10;Description automatically generated">
              <a:extLst>
                <a:ext uri="{FF2B5EF4-FFF2-40B4-BE49-F238E27FC236}">
                  <a16:creationId xmlns:a16="http://schemas.microsoft.com/office/drawing/2014/main" id="{DD36DEE5-9647-9F48-D1B9-0A7A5AE21E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89794" y="4325975"/>
              <a:ext cx="1890468" cy="1215301"/>
            </a:xfrm>
            <a:prstGeom prst="rect">
              <a:avLst/>
            </a:prstGeom>
          </p:spPr>
        </p:pic>
        <p:pic>
          <p:nvPicPr>
            <p:cNvPr id="10" name="Picture 9" descr="A logo with blue and yellow text&#10;&#10;Description automatically generated">
              <a:extLst>
                <a:ext uri="{FF2B5EF4-FFF2-40B4-BE49-F238E27FC236}">
                  <a16:creationId xmlns:a16="http://schemas.microsoft.com/office/drawing/2014/main" id="{FEDF7686-5076-6CE7-EEDD-D585A500716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96853" y="2166138"/>
              <a:ext cx="1276350" cy="731774"/>
            </a:xfrm>
            <a:prstGeom prst="rect">
              <a:avLst/>
            </a:prstGeom>
          </p:spPr>
        </p:pic>
        <p:pic>
          <p:nvPicPr>
            <p:cNvPr id="11" name="Picture 10" descr="A logo with a red line&#10;&#10;Description automatically generated with medium confidence">
              <a:extLst>
                <a:ext uri="{FF2B5EF4-FFF2-40B4-BE49-F238E27FC236}">
                  <a16:creationId xmlns:a16="http://schemas.microsoft.com/office/drawing/2014/main" id="{28A41832-45BD-FBF1-F455-7399ECF3AC5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25155" y="647587"/>
              <a:ext cx="1252439" cy="1178038"/>
            </a:xfrm>
            <a:prstGeom prst="rect">
              <a:avLst/>
            </a:prstGeom>
          </p:spPr>
        </p:pic>
        <p:pic>
          <p:nvPicPr>
            <p:cNvPr id="12" name="Picture 11" descr="A yellow and blue logo&#10;&#10;Description automatically generated">
              <a:extLst>
                <a:ext uri="{FF2B5EF4-FFF2-40B4-BE49-F238E27FC236}">
                  <a16:creationId xmlns:a16="http://schemas.microsoft.com/office/drawing/2014/main" id="{86ECF91B-9A37-13F6-048E-A8B70C1E1DD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90037" y="3236456"/>
              <a:ext cx="1489982" cy="8939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784993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1DB9F-4FB9-5694-1A32-97F2B2417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0" dirty="0">
                <a:solidFill>
                  <a:srgbClr val="005A9E"/>
                </a:solidFill>
                <a:latin typeface="Trebuchet MS Bold"/>
              </a:rPr>
              <a:t>Benefits of Comparing Different Jurisdictions</a:t>
            </a:r>
            <a:endParaRPr lang="lt-LT" u="sng" dirty="0">
              <a:solidFill>
                <a:srgbClr val="005A9E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B8C77EA-7456-7285-E523-9E63A37432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buClr>
                <a:srgbClr val="AF1281"/>
              </a:buClr>
              <a:buNone/>
            </a:pPr>
            <a:endParaRPr lang="de-DE" sz="2800" b="1" dirty="0">
              <a:solidFill>
                <a:srgbClr val="AF1281"/>
              </a:solidFill>
              <a:latin typeface="Trebuchet MS"/>
            </a:endParaRPr>
          </a:p>
          <a:p>
            <a:pPr marL="0" lvl="1" indent="0">
              <a:buClr>
                <a:srgbClr val="AF1281"/>
              </a:buClr>
              <a:buNone/>
            </a:pPr>
            <a:endParaRPr lang="lt-LT" sz="2800" b="1" dirty="0">
              <a:solidFill>
                <a:srgbClr val="AF1281"/>
              </a:solidFill>
              <a:latin typeface="Trebuchet MS"/>
            </a:endParaRPr>
          </a:p>
          <a:p>
            <a:pPr marL="514350" lvl="1" indent="-514350">
              <a:buClr>
                <a:srgbClr val="AF1281"/>
              </a:buClr>
              <a:buFont typeface="+mj-lt"/>
              <a:buAutoNum type="arabicPeriod"/>
            </a:pP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Trebuchet MS"/>
              </a:rPr>
              <a:t>Best Practices</a:t>
            </a:r>
          </a:p>
          <a:p>
            <a:pPr marL="514350" lvl="1" indent="-514350">
              <a:buClr>
                <a:srgbClr val="AF1281"/>
              </a:buClr>
              <a:buFont typeface="+mj-lt"/>
              <a:buAutoNum type="arabicPeriod"/>
            </a:pP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Trebuchet MS"/>
              </a:rPr>
              <a:t>Benchmarking Performance</a:t>
            </a:r>
          </a:p>
          <a:p>
            <a:pPr marL="514350" lvl="1" indent="-514350">
              <a:buClr>
                <a:srgbClr val="AF1281"/>
              </a:buClr>
              <a:buFont typeface="+mj-lt"/>
              <a:buAutoNum type="arabicPeriod"/>
            </a:pP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Trebuchet MS"/>
              </a:rPr>
              <a:t>Risk Mitigation</a:t>
            </a:r>
          </a:p>
          <a:p>
            <a:pPr marL="514350" lvl="1" indent="-514350">
              <a:buClr>
                <a:srgbClr val="AF1281"/>
              </a:buClr>
              <a:buFont typeface="+mj-lt"/>
              <a:buAutoNum type="arabicPeriod"/>
            </a:pP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Trebuchet MS"/>
              </a:rPr>
              <a:t>Regulatory Compliance</a:t>
            </a:r>
          </a:p>
          <a:p>
            <a:pPr marL="514350" lvl="1" indent="-514350">
              <a:buClr>
                <a:srgbClr val="AF1281"/>
              </a:buClr>
              <a:buFont typeface="+mj-lt"/>
              <a:buAutoNum type="arabicPeriod"/>
            </a:pP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Trebuchet MS"/>
              </a:rPr>
              <a:t>Market Analysis</a:t>
            </a:r>
          </a:p>
          <a:p>
            <a:pPr marL="514350" lvl="1" indent="-514350">
              <a:buClr>
                <a:srgbClr val="AF1281"/>
              </a:buClr>
              <a:buFont typeface="+mj-lt"/>
              <a:buAutoNum type="arabicPeriod"/>
            </a:pP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Trebuchet MS"/>
              </a:rPr>
              <a:t>Enhanced Trust and Transparency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C80C918-33AD-BFE8-B15B-B9583EA14978}"/>
              </a:ext>
            </a:extLst>
          </p:cNvPr>
          <p:cNvGrpSpPr/>
          <p:nvPr/>
        </p:nvGrpSpPr>
        <p:grpSpPr>
          <a:xfrm>
            <a:off x="10289794" y="647587"/>
            <a:ext cx="1890468" cy="4893689"/>
            <a:chOff x="10289794" y="647587"/>
            <a:chExt cx="1890468" cy="4893689"/>
          </a:xfrm>
        </p:grpSpPr>
        <p:pic>
          <p:nvPicPr>
            <p:cNvPr id="9" name="Picture 8" descr="A logo for a company&#10;&#10;Description automatically generated">
              <a:extLst>
                <a:ext uri="{FF2B5EF4-FFF2-40B4-BE49-F238E27FC236}">
                  <a16:creationId xmlns:a16="http://schemas.microsoft.com/office/drawing/2014/main" id="{DD36DEE5-9647-9F48-D1B9-0A7A5AE21E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89794" y="4325975"/>
              <a:ext cx="1890468" cy="1215301"/>
            </a:xfrm>
            <a:prstGeom prst="rect">
              <a:avLst/>
            </a:prstGeom>
          </p:spPr>
        </p:pic>
        <p:pic>
          <p:nvPicPr>
            <p:cNvPr id="10" name="Picture 9" descr="A logo with blue and yellow text&#10;&#10;Description automatically generated">
              <a:extLst>
                <a:ext uri="{FF2B5EF4-FFF2-40B4-BE49-F238E27FC236}">
                  <a16:creationId xmlns:a16="http://schemas.microsoft.com/office/drawing/2014/main" id="{FEDF7686-5076-6CE7-EEDD-D585A500716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96853" y="2166138"/>
              <a:ext cx="1276350" cy="731774"/>
            </a:xfrm>
            <a:prstGeom prst="rect">
              <a:avLst/>
            </a:prstGeom>
          </p:spPr>
        </p:pic>
        <p:pic>
          <p:nvPicPr>
            <p:cNvPr id="11" name="Picture 10" descr="A logo with a red line&#10;&#10;Description automatically generated with medium confidence">
              <a:extLst>
                <a:ext uri="{FF2B5EF4-FFF2-40B4-BE49-F238E27FC236}">
                  <a16:creationId xmlns:a16="http://schemas.microsoft.com/office/drawing/2014/main" id="{28A41832-45BD-FBF1-F455-7399ECF3AC5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25155" y="647587"/>
              <a:ext cx="1252439" cy="1178038"/>
            </a:xfrm>
            <a:prstGeom prst="rect">
              <a:avLst/>
            </a:prstGeom>
          </p:spPr>
        </p:pic>
        <p:pic>
          <p:nvPicPr>
            <p:cNvPr id="12" name="Picture 11" descr="A yellow and blue logo&#10;&#10;Description automatically generated">
              <a:extLst>
                <a:ext uri="{FF2B5EF4-FFF2-40B4-BE49-F238E27FC236}">
                  <a16:creationId xmlns:a16="http://schemas.microsoft.com/office/drawing/2014/main" id="{86ECF91B-9A37-13F6-048E-A8B70C1E1DD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90037" y="3236456"/>
              <a:ext cx="1489982" cy="8939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878001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C8D9168D-5C0C-28B5-C107-DF319102F928}"/>
              </a:ext>
            </a:extLst>
          </p:cNvPr>
          <p:cNvGrpSpPr/>
          <p:nvPr/>
        </p:nvGrpSpPr>
        <p:grpSpPr>
          <a:xfrm>
            <a:off x="2830454" y="5333400"/>
            <a:ext cx="6531091" cy="1354609"/>
            <a:chOff x="731682" y="5314837"/>
            <a:chExt cx="6531091" cy="1354609"/>
          </a:xfrm>
        </p:grpSpPr>
        <p:pic>
          <p:nvPicPr>
            <p:cNvPr id="9" name="Picture 8" descr="A logo for a company&#10;&#10;Description automatically generated">
              <a:extLst>
                <a:ext uri="{FF2B5EF4-FFF2-40B4-BE49-F238E27FC236}">
                  <a16:creationId xmlns:a16="http://schemas.microsoft.com/office/drawing/2014/main" id="{C17A365C-7964-8E7B-3474-D68E5838BF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2305" y="5454145"/>
              <a:ext cx="1890468" cy="1215301"/>
            </a:xfrm>
            <a:prstGeom prst="rect">
              <a:avLst/>
            </a:prstGeom>
          </p:spPr>
        </p:pic>
        <p:pic>
          <p:nvPicPr>
            <p:cNvPr id="10" name="Picture 9" descr="A logo with blue and yellow text&#10;&#10;Description automatically generated">
              <a:extLst>
                <a:ext uri="{FF2B5EF4-FFF2-40B4-BE49-F238E27FC236}">
                  <a16:creationId xmlns:a16="http://schemas.microsoft.com/office/drawing/2014/main" id="{22C03FFD-506C-78EA-0152-24C6431B04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7007" y="5603145"/>
              <a:ext cx="1276350" cy="731774"/>
            </a:xfrm>
            <a:prstGeom prst="rect">
              <a:avLst/>
            </a:prstGeom>
          </p:spPr>
        </p:pic>
        <p:pic>
          <p:nvPicPr>
            <p:cNvPr id="12" name="Picture 11" descr="A logo with a red line&#10;&#10;Description automatically generated with medium confidence">
              <a:extLst>
                <a:ext uri="{FF2B5EF4-FFF2-40B4-BE49-F238E27FC236}">
                  <a16:creationId xmlns:a16="http://schemas.microsoft.com/office/drawing/2014/main" id="{84E5CB77-4106-0F5E-B1A3-844EBBB9163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682" y="5314837"/>
              <a:ext cx="1252439" cy="1178038"/>
            </a:xfrm>
            <a:prstGeom prst="rect">
              <a:avLst/>
            </a:prstGeom>
          </p:spPr>
        </p:pic>
        <p:pic>
          <p:nvPicPr>
            <p:cNvPr id="13" name="Picture 12" descr="A yellow and blue logo&#10;&#10;Description automatically generated">
              <a:extLst>
                <a:ext uri="{FF2B5EF4-FFF2-40B4-BE49-F238E27FC236}">
                  <a16:creationId xmlns:a16="http://schemas.microsoft.com/office/drawing/2014/main" id="{E87824EC-376A-B91D-C2F3-A42BDB56E82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2323" y="5500267"/>
              <a:ext cx="1489982" cy="893989"/>
            </a:xfrm>
            <a:prstGeom prst="rect">
              <a:avLst/>
            </a:prstGeom>
          </p:spPr>
        </p:pic>
      </p:grpSp>
      <p:sp>
        <p:nvSpPr>
          <p:cNvPr id="4" name="Title 1">
            <a:extLst>
              <a:ext uri="{FF2B5EF4-FFF2-40B4-BE49-F238E27FC236}">
                <a16:creationId xmlns:a16="http://schemas.microsoft.com/office/drawing/2014/main" id="{FBE1E135-F44C-005C-239A-F21044ED2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0" dirty="0">
                <a:solidFill>
                  <a:srgbClr val="005A9E"/>
                </a:solidFill>
                <a:latin typeface="Trebuchet MS Bold"/>
              </a:rPr>
              <a:t>Up</a:t>
            </a:r>
            <a:r>
              <a:rPr lang="lt-LT" b="0" dirty="0">
                <a:solidFill>
                  <a:srgbClr val="005A9E"/>
                </a:solidFill>
                <a:latin typeface="Trebuchet MS Bold"/>
              </a:rPr>
              <a:t>c</a:t>
            </a:r>
            <a:r>
              <a:rPr lang="en-US" b="0" dirty="0" err="1">
                <a:solidFill>
                  <a:srgbClr val="005A9E"/>
                </a:solidFill>
                <a:latin typeface="Trebuchet MS Bold"/>
              </a:rPr>
              <a:t>oming</a:t>
            </a:r>
            <a:r>
              <a:rPr lang="en-US" b="0" dirty="0">
                <a:solidFill>
                  <a:srgbClr val="005A9E"/>
                </a:solidFill>
                <a:latin typeface="Trebuchet MS Bold"/>
              </a:rPr>
              <a:t> Survey</a:t>
            </a:r>
            <a:br>
              <a:rPr lang="en-US" dirty="0">
                <a:solidFill>
                  <a:srgbClr val="005A9E"/>
                </a:solidFill>
                <a:latin typeface="Trebuchet MS Bold"/>
              </a:rPr>
            </a:br>
            <a:r>
              <a:rPr lang="en-US" u="sng" dirty="0">
                <a:solidFill>
                  <a:srgbClr val="005A9E"/>
                </a:solidFill>
                <a:latin typeface="Trebuchet MS Bold"/>
              </a:rPr>
              <a:t>Data Verification</a:t>
            </a:r>
            <a:endParaRPr lang="lt-LT" u="sng" dirty="0">
              <a:solidFill>
                <a:srgbClr val="005A9E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AE93F3A-0D8F-000A-677B-AFB72E2790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lvl="1" indent="0">
              <a:buClr>
                <a:srgbClr val="AF1281"/>
              </a:buClr>
              <a:buNone/>
            </a:pPr>
            <a:endParaRPr lang="de-DE" sz="2800" b="1" dirty="0">
              <a:solidFill>
                <a:srgbClr val="AF1281"/>
              </a:solidFill>
              <a:latin typeface="Trebuchet MS"/>
            </a:endParaRPr>
          </a:p>
          <a:p>
            <a:pPr marL="0" lvl="1" indent="0">
              <a:buClr>
                <a:srgbClr val="AF1281"/>
              </a:buClr>
              <a:buNone/>
            </a:pPr>
            <a:endParaRPr lang="lt-LT" sz="2800" b="1" dirty="0">
              <a:solidFill>
                <a:srgbClr val="AF1281"/>
              </a:solidFill>
              <a:latin typeface="Trebuchet MS"/>
            </a:endParaRPr>
          </a:p>
          <a:p>
            <a:pPr marL="0" lvl="1" indent="0">
              <a:buClr>
                <a:srgbClr val="AF1281"/>
              </a:buClr>
              <a:buNone/>
            </a:pPr>
            <a:r>
              <a:rPr lang="en-US" sz="3200" b="1" dirty="0">
                <a:solidFill>
                  <a:srgbClr val="903059"/>
                </a:solidFill>
                <a:latin typeface="Trebuchet MS"/>
              </a:rPr>
              <a:t>Launch 1</a:t>
            </a:r>
            <a:r>
              <a:rPr lang="en-US" sz="3200" b="1" baseline="30000" dirty="0">
                <a:solidFill>
                  <a:srgbClr val="903059"/>
                </a:solidFill>
                <a:latin typeface="Trebuchet MS"/>
              </a:rPr>
              <a:t>st</a:t>
            </a:r>
            <a:r>
              <a:rPr lang="en-US" sz="3200" b="1" dirty="0">
                <a:solidFill>
                  <a:srgbClr val="903059"/>
                </a:solidFill>
                <a:latin typeface="Trebuchet MS"/>
              </a:rPr>
              <a:t> of October</a:t>
            </a:r>
          </a:p>
          <a:p>
            <a:pPr marL="0" lvl="1" indent="0">
              <a:buClr>
                <a:srgbClr val="AF1281"/>
              </a:buClr>
              <a:buNone/>
            </a:pPr>
            <a:endParaRPr lang="en-US" sz="3200" b="1" dirty="0">
              <a:latin typeface="Trebuchet MS"/>
            </a:endParaRPr>
          </a:p>
          <a:p>
            <a:pPr marL="0" lvl="1" indent="0">
              <a:buClr>
                <a:srgbClr val="AF1281"/>
              </a:buClr>
              <a:buNone/>
            </a:pPr>
            <a:r>
              <a:rPr lang="en-US" sz="3200" b="1" dirty="0">
                <a:solidFill>
                  <a:srgbClr val="903059"/>
                </a:solidFill>
                <a:latin typeface="Trebuchet MS"/>
              </a:rPr>
              <a:t>Deadline 15</a:t>
            </a:r>
            <a:r>
              <a:rPr lang="en-US" sz="3200" b="1" baseline="30000" dirty="0">
                <a:solidFill>
                  <a:srgbClr val="903059"/>
                </a:solidFill>
                <a:latin typeface="Trebuchet MS"/>
              </a:rPr>
              <a:t>th</a:t>
            </a:r>
            <a:r>
              <a:rPr lang="en-US" sz="3200" b="1" dirty="0">
                <a:solidFill>
                  <a:srgbClr val="903059"/>
                </a:solidFill>
                <a:latin typeface="Trebuchet MS"/>
              </a:rPr>
              <a:t> of November</a:t>
            </a:r>
          </a:p>
        </p:txBody>
      </p:sp>
      <p:pic>
        <p:nvPicPr>
          <p:cNvPr id="6" name="Grafik 10">
            <a:extLst>
              <a:ext uri="{FF2B5EF4-FFF2-40B4-BE49-F238E27FC236}">
                <a16:creationId xmlns:a16="http://schemas.microsoft.com/office/drawing/2014/main" id="{F48ED444-E4A8-1B88-015C-5284DCE44D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70435" y="1525160"/>
            <a:ext cx="3983365" cy="3928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3246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1DB9F-4FB9-5694-1A32-97F2B2417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6858"/>
            <a:ext cx="10515600" cy="1325563"/>
          </a:xfrm>
        </p:spPr>
        <p:txBody>
          <a:bodyPr/>
          <a:lstStyle/>
          <a:p>
            <a:r>
              <a:rPr lang="en-US" b="0" dirty="0">
                <a:solidFill>
                  <a:srgbClr val="005A9E"/>
                </a:solidFill>
                <a:latin typeface="Trebuchet MS Bold"/>
              </a:rPr>
              <a:t>Business Registry Insights</a:t>
            </a:r>
            <a:endParaRPr lang="lt-LT" u="sng" dirty="0">
              <a:solidFill>
                <a:srgbClr val="005A9E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B8C77EA-7456-7285-E523-9E63A37432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0049"/>
            <a:ext cx="10515600" cy="4351338"/>
          </a:xfrm>
        </p:spPr>
        <p:txBody>
          <a:bodyPr/>
          <a:lstStyle/>
          <a:p>
            <a:pPr marL="0" lvl="1" indent="0">
              <a:buClr>
                <a:srgbClr val="AF1281"/>
              </a:buClr>
              <a:buNone/>
            </a:pPr>
            <a:endParaRPr lang="de-DE" sz="2800" b="1" dirty="0">
              <a:solidFill>
                <a:srgbClr val="AF1281"/>
              </a:solidFill>
              <a:latin typeface="Trebuchet MS"/>
            </a:endParaRPr>
          </a:p>
          <a:p>
            <a:pPr marL="0" lvl="1" indent="0">
              <a:buNone/>
            </a:pPr>
            <a:r>
              <a:rPr lang="en-US" sz="3200" b="1" dirty="0">
                <a:solidFill>
                  <a:srgbClr val="903059"/>
                </a:solidFill>
              </a:rPr>
              <a:t>BR Insights</a:t>
            </a:r>
          </a:p>
          <a:p>
            <a:pPr marL="683424" lvl="1" indent="-342900">
              <a:buClr>
                <a:srgbClr val="903059"/>
              </a:buClr>
              <a:buFont typeface="Arial" panose="020B0604020202020204" pitchFamily="34" charset="0"/>
              <a:buChar char="•"/>
            </a:pPr>
            <a:r>
              <a:rPr lang="de-DE" sz="2800" dirty="0"/>
              <a:t>Why the change?</a:t>
            </a:r>
          </a:p>
          <a:p>
            <a:pPr marL="683424" lvl="1" indent="-342900">
              <a:buClr>
                <a:srgbClr val="903059"/>
              </a:buClr>
              <a:buFont typeface="Arial" panose="020B0604020202020204" pitchFamily="34" charset="0"/>
              <a:buChar char="•"/>
            </a:pPr>
            <a:r>
              <a:rPr lang="de-DE" sz="2800" dirty="0"/>
              <a:t>What does BR Insights mean?</a:t>
            </a:r>
          </a:p>
          <a:p>
            <a:pPr marL="683424" lvl="1" indent="-342900">
              <a:buClr>
                <a:srgbClr val="903059"/>
              </a:buClr>
              <a:buFont typeface="Arial" panose="020B0604020202020204" pitchFamily="34" charset="0"/>
              <a:buChar char="•"/>
            </a:pPr>
            <a:r>
              <a:rPr lang="de-DE" sz="2800" dirty="0"/>
              <a:t>Advantages of rebranding</a:t>
            </a:r>
          </a:p>
          <a:p>
            <a:pPr marL="683424" lvl="1" indent="-342900">
              <a:buClr>
                <a:srgbClr val="903059"/>
              </a:buClr>
              <a:buFont typeface="Arial" panose="020B0604020202020204" pitchFamily="34" charset="0"/>
              <a:buChar char="•"/>
            </a:pPr>
            <a:r>
              <a:rPr lang="de-DE" sz="2800" dirty="0"/>
              <a:t>Our Vision</a:t>
            </a:r>
          </a:p>
          <a:p>
            <a:pPr marL="0" indent="-59546">
              <a:buNone/>
            </a:pPr>
            <a:r>
              <a:rPr lang="en-US" sz="3200" b="1" dirty="0">
                <a:solidFill>
                  <a:srgbClr val="903059"/>
                </a:solidFill>
              </a:rPr>
              <a:t>New Website – coming soon</a:t>
            </a:r>
          </a:p>
          <a:p>
            <a:pPr marL="0" indent="-59546">
              <a:buNone/>
            </a:pPr>
            <a:r>
              <a:rPr lang="en-US" sz="3200" b="1" dirty="0">
                <a:solidFill>
                  <a:srgbClr val="903059"/>
                </a:solidFill>
              </a:rPr>
              <a:t>New Logo – coming soon</a:t>
            </a:r>
          </a:p>
          <a:p>
            <a:pPr marL="0" indent="-59546">
              <a:buNone/>
            </a:pPr>
            <a:endParaRPr lang="en-US" sz="3200" b="1" dirty="0">
              <a:solidFill>
                <a:srgbClr val="903059"/>
              </a:solidFill>
            </a:endParaRPr>
          </a:p>
          <a:p>
            <a:pPr marL="0" indent="-59546">
              <a:buNone/>
            </a:pPr>
            <a:r>
              <a:rPr lang="en-US" sz="2400" b="1" dirty="0">
                <a:solidFill>
                  <a:srgbClr val="903059"/>
                </a:solidFill>
              </a:rPr>
              <a:t>Stay tuned and don’t miss our upcoming announcements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7A483AC-4F5F-AA9C-E470-08103C94D42E}"/>
              </a:ext>
            </a:extLst>
          </p:cNvPr>
          <p:cNvGrpSpPr/>
          <p:nvPr/>
        </p:nvGrpSpPr>
        <p:grpSpPr>
          <a:xfrm>
            <a:off x="10289794" y="647587"/>
            <a:ext cx="1890468" cy="4893689"/>
            <a:chOff x="10289794" y="647587"/>
            <a:chExt cx="1890468" cy="4893689"/>
          </a:xfrm>
        </p:grpSpPr>
        <p:pic>
          <p:nvPicPr>
            <p:cNvPr id="9" name="Picture 8" descr="A logo for a company&#10;&#10;Description automatically generated">
              <a:extLst>
                <a:ext uri="{FF2B5EF4-FFF2-40B4-BE49-F238E27FC236}">
                  <a16:creationId xmlns:a16="http://schemas.microsoft.com/office/drawing/2014/main" id="{BFAFC234-8ACD-B21E-EF3E-BAF2943EF4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89794" y="4325975"/>
              <a:ext cx="1890468" cy="1215301"/>
            </a:xfrm>
            <a:prstGeom prst="rect">
              <a:avLst/>
            </a:prstGeom>
          </p:spPr>
        </p:pic>
        <p:pic>
          <p:nvPicPr>
            <p:cNvPr id="10" name="Picture 9" descr="A logo with blue and yellow text&#10;&#10;Description automatically generated">
              <a:extLst>
                <a:ext uri="{FF2B5EF4-FFF2-40B4-BE49-F238E27FC236}">
                  <a16:creationId xmlns:a16="http://schemas.microsoft.com/office/drawing/2014/main" id="{3FB77FB4-484B-558F-F6B9-CD0460BCFF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96853" y="2166138"/>
              <a:ext cx="1276350" cy="731774"/>
            </a:xfrm>
            <a:prstGeom prst="rect">
              <a:avLst/>
            </a:prstGeom>
          </p:spPr>
        </p:pic>
        <p:pic>
          <p:nvPicPr>
            <p:cNvPr id="12" name="Picture 11" descr="A logo with a red line&#10;&#10;Description automatically generated with medium confidence">
              <a:extLst>
                <a:ext uri="{FF2B5EF4-FFF2-40B4-BE49-F238E27FC236}">
                  <a16:creationId xmlns:a16="http://schemas.microsoft.com/office/drawing/2014/main" id="{A26456AF-2285-53AB-3083-5B1A2EFFAB4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25155" y="647587"/>
              <a:ext cx="1252439" cy="1178038"/>
            </a:xfrm>
            <a:prstGeom prst="rect">
              <a:avLst/>
            </a:prstGeom>
          </p:spPr>
        </p:pic>
        <p:pic>
          <p:nvPicPr>
            <p:cNvPr id="13" name="Picture 12" descr="A yellow and blue logo&#10;&#10;Description automatically generated">
              <a:extLst>
                <a:ext uri="{FF2B5EF4-FFF2-40B4-BE49-F238E27FC236}">
                  <a16:creationId xmlns:a16="http://schemas.microsoft.com/office/drawing/2014/main" id="{9D3AAFC8-A573-9F32-A79D-938B4C985C7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90037" y="3236456"/>
              <a:ext cx="1489982" cy="8939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4547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0EAFA08D-B282-92B3-9DBB-87A01E07F5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84325"/>
            <a:ext cx="9144000" cy="2387600"/>
          </a:xfrm>
        </p:spPr>
        <p:txBody>
          <a:bodyPr/>
          <a:lstStyle/>
          <a:p>
            <a:r>
              <a:rPr lang="en-US" sz="6000" dirty="0"/>
              <a:t>Utilization of International Business Registers Report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552325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everal books on a table&#10;&#10;Description automatically generated">
            <a:extLst>
              <a:ext uri="{FF2B5EF4-FFF2-40B4-BE49-F238E27FC236}">
                <a16:creationId xmlns:a16="http://schemas.microsoft.com/office/drawing/2014/main" id="{7ED88679-ECC4-0DF0-99FC-09454840560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74" b="3417"/>
          <a:stretch/>
        </p:blipFill>
        <p:spPr>
          <a:xfrm>
            <a:off x="602693" y="381528"/>
            <a:ext cx="10837465" cy="609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852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F23932C-D52A-C04E-0D83-4EF5B2F81A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3162" y="0"/>
            <a:ext cx="12798323" cy="673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76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0BD94B4A-6B6E-BFEB-90B4-B4BD41243B9E}"/>
              </a:ext>
            </a:extLst>
          </p:cNvPr>
          <p:cNvGrpSpPr/>
          <p:nvPr/>
        </p:nvGrpSpPr>
        <p:grpSpPr>
          <a:xfrm>
            <a:off x="565815" y="1931556"/>
            <a:ext cx="5460639" cy="2241449"/>
            <a:chOff x="565817" y="1759281"/>
            <a:chExt cx="5460639" cy="2241449"/>
          </a:xfrm>
        </p:grpSpPr>
        <p:sp>
          <p:nvSpPr>
            <p:cNvPr id="35" name="Rounded Rectangle">
              <a:extLst>
                <a:ext uri="{FF2B5EF4-FFF2-40B4-BE49-F238E27FC236}">
                  <a16:creationId xmlns:a16="http://schemas.microsoft.com/office/drawing/2014/main" id="{44517D17-BF33-62B0-549B-5B321D7289C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5817" y="1759281"/>
              <a:ext cx="5460639" cy="2241449"/>
            </a:xfrm>
            <a:prstGeom prst="roundRect">
              <a:avLst>
                <a:gd name="adj" fmla="val 9036"/>
              </a:avLst>
            </a:prstGeom>
            <a:gradFill>
              <a:gsLst>
                <a:gs pos="0">
                  <a:schemeClr val="bg1"/>
                </a:gs>
                <a:gs pos="100000">
                  <a:srgbClr val="EEECF3"/>
                </a:gs>
              </a:gsLst>
              <a:lin ang="2400000" scaled="0"/>
            </a:gradFill>
            <a:ln>
              <a:noFill/>
            </a:ln>
            <a:effectLst>
              <a:outerShdw blurRad="381000" dist="38100" dir="13200000" algn="l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rtlCol="0" anchor="t" anchorCtr="0"/>
            <a:lstStyle/>
            <a:p>
              <a:pPr algn="ctr" defTabSz="609630">
                <a:lnSpc>
                  <a:spcPts val="3240"/>
                </a:lnSpc>
                <a:defRPr/>
              </a:pPr>
              <a:r>
                <a:rPr lang="en-US" sz="2400">
                  <a:solidFill>
                    <a:srgbClr val="000000"/>
                  </a:solidFill>
                  <a:latin typeface="Trebuchet MS Bold"/>
                </a:rPr>
                <a:t>Legal Framework</a:t>
              </a:r>
            </a:p>
            <a:p>
              <a:pPr marL="342900" indent="-342900" defTabSz="609630">
                <a:spcBef>
                  <a:spcPts val="600"/>
                </a:spcBef>
                <a:buClr>
                  <a:srgbClr val="AF1281"/>
                </a:buClr>
                <a:buFont typeface="Arial" panose="020B0604020202020204" pitchFamily="34" charset="0"/>
                <a:buChar char="•"/>
                <a:defRPr/>
              </a:pPr>
              <a:r>
                <a:rPr lang="en-US" sz="2000">
                  <a:solidFill>
                    <a:srgbClr val="000000"/>
                  </a:solidFill>
                  <a:latin typeface="Trebuchet MS" panose="020B0603020202020204" pitchFamily="34" charset="0"/>
                </a:rPr>
                <a:t>Assessments and diagnostics of the current digitalization landscapes</a:t>
              </a:r>
            </a:p>
            <a:p>
              <a:pPr marL="342900" indent="-342900" defTabSz="609630">
                <a:lnSpc>
                  <a:spcPts val="3240"/>
                </a:lnSpc>
                <a:spcBef>
                  <a:spcPts val="600"/>
                </a:spcBef>
                <a:buClr>
                  <a:srgbClr val="AF1281"/>
                </a:buClr>
                <a:buFont typeface="Arial" panose="020B0604020202020204" pitchFamily="34" charset="0"/>
                <a:buChar char="•"/>
                <a:defRPr/>
              </a:pPr>
              <a:r>
                <a:rPr lang="en-US" sz="2000">
                  <a:solidFill>
                    <a:srgbClr val="000000"/>
                  </a:solidFill>
                  <a:latin typeface="Trebuchet MS" panose="020B0603020202020204" pitchFamily="34" charset="0"/>
                </a:rPr>
                <a:t>Design of advanced legal frameworks</a:t>
              </a:r>
            </a:p>
          </p:txBody>
        </p:sp>
        <p:grpSp>
          <p:nvGrpSpPr>
            <p:cNvPr id="17" name="Group 17"/>
            <p:cNvGrpSpPr/>
            <p:nvPr/>
          </p:nvGrpSpPr>
          <p:grpSpPr>
            <a:xfrm>
              <a:off x="1539723" y="1941779"/>
              <a:ext cx="496568" cy="377157"/>
              <a:chOff x="563518" y="207252"/>
              <a:chExt cx="1488161" cy="1054748"/>
            </a:xfrm>
          </p:grpSpPr>
          <p:sp>
            <p:nvSpPr>
              <p:cNvPr id="18" name="Freeform 18" descr="Picture1.png"/>
              <p:cNvSpPr/>
              <p:nvPr/>
            </p:nvSpPr>
            <p:spPr>
              <a:xfrm>
                <a:off x="563518" y="207252"/>
                <a:ext cx="1488161" cy="1054748"/>
              </a:xfrm>
              <a:custGeom>
                <a:avLst/>
                <a:gdLst/>
                <a:ahLst/>
                <a:cxnLst/>
                <a:rect l="l" t="t" r="r" b="b"/>
                <a:pathLst>
                  <a:path w="1789303" h="1261999">
                    <a:moveTo>
                      <a:pt x="0" y="0"/>
                    </a:moveTo>
                    <a:lnTo>
                      <a:pt x="1789303" y="0"/>
                    </a:lnTo>
                    <a:lnTo>
                      <a:pt x="1789303" y="1261999"/>
                    </a:lnTo>
                    <a:lnTo>
                      <a:pt x="0" y="126199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/>
                <a:stretch>
                  <a:fillRect l="-88" r="-86" b="-1"/>
                </a:stretch>
              </a:blipFill>
            </p:spPr>
            <p:txBody>
              <a:bodyPr/>
              <a:lstStyle/>
              <a:p>
                <a:pPr defTabSz="609630">
                  <a:defRPr/>
                </a:pPr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03DF1958-F80B-CD61-B9C6-4A250417630E}"/>
              </a:ext>
            </a:extLst>
          </p:cNvPr>
          <p:cNvGrpSpPr/>
          <p:nvPr/>
        </p:nvGrpSpPr>
        <p:grpSpPr>
          <a:xfrm>
            <a:off x="6165546" y="1931556"/>
            <a:ext cx="5460639" cy="2241449"/>
            <a:chOff x="6165546" y="1754193"/>
            <a:chExt cx="5460639" cy="2241449"/>
          </a:xfrm>
        </p:grpSpPr>
        <p:sp>
          <p:nvSpPr>
            <p:cNvPr id="36" name="Rounded Rectangle">
              <a:extLst>
                <a:ext uri="{FF2B5EF4-FFF2-40B4-BE49-F238E27FC236}">
                  <a16:creationId xmlns:a16="http://schemas.microsoft.com/office/drawing/2014/main" id="{71336166-6B6B-D19C-1D07-338BD8E712A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65546" y="1754193"/>
              <a:ext cx="5460639" cy="2241449"/>
            </a:xfrm>
            <a:prstGeom prst="roundRect">
              <a:avLst>
                <a:gd name="adj" fmla="val 9036"/>
              </a:avLst>
            </a:prstGeom>
            <a:gradFill>
              <a:gsLst>
                <a:gs pos="0">
                  <a:schemeClr val="bg1"/>
                </a:gs>
                <a:gs pos="100000">
                  <a:srgbClr val="EEECF3"/>
                </a:gs>
              </a:gsLst>
              <a:lin ang="2400000" scaled="0"/>
            </a:gradFill>
            <a:ln>
              <a:noFill/>
            </a:ln>
            <a:effectLst>
              <a:outerShdw blurRad="381000" dist="38100" dir="13200000" algn="l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rtlCol="0" anchor="t" anchorCtr="0"/>
            <a:lstStyle/>
            <a:p>
              <a:pPr algn="ctr" defTabSz="609630">
                <a:lnSpc>
                  <a:spcPts val="3240"/>
                </a:lnSpc>
                <a:defRPr/>
              </a:pPr>
              <a:r>
                <a:rPr lang="en-US" sz="2400">
                  <a:solidFill>
                    <a:srgbClr val="000000"/>
                  </a:solidFill>
                  <a:latin typeface="Trebuchet MS Bold"/>
                </a:rPr>
                <a:t>Organization</a:t>
              </a:r>
              <a:endParaRPr lang="lt-LT" sz="2400">
                <a:solidFill>
                  <a:srgbClr val="000000"/>
                </a:solidFill>
                <a:latin typeface="Trebuchet MS Bold"/>
              </a:endParaRPr>
            </a:p>
            <a:p>
              <a:pPr marL="342900" indent="-342900" defTabSz="609630">
                <a:lnSpc>
                  <a:spcPts val="3240"/>
                </a:lnSpc>
                <a:spcBef>
                  <a:spcPts val="600"/>
                </a:spcBef>
                <a:buClr>
                  <a:srgbClr val="AF1281"/>
                </a:buClr>
                <a:buFont typeface="Arial" panose="020B0604020202020204" pitchFamily="34" charset="0"/>
                <a:buChar char="•"/>
                <a:defRPr/>
              </a:pPr>
              <a:r>
                <a:rPr lang="en-US" sz="2000">
                  <a:solidFill>
                    <a:srgbClr val="000000"/>
                  </a:solidFill>
                  <a:latin typeface="Trebuchet MS" panose="020B0603020202020204" pitchFamily="34" charset="0"/>
                </a:rPr>
                <a:t>Preparation for organizational reforms</a:t>
              </a:r>
            </a:p>
            <a:p>
              <a:pPr marL="342900" indent="-342900" defTabSz="609630">
                <a:spcBef>
                  <a:spcPts val="600"/>
                </a:spcBef>
                <a:buClr>
                  <a:srgbClr val="AF1281"/>
                </a:buClr>
                <a:buFont typeface="Arial" panose="020B0604020202020204" pitchFamily="34" charset="0"/>
                <a:buChar char="•"/>
                <a:defRPr/>
              </a:pPr>
              <a:r>
                <a:rPr lang="en-US" sz="2000">
                  <a:solidFill>
                    <a:srgbClr val="000000"/>
                  </a:solidFill>
                  <a:latin typeface="Trebuchet MS" panose="020B0603020202020204" pitchFamily="34" charset="0"/>
                </a:rPr>
                <a:t>Design and implementation of change management</a:t>
              </a:r>
            </a:p>
            <a:p>
              <a:pPr marL="342900" indent="-342900" defTabSz="609630">
                <a:lnSpc>
                  <a:spcPts val="3240"/>
                </a:lnSpc>
                <a:spcBef>
                  <a:spcPts val="600"/>
                </a:spcBef>
                <a:buClr>
                  <a:srgbClr val="AF1281"/>
                </a:buClr>
                <a:buFont typeface="Arial" panose="020B0604020202020204" pitchFamily="34" charset="0"/>
                <a:buChar char="•"/>
                <a:defRPr/>
              </a:pPr>
              <a:r>
                <a:rPr lang="en-US" sz="2000">
                  <a:solidFill>
                    <a:srgbClr val="000000"/>
                  </a:solidFill>
                  <a:latin typeface="Trebuchet MS" panose="020B0603020202020204" pitchFamily="34" charset="0"/>
                </a:rPr>
                <a:t>Transfer of knowledge</a:t>
              </a:r>
            </a:p>
          </p:txBody>
        </p:sp>
        <p:grpSp>
          <p:nvGrpSpPr>
            <p:cNvPr id="21" name="Group 21"/>
            <p:cNvGrpSpPr/>
            <p:nvPr/>
          </p:nvGrpSpPr>
          <p:grpSpPr>
            <a:xfrm>
              <a:off x="7567691" y="1936691"/>
              <a:ext cx="397987" cy="377157"/>
              <a:chOff x="570327" y="220242"/>
              <a:chExt cx="1383238" cy="1203434"/>
            </a:xfrm>
          </p:grpSpPr>
          <p:sp>
            <p:nvSpPr>
              <p:cNvPr id="22" name="Freeform 22" descr="Picture3.png"/>
              <p:cNvSpPr/>
              <p:nvPr/>
            </p:nvSpPr>
            <p:spPr>
              <a:xfrm>
                <a:off x="570327" y="220242"/>
                <a:ext cx="1383238" cy="1203434"/>
              </a:xfrm>
              <a:custGeom>
                <a:avLst/>
                <a:gdLst/>
                <a:ahLst/>
                <a:cxnLst/>
                <a:rect l="l" t="t" r="r" b="b"/>
                <a:pathLst>
                  <a:path w="1728216" h="1439926">
                    <a:moveTo>
                      <a:pt x="0" y="0"/>
                    </a:moveTo>
                    <a:lnTo>
                      <a:pt x="1728216" y="0"/>
                    </a:lnTo>
                    <a:lnTo>
                      <a:pt x="1728216" y="1439926"/>
                    </a:lnTo>
                    <a:lnTo>
                      <a:pt x="0" y="143992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 t="-8" r="2" b="-6"/>
                </a:stretch>
              </a:blipFill>
            </p:spPr>
            <p:txBody>
              <a:bodyPr/>
              <a:lstStyle/>
              <a:p>
                <a:pPr defTabSz="609630">
                  <a:defRPr/>
                </a:pPr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E883CA8-3665-E601-CDA3-2596235D5556}"/>
              </a:ext>
            </a:extLst>
          </p:cNvPr>
          <p:cNvGrpSpPr/>
          <p:nvPr/>
        </p:nvGrpSpPr>
        <p:grpSpPr>
          <a:xfrm>
            <a:off x="565816" y="4233798"/>
            <a:ext cx="5460639" cy="2241449"/>
            <a:chOff x="562675" y="4071465"/>
            <a:chExt cx="5460639" cy="2241449"/>
          </a:xfrm>
        </p:grpSpPr>
        <p:sp>
          <p:nvSpPr>
            <p:cNvPr id="37" name="Rounded Rectangle">
              <a:extLst>
                <a:ext uri="{FF2B5EF4-FFF2-40B4-BE49-F238E27FC236}">
                  <a16:creationId xmlns:a16="http://schemas.microsoft.com/office/drawing/2014/main" id="{F7703436-4421-3C82-599E-55D894F2B9C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2675" y="4071465"/>
              <a:ext cx="5460639" cy="2241449"/>
            </a:xfrm>
            <a:prstGeom prst="roundRect">
              <a:avLst>
                <a:gd name="adj" fmla="val 9036"/>
              </a:avLst>
            </a:prstGeom>
            <a:gradFill>
              <a:gsLst>
                <a:gs pos="0">
                  <a:schemeClr val="bg1"/>
                </a:gs>
                <a:gs pos="100000">
                  <a:srgbClr val="EEECF3"/>
                </a:gs>
              </a:gsLst>
              <a:lin ang="2400000" scaled="0"/>
            </a:gradFill>
            <a:ln>
              <a:noFill/>
            </a:ln>
            <a:effectLst>
              <a:outerShdw blurRad="381000" dist="38100" dir="13200000" algn="l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rtlCol="0" anchor="t" anchorCtr="0"/>
            <a:lstStyle/>
            <a:p>
              <a:pPr algn="ctr" defTabSz="609630">
                <a:lnSpc>
                  <a:spcPts val="3240"/>
                </a:lnSpc>
                <a:defRPr/>
              </a:pPr>
              <a:r>
                <a:rPr lang="en-US" sz="2400">
                  <a:solidFill>
                    <a:srgbClr val="000000"/>
                  </a:solidFill>
                  <a:latin typeface="Trebuchet MS Bold"/>
                </a:rPr>
                <a:t>Procedures</a:t>
              </a:r>
            </a:p>
            <a:p>
              <a:pPr marL="342900" indent="-342900" defTabSz="609630">
                <a:lnSpc>
                  <a:spcPts val="3240"/>
                </a:lnSpc>
                <a:spcBef>
                  <a:spcPts val="600"/>
                </a:spcBef>
                <a:buClr>
                  <a:srgbClr val="AF1281"/>
                </a:buClr>
                <a:buFont typeface="Arial" panose="020B0604020202020204" pitchFamily="34" charset="0"/>
                <a:buChar char="•"/>
                <a:defRPr/>
              </a:pPr>
              <a:r>
                <a:rPr lang="en-US" sz="2000">
                  <a:solidFill>
                    <a:srgbClr val="000000"/>
                  </a:solidFill>
                  <a:latin typeface="Trebuchet MS" panose="020B0603020202020204" pitchFamily="34" charset="0"/>
                </a:rPr>
                <a:t>Reengineering existing procedures </a:t>
              </a:r>
            </a:p>
            <a:p>
              <a:pPr marL="342900" indent="-342900" defTabSz="609630">
                <a:spcBef>
                  <a:spcPts val="600"/>
                </a:spcBef>
                <a:buClr>
                  <a:srgbClr val="AF1281"/>
                </a:buClr>
                <a:buFont typeface="Arial" panose="020B0604020202020204" pitchFamily="34" charset="0"/>
                <a:buChar char="•"/>
                <a:defRPr/>
              </a:pPr>
              <a:r>
                <a:rPr lang="en-US" sz="2000">
                  <a:solidFill>
                    <a:srgbClr val="000000"/>
                  </a:solidFill>
                  <a:latin typeface="Trebuchet MS" panose="020B0603020202020204" pitchFamily="34" charset="0"/>
                </a:rPr>
                <a:t>Advisory on digital services implementation</a:t>
              </a:r>
            </a:p>
          </p:txBody>
        </p:sp>
        <p:grpSp>
          <p:nvGrpSpPr>
            <p:cNvPr id="19" name="Group 19"/>
            <p:cNvGrpSpPr/>
            <p:nvPr/>
          </p:nvGrpSpPr>
          <p:grpSpPr>
            <a:xfrm>
              <a:off x="2033148" y="4145209"/>
              <a:ext cx="382496" cy="467027"/>
              <a:chOff x="598513" y="0"/>
              <a:chExt cx="1333336" cy="1533225"/>
            </a:xfrm>
          </p:grpSpPr>
          <p:sp>
            <p:nvSpPr>
              <p:cNvPr id="20" name="Freeform 20" descr="Picture2.png"/>
              <p:cNvSpPr/>
              <p:nvPr/>
            </p:nvSpPr>
            <p:spPr>
              <a:xfrm>
                <a:off x="598513" y="0"/>
                <a:ext cx="1333336" cy="1533225"/>
              </a:xfrm>
              <a:custGeom>
                <a:avLst/>
                <a:gdLst/>
                <a:ahLst/>
                <a:cxnLst/>
                <a:rect l="l" t="t" r="r" b="b"/>
                <a:pathLst>
                  <a:path w="1789303" h="1776603">
                    <a:moveTo>
                      <a:pt x="0" y="0"/>
                    </a:moveTo>
                    <a:lnTo>
                      <a:pt x="1789303" y="0"/>
                    </a:lnTo>
                    <a:lnTo>
                      <a:pt x="1789303" y="1776603"/>
                    </a:lnTo>
                    <a:lnTo>
                      <a:pt x="0" y="177660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 l="-156" r="-154" b="2"/>
                </a:stretch>
              </a:blipFill>
            </p:spPr>
            <p:txBody>
              <a:bodyPr/>
              <a:lstStyle/>
              <a:p>
                <a:pPr defTabSz="609630">
                  <a:defRPr/>
                </a:pPr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C505B8F4-A00A-B047-7E74-019B3F06C7C6}"/>
              </a:ext>
            </a:extLst>
          </p:cNvPr>
          <p:cNvGrpSpPr/>
          <p:nvPr/>
        </p:nvGrpSpPr>
        <p:grpSpPr>
          <a:xfrm>
            <a:off x="6150102" y="4251426"/>
            <a:ext cx="5460639" cy="2241449"/>
            <a:chOff x="6165545" y="4071465"/>
            <a:chExt cx="5460639" cy="2241449"/>
          </a:xfrm>
        </p:grpSpPr>
        <p:sp>
          <p:nvSpPr>
            <p:cNvPr id="38" name="Rounded Rectangle">
              <a:extLst>
                <a:ext uri="{FF2B5EF4-FFF2-40B4-BE49-F238E27FC236}">
                  <a16:creationId xmlns:a16="http://schemas.microsoft.com/office/drawing/2014/main" id="{F9C732AA-709E-F65F-9662-82DA3C13146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65545" y="4071465"/>
              <a:ext cx="5460639" cy="2241449"/>
            </a:xfrm>
            <a:prstGeom prst="roundRect">
              <a:avLst>
                <a:gd name="adj" fmla="val 9036"/>
              </a:avLst>
            </a:prstGeom>
            <a:gradFill>
              <a:gsLst>
                <a:gs pos="0">
                  <a:schemeClr val="bg1"/>
                </a:gs>
                <a:gs pos="100000">
                  <a:srgbClr val="EEECF3"/>
                </a:gs>
              </a:gsLst>
              <a:lin ang="2400000" scaled="0"/>
            </a:gradFill>
            <a:ln>
              <a:noFill/>
            </a:ln>
            <a:effectLst>
              <a:outerShdw blurRad="381000" dist="38100" dir="13200000" algn="l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rtlCol="0" anchor="t" anchorCtr="0"/>
            <a:lstStyle/>
            <a:p>
              <a:pPr algn="ctr" defTabSz="609630">
                <a:lnSpc>
                  <a:spcPts val="3240"/>
                </a:lnSpc>
                <a:defRPr/>
              </a:pPr>
              <a:r>
                <a:rPr lang="en-US" sz="2400">
                  <a:solidFill>
                    <a:srgbClr val="000000"/>
                  </a:solidFill>
                  <a:latin typeface="Trebuchet MS Bold"/>
                </a:rPr>
                <a:t>Technology</a:t>
              </a:r>
            </a:p>
            <a:p>
              <a:pPr marL="342900" indent="-342900" defTabSz="609630">
                <a:lnSpc>
                  <a:spcPts val="3240"/>
                </a:lnSpc>
                <a:spcBef>
                  <a:spcPts val="600"/>
                </a:spcBef>
                <a:buClr>
                  <a:srgbClr val="AF1281"/>
                </a:buClr>
                <a:buFont typeface="Arial" panose="020B0604020202020204" pitchFamily="34" charset="0"/>
                <a:buChar char="•"/>
                <a:defRPr/>
              </a:pPr>
              <a:r>
                <a:rPr lang="en-US" sz="2000">
                  <a:solidFill>
                    <a:srgbClr val="000000"/>
                  </a:solidFill>
                  <a:latin typeface="Trebuchet MS" panose="020B0603020202020204" pitchFamily="34" charset="0"/>
                </a:rPr>
                <a:t>BUSREG</a:t>
              </a:r>
            </a:p>
            <a:p>
              <a:pPr marL="342900" indent="-342900" defTabSz="609630">
                <a:lnSpc>
                  <a:spcPts val="3240"/>
                </a:lnSpc>
                <a:spcBef>
                  <a:spcPts val="600"/>
                </a:spcBef>
                <a:buClr>
                  <a:srgbClr val="AF1281"/>
                </a:buClr>
                <a:buFont typeface="Arial" panose="020B0604020202020204" pitchFamily="34" charset="0"/>
                <a:buChar char="•"/>
                <a:defRPr/>
              </a:pPr>
              <a:r>
                <a:rPr lang="en-US" sz="2000">
                  <a:solidFill>
                    <a:srgbClr val="000000"/>
                  </a:solidFill>
                  <a:latin typeface="Trebuchet MS" panose="020B0603020202020204" pitchFamily="34" charset="0"/>
                </a:rPr>
                <a:t>BOREG</a:t>
              </a:r>
            </a:p>
            <a:p>
              <a:pPr marL="342900" indent="-342900" defTabSz="609630">
                <a:lnSpc>
                  <a:spcPts val="3240"/>
                </a:lnSpc>
                <a:spcBef>
                  <a:spcPts val="600"/>
                </a:spcBef>
                <a:buClr>
                  <a:srgbClr val="AF1281"/>
                </a:buClr>
                <a:buFont typeface="Arial" panose="020B0604020202020204" pitchFamily="34" charset="0"/>
                <a:buChar char="•"/>
                <a:defRPr/>
              </a:pPr>
              <a:r>
                <a:rPr lang="en-US" sz="2000">
                  <a:solidFill>
                    <a:srgbClr val="000000"/>
                  </a:solidFill>
                  <a:latin typeface="Trebuchet MS" panose="020B0603020202020204" pitchFamily="34" charset="0"/>
                </a:rPr>
                <a:t>LIREG </a:t>
              </a:r>
              <a:endParaRPr lang="lt-LT" sz="2000">
                <a:solidFill>
                  <a:srgbClr val="000000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33" name="TextBox 26">
              <a:extLst>
                <a:ext uri="{FF2B5EF4-FFF2-40B4-BE49-F238E27FC236}">
                  <a16:creationId xmlns:a16="http://schemas.microsoft.com/office/drawing/2014/main" id="{43C195C0-16EF-156D-51EF-66F52C6B684F}"/>
                </a:ext>
              </a:extLst>
            </p:cNvPr>
            <p:cNvSpPr txBox="1"/>
            <p:nvPr/>
          </p:nvSpPr>
          <p:spPr>
            <a:xfrm>
              <a:off x="8895864" y="4725326"/>
              <a:ext cx="2503825" cy="134132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342900" indent="-342900" defTabSz="609630">
                <a:lnSpc>
                  <a:spcPts val="3240"/>
                </a:lnSpc>
                <a:spcBef>
                  <a:spcPts val="600"/>
                </a:spcBef>
                <a:buClr>
                  <a:srgbClr val="AF1281"/>
                </a:buClr>
                <a:buFont typeface="Arial" panose="020B0604020202020204" pitchFamily="34" charset="0"/>
                <a:buChar char="•"/>
                <a:defRPr/>
              </a:pPr>
              <a:r>
                <a:rPr lang="lt-LT" sz="2000">
                  <a:solidFill>
                    <a:srgbClr val="000000"/>
                  </a:solidFill>
                  <a:latin typeface="+mj-lt"/>
                </a:rPr>
                <a:t>SECREG</a:t>
              </a:r>
            </a:p>
            <a:p>
              <a:pPr marL="342900" indent="-342900" defTabSz="609630">
                <a:lnSpc>
                  <a:spcPts val="3240"/>
                </a:lnSpc>
                <a:spcBef>
                  <a:spcPts val="600"/>
                </a:spcBef>
                <a:buClr>
                  <a:srgbClr val="AF1281"/>
                </a:buClr>
                <a:buFont typeface="Arial" panose="020B0604020202020204" pitchFamily="34" charset="0"/>
                <a:buChar char="•"/>
                <a:defRPr/>
              </a:pPr>
              <a:r>
                <a:rPr lang="lt-LT" sz="2000">
                  <a:solidFill>
                    <a:srgbClr val="000000"/>
                  </a:solidFill>
                  <a:latin typeface="+mj-lt"/>
                </a:rPr>
                <a:t>CRVS </a:t>
              </a:r>
            </a:p>
            <a:p>
              <a:pPr marL="342900" indent="-342900" defTabSz="609630">
                <a:lnSpc>
                  <a:spcPts val="3240"/>
                </a:lnSpc>
                <a:spcBef>
                  <a:spcPts val="600"/>
                </a:spcBef>
                <a:buClr>
                  <a:srgbClr val="AF1281"/>
                </a:buClr>
                <a:buFont typeface="Arial" panose="020B0604020202020204" pitchFamily="34" charset="0"/>
                <a:buChar char="•"/>
                <a:defRPr/>
              </a:pPr>
              <a:r>
                <a:rPr lang="lt-LT" sz="2000">
                  <a:solidFill>
                    <a:srgbClr val="000000"/>
                  </a:solidFill>
                  <a:latin typeface="+mj-lt"/>
                </a:rPr>
                <a:t>OTHER REGISTERS</a:t>
              </a:r>
              <a:endParaRPr lang="en-US" sz="2000">
                <a:solidFill>
                  <a:srgbClr val="000000"/>
                </a:solidFill>
                <a:latin typeface="+mj-lt"/>
              </a:endParaRPr>
            </a:p>
          </p:txBody>
        </p:sp>
        <p:grpSp>
          <p:nvGrpSpPr>
            <p:cNvPr id="23" name="Group 23"/>
            <p:cNvGrpSpPr/>
            <p:nvPr/>
          </p:nvGrpSpPr>
          <p:grpSpPr>
            <a:xfrm>
              <a:off x="7661071" y="4233912"/>
              <a:ext cx="406530" cy="360696"/>
              <a:chOff x="555308" y="405"/>
              <a:chExt cx="1353722" cy="1281282"/>
            </a:xfrm>
          </p:grpSpPr>
          <p:sp>
            <p:nvSpPr>
              <p:cNvPr id="24" name="Freeform 24" descr="Picture4.png"/>
              <p:cNvSpPr/>
              <p:nvPr/>
            </p:nvSpPr>
            <p:spPr>
              <a:xfrm>
                <a:off x="555308" y="405"/>
                <a:ext cx="1353722" cy="1281282"/>
              </a:xfrm>
              <a:custGeom>
                <a:avLst/>
                <a:gdLst/>
                <a:ahLst/>
                <a:cxnLst/>
                <a:rect l="l" t="t" r="r" b="b"/>
                <a:pathLst>
                  <a:path w="1789303" h="1607693">
                    <a:moveTo>
                      <a:pt x="0" y="0"/>
                    </a:moveTo>
                    <a:lnTo>
                      <a:pt x="1789303" y="0"/>
                    </a:lnTo>
                    <a:lnTo>
                      <a:pt x="1789303" y="1607693"/>
                    </a:lnTo>
                    <a:lnTo>
                      <a:pt x="0" y="160769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/>
                <a:stretch>
                  <a:fillRect t="-83" r="1" b="-81"/>
                </a:stretch>
              </a:blipFill>
            </p:spPr>
            <p:txBody>
              <a:bodyPr/>
              <a:lstStyle/>
              <a:p>
                <a:pPr defTabSz="609630">
                  <a:defRPr/>
                </a:pPr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sp>
        <p:nvSpPr>
          <p:cNvPr id="39" name="Title 38">
            <a:extLst>
              <a:ext uri="{FF2B5EF4-FFF2-40B4-BE49-F238E27FC236}">
                <a16:creationId xmlns:a16="http://schemas.microsoft.com/office/drawing/2014/main" id="{BB410E40-E655-0533-31A0-3DFACE9E6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41996" cy="1488010"/>
          </a:xfrm>
        </p:spPr>
        <p:txBody>
          <a:bodyPr/>
          <a:lstStyle/>
          <a:p>
            <a:pPr defTabSz="609630">
              <a:defRPr/>
            </a:pPr>
            <a:r>
              <a:rPr lang="en-US" sz="4400" b="1" dirty="0">
                <a:solidFill>
                  <a:srgbClr val="360167"/>
                </a:solidFill>
                <a:latin typeface="Trebuchet MS"/>
              </a:rPr>
              <a:t>Implementation of the Digital Solutions –</a:t>
            </a:r>
            <a:r>
              <a:rPr lang="lt-LT" sz="4400" b="1" dirty="0">
                <a:solidFill>
                  <a:srgbClr val="360167"/>
                </a:solidFill>
                <a:latin typeface="Trebuchet MS"/>
              </a:rPr>
              <a:t> </a:t>
            </a:r>
            <a:r>
              <a:rPr lang="en-US" sz="4400" b="1" dirty="0">
                <a:solidFill>
                  <a:srgbClr val="AF1281"/>
                </a:solidFill>
                <a:latin typeface="Trebuchet MS Bold"/>
              </a:rPr>
              <a:t>it’s not just “Digital”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953309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8702094-6229-B256-0062-80EE5CDAFB1A}"/>
              </a:ext>
            </a:extLst>
          </p:cNvPr>
          <p:cNvGrpSpPr/>
          <p:nvPr/>
        </p:nvGrpSpPr>
        <p:grpSpPr>
          <a:xfrm>
            <a:off x="9876910" y="1296449"/>
            <a:ext cx="1890468" cy="4574011"/>
            <a:chOff x="9876910" y="1296449"/>
            <a:chExt cx="1890468" cy="4574011"/>
          </a:xfrm>
        </p:grpSpPr>
        <p:pic>
          <p:nvPicPr>
            <p:cNvPr id="16" name="Picture 15" descr="A logo for a company&#10;&#10;Description automatically generated">
              <a:extLst>
                <a:ext uri="{FF2B5EF4-FFF2-40B4-BE49-F238E27FC236}">
                  <a16:creationId xmlns:a16="http://schemas.microsoft.com/office/drawing/2014/main" id="{B7225E33-679D-9D96-892E-78304E9558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76910" y="4655159"/>
              <a:ext cx="1890468" cy="1215301"/>
            </a:xfrm>
            <a:prstGeom prst="rect">
              <a:avLst/>
            </a:prstGeom>
          </p:spPr>
        </p:pic>
        <p:pic>
          <p:nvPicPr>
            <p:cNvPr id="20" name="Picture 19" descr="A logo with blue and yellow text&#10;&#10;Description automatically generated">
              <a:extLst>
                <a:ext uri="{FF2B5EF4-FFF2-40B4-BE49-F238E27FC236}">
                  <a16:creationId xmlns:a16="http://schemas.microsoft.com/office/drawing/2014/main" id="{0778309E-53DF-B11A-7133-DF32145021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83968" y="2727056"/>
              <a:ext cx="1276350" cy="731774"/>
            </a:xfrm>
            <a:prstGeom prst="rect">
              <a:avLst/>
            </a:prstGeom>
          </p:spPr>
        </p:pic>
        <p:pic>
          <p:nvPicPr>
            <p:cNvPr id="22" name="Picture 21" descr="A logo with a red line&#10;&#10;Description automatically generated with medium confidence">
              <a:extLst>
                <a:ext uri="{FF2B5EF4-FFF2-40B4-BE49-F238E27FC236}">
                  <a16:creationId xmlns:a16="http://schemas.microsoft.com/office/drawing/2014/main" id="{D9619F23-DEA5-A213-3F03-F2E49F0A393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95924" y="1296449"/>
              <a:ext cx="1252439" cy="1178038"/>
            </a:xfrm>
            <a:prstGeom prst="rect">
              <a:avLst/>
            </a:prstGeom>
          </p:spPr>
        </p:pic>
        <p:pic>
          <p:nvPicPr>
            <p:cNvPr id="24" name="Picture 23" descr="A yellow and blue logo&#10;&#10;Description automatically generated">
              <a:extLst>
                <a:ext uri="{FF2B5EF4-FFF2-40B4-BE49-F238E27FC236}">
                  <a16:creationId xmlns:a16="http://schemas.microsoft.com/office/drawing/2014/main" id="{5CA6CCFE-DE08-6B73-22AA-38944D3107C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77153" y="3696613"/>
              <a:ext cx="1489982" cy="893989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A61DB9F-4FB9-5694-1A32-97F2B2417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>
                <a:solidFill>
                  <a:srgbClr val="360167"/>
                </a:solidFill>
                <a:latin typeface="Trebuchet MS Bold"/>
              </a:rPr>
              <a:t>Utilizing the International Business Registers Report</a:t>
            </a:r>
            <a:endParaRPr lang="lt-LT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B8C77EA-7456-7285-E523-9E63A37432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9125932" cy="4351338"/>
          </a:xfrm>
        </p:spPr>
        <p:txBody>
          <a:bodyPr/>
          <a:lstStyle/>
          <a:p>
            <a:pPr marL="0" lvl="1" indent="0">
              <a:buClr>
                <a:srgbClr val="AF1281"/>
              </a:buClr>
              <a:buNone/>
            </a:pPr>
            <a:endParaRPr lang="lt-LT" sz="2800" b="1" dirty="0">
              <a:solidFill>
                <a:srgbClr val="AF1281"/>
              </a:solidFill>
              <a:latin typeface="Trebuchet MS"/>
            </a:endParaRPr>
          </a:p>
          <a:p>
            <a:pPr marL="0" lvl="1" indent="0">
              <a:buClr>
                <a:srgbClr val="AF1281"/>
              </a:buClr>
              <a:buNone/>
            </a:pPr>
            <a:r>
              <a:rPr lang="en-US" sz="3200" b="1" dirty="0">
                <a:solidFill>
                  <a:srgbClr val="AF1281"/>
                </a:solidFill>
                <a:latin typeface="Trebuchet MS"/>
              </a:rPr>
              <a:t>Useful Tools for NRD Companies</a:t>
            </a:r>
            <a:r>
              <a:rPr lang="lt-LT" sz="3200" b="1" dirty="0">
                <a:solidFill>
                  <a:srgbClr val="AF1281"/>
                </a:solidFill>
                <a:latin typeface="Trebuchet MS"/>
              </a:rPr>
              <a:t>:</a:t>
            </a:r>
          </a:p>
          <a:p>
            <a:pPr marL="683424" lvl="1" indent="-342900">
              <a:buClr>
                <a:srgbClr val="AF1281"/>
              </a:buClr>
              <a:buFont typeface="Arial" panose="020B0604020202020204" pitchFamily="34" charset="0"/>
              <a:buChar char="•"/>
            </a:pPr>
            <a:r>
              <a:rPr lang="lt-LT" sz="2800" dirty="0">
                <a:latin typeface="Trebuchet MS"/>
              </a:rPr>
              <a:t>Benchmarking and Compariso</a:t>
            </a:r>
            <a:r>
              <a:rPr lang="en-US" sz="2800" dirty="0">
                <a:latin typeface="Trebuchet MS"/>
              </a:rPr>
              <a:t>n</a:t>
            </a:r>
            <a:r>
              <a:rPr lang="lt-LT" sz="2800" dirty="0">
                <a:latin typeface="Trebuchet MS"/>
              </a:rPr>
              <a:t> </a:t>
            </a:r>
          </a:p>
          <a:p>
            <a:pPr marL="683424" lvl="1" indent="-342900">
              <a:buClr>
                <a:srgbClr val="AF1281"/>
              </a:buClr>
              <a:buFont typeface="Arial" panose="020B0604020202020204" pitchFamily="34" charset="0"/>
              <a:buChar char="•"/>
            </a:pPr>
            <a:r>
              <a:rPr lang="lt-LT" sz="2800" dirty="0">
                <a:latin typeface="Trebuchet MS"/>
              </a:rPr>
              <a:t>Market Research</a:t>
            </a:r>
            <a:endParaRPr lang="en-US" sz="2800" dirty="0">
              <a:latin typeface="Trebuchet MS"/>
            </a:endParaRPr>
          </a:p>
          <a:p>
            <a:pPr marL="683424" lvl="1" indent="-342900">
              <a:buClr>
                <a:srgbClr val="AF1281"/>
              </a:buClr>
              <a:buFont typeface="Arial" panose="020B0604020202020204" pitchFamily="34" charset="0"/>
              <a:buChar char="•"/>
            </a:pPr>
            <a:r>
              <a:rPr lang="lt-LT" sz="2800" dirty="0">
                <a:latin typeface="Trebuchet MS"/>
              </a:rPr>
              <a:t>Product Development</a:t>
            </a:r>
          </a:p>
          <a:p>
            <a:pPr marL="683424" lvl="1" indent="-342900">
              <a:buClr>
                <a:srgbClr val="AF1281"/>
              </a:buClr>
              <a:buFont typeface="Arial" panose="020B0604020202020204" pitchFamily="34" charset="0"/>
              <a:buChar char="•"/>
            </a:pPr>
            <a:r>
              <a:rPr lang="lt-LT" sz="2800" dirty="0">
                <a:latin typeface="Trebuchet MS"/>
              </a:rPr>
              <a:t>Tailored Solutions</a:t>
            </a:r>
          </a:p>
          <a:p>
            <a:pPr marL="683424" lvl="1" indent="-342900">
              <a:buClr>
                <a:srgbClr val="AF1281"/>
              </a:buClr>
              <a:buFont typeface="Arial" panose="020B0604020202020204" pitchFamily="34" charset="0"/>
              <a:buChar char="•"/>
            </a:pPr>
            <a:r>
              <a:rPr lang="lt-LT" sz="2800" dirty="0">
                <a:latin typeface="Trebuchet MS"/>
              </a:rPr>
              <a:t>Performance Monitoring and Analysis</a:t>
            </a:r>
          </a:p>
          <a:p>
            <a:pPr marL="683424" lvl="1" indent="-342900">
              <a:buClr>
                <a:srgbClr val="AF1281"/>
              </a:buClr>
              <a:buFont typeface="Arial" panose="020B0604020202020204" pitchFamily="34" charset="0"/>
              <a:buChar char="•"/>
            </a:pPr>
            <a:r>
              <a:rPr lang="lt-LT" sz="2800" dirty="0">
                <a:latin typeface="Trebuchet MS"/>
              </a:rPr>
              <a:t>Partnership and Collaboration</a:t>
            </a:r>
            <a:endParaRPr lang="lt-LT" sz="2000" dirty="0"/>
          </a:p>
        </p:txBody>
      </p:sp>
    </p:spTree>
    <p:extLst>
      <p:ext uri="{BB962C8B-B14F-4D97-AF65-F5344CB8AC3E}">
        <p14:creationId xmlns:p14="http://schemas.microsoft.com/office/powerpoint/2010/main" val="2387551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1DB9F-4FB9-5694-1A32-97F2B2417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>
                <a:solidFill>
                  <a:srgbClr val="360167"/>
                </a:solidFill>
                <a:latin typeface="Trebuchet MS Bold"/>
              </a:rPr>
              <a:t>Utilizing the International Business Registers Report</a:t>
            </a:r>
            <a:endParaRPr lang="lt-LT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B8C77EA-7456-7285-E523-9E63A37432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9125932" cy="4351338"/>
          </a:xfrm>
        </p:spPr>
        <p:txBody>
          <a:bodyPr/>
          <a:lstStyle/>
          <a:p>
            <a:pPr marL="0" lvl="1" indent="0">
              <a:buClr>
                <a:srgbClr val="AF1281"/>
              </a:buClr>
              <a:buNone/>
            </a:pPr>
            <a:endParaRPr lang="lt-LT" sz="2800" b="1" dirty="0">
              <a:solidFill>
                <a:srgbClr val="AF1281"/>
              </a:solidFill>
              <a:latin typeface="Trebuchet MS"/>
            </a:endParaRPr>
          </a:p>
          <a:p>
            <a:pPr marL="0" lvl="1" indent="0">
              <a:buClr>
                <a:srgbClr val="AF1281"/>
              </a:buClr>
              <a:buNone/>
            </a:pPr>
            <a:r>
              <a:rPr lang="en-US" sz="3200" b="1" dirty="0">
                <a:solidFill>
                  <a:srgbClr val="AF1281"/>
                </a:solidFill>
                <a:latin typeface="Trebuchet MS"/>
              </a:rPr>
              <a:t>Useful Tools for Registrars:</a:t>
            </a:r>
          </a:p>
          <a:p>
            <a:pPr marL="683424" lvl="1" indent="-342900">
              <a:buClr>
                <a:srgbClr val="AF1281"/>
              </a:buClr>
              <a:buFont typeface="Arial" panose="020B0604020202020204" pitchFamily="34" charset="0"/>
              <a:buChar char="•"/>
            </a:pPr>
            <a:r>
              <a:rPr lang="lt-LT" sz="2800" dirty="0">
                <a:latin typeface="Trebuchet MS"/>
              </a:rPr>
              <a:t>Comparative Analysis</a:t>
            </a:r>
          </a:p>
          <a:p>
            <a:pPr marL="683424" lvl="1" indent="-342900">
              <a:buClr>
                <a:srgbClr val="AF1281"/>
              </a:buClr>
              <a:buFont typeface="Arial" panose="020B0604020202020204" pitchFamily="34" charset="0"/>
              <a:buChar char="•"/>
            </a:pPr>
            <a:r>
              <a:rPr lang="lt-LT" sz="2800" dirty="0">
                <a:latin typeface="Trebuchet MS"/>
              </a:rPr>
              <a:t>Benchmarking</a:t>
            </a:r>
            <a:endParaRPr lang="en-US" sz="2800" dirty="0">
              <a:latin typeface="Trebuchet MS"/>
            </a:endParaRPr>
          </a:p>
          <a:p>
            <a:pPr marL="683424" lvl="1" indent="-342900">
              <a:buClr>
                <a:srgbClr val="AF1281"/>
              </a:buClr>
              <a:buFont typeface="Arial" panose="020B0604020202020204" pitchFamily="34" charset="0"/>
              <a:buChar char="•"/>
            </a:pPr>
            <a:r>
              <a:rPr lang="lt-LT" sz="2800" dirty="0">
                <a:latin typeface="Trebuchet MS"/>
              </a:rPr>
              <a:t>Informing Decision-Making</a:t>
            </a:r>
          </a:p>
          <a:p>
            <a:pPr marL="683424" lvl="1" indent="-342900">
              <a:buClr>
                <a:srgbClr val="AF1281"/>
              </a:buClr>
              <a:buFont typeface="Arial" panose="020B0604020202020204" pitchFamily="34" charset="0"/>
              <a:buChar char="•"/>
            </a:pPr>
            <a:r>
              <a:rPr lang="lt-LT" sz="2800" dirty="0">
                <a:latin typeface="Trebuchet MS"/>
              </a:rPr>
              <a:t>Identifying Trends</a:t>
            </a:r>
          </a:p>
          <a:p>
            <a:pPr marL="683424" lvl="1" indent="-342900">
              <a:buClr>
                <a:srgbClr val="AF1281"/>
              </a:buClr>
              <a:buFont typeface="Arial" panose="020B0604020202020204" pitchFamily="34" charset="0"/>
              <a:buChar char="•"/>
            </a:pPr>
            <a:r>
              <a:rPr lang="lt-LT" sz="2800" dirty="0">
                <a:latin typeface="Trebuchet MS"/>
              </a:rPr>
              <a:t>Policy Formulation</a:t>
            </a:r>
          </a:p>
          <a:p>
            <a:pPr marL="683424" lvl="1" indent="-342900">
              <a:buClr>
                <a:srgbClr val="AF1281"/>
              </a:buClr>
              <a:buFont typeface="Arial" panose="020B0604020202020204" pitchFamily="34" charset="0"/>
              <a:buChar char="•"/>
            </a:pPr>
            <a:r>
              <a:rPr lang="lt-LT" sz="2800" dirty="0">
                <a:latin typeface="Trebuchet MS"/>
              </a:rPr>
              <a:t>Capacity Building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8926D12-8FE2-77BE-B0B8-F08DC785CFE4}"/>
              </a:ext>
            </a:extLst>
          </p:cNvPr>
          <p:cNvGrpSpPr/>
          <p:nvPr/>
        </p:nvGrpSpPr>
        <p:grpSpPr>
          <a:xfrm>
            <a:off x="9876910" y="1296449"/>
            <a:ext cx="1890468" cy="4574011"/>
            <a:chOff x="9876910" y="1296449"/>
            <a:chExt cx="1890468" cy="4574011"/>
          </a:xfrm>
        </p:grpSpPr>
        <p:pic>
          <p:nvPicPr>
            <p:cNvPr id="4" name="Picture 3" descr="A logo for a company&#10;&#10;Description automatically generated">
              <a:extLst>
                <a:ext uri="{FF2B5EF4-FFF2-40B4-BE49-F238E27FC236}">
                  <a16:creationId xmlns:a16="http://schemas.microsoft.com/office/drawing/2014/main" id="{EE3F4EB3-FA71-6244-2357-207F6A4DC2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76910" y="4655159"/>
              <a:ext cx="1890468" cy="1215301"/>
            </a:xfrm>
            <a:prstGeom prst="rect">
              <a:avLst/>
            </a:prstGeom>
          </p:spPr>
        </p:pic>
        <p:pic>
          <p:nvPicPr>
            <p:cNvPr id="6" name="Picture 5" descr="A logo with blue and yellow text&#10;&#10;Description automatically generated">
              <a:extLst>
                <a:ext uri="{FF2B5EF4-FFF2-40B4-BE49-F238E27FC236}">
                  <a16:creationId xmlns:a16="http://schemas.microsoft.com/office/drawing/2014/main" id="{B19BCE00-BD18-3854-96C4-325C988ED6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83968" y="2727056"/>
              <a:ext cx="1276350" cy="731774"/>
            </a:xfrm>
            <a:prstGeom prst="rect">
              <a:avLst/>
            </a:prstGeom>
          </p:spPr>
        </p:pic>
        <p:pic>
          <p:nvPicPr>
            <p:cNvPr id="7" name="Picture 6" descr="A logo with a red line&#10;&#10;Description automatically generated with medium confidence">
              <a:extLst>
                <a:ext uri="{FF2B5EF4-FFF2-40B4-BE49-F238E27FC236}">
                  <a16:creationId xmlns:a16="http://schemas.microsoft.com/office/drawing/2014/main" id="{4D26A07B-574A-1159-B32A-DCF555550EE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95924" y="1296449"/>
              <a:ext cx="1252439" cy="1178038"/>
            </a:xfrm>
            <a:prstGeom prst="rect">
              <a:avLst/>
            </a:prstGeom>
          </p:spPr>
        </p:pic>
        <p:pic>
          <p:nvPicPr>
            <p:cNvPr id="8" name="Picture 7" descr="A yellow and blue logo&#10;&#10;Description automatically generated">
              <a:extLst>
                <a:ext uri="{FF2B5EF4-FFF2-40B4-BE49-F238E27FC236}">
                  <a16:creationId xmlns:a16="http://schemas.microsoft.com/office/drawing/2014/main" id="{FC2663A8-4586-8CDB-4A2B-FC3CA7BC1FE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77153" y="3696613"/>
              <a:ext cx="1489982" cy="8939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0956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584E351-55A2-4382-3794-00838E7923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4510" y="1276324"/>
            <a:ext cx="9922979" cy="5581676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BB01B3DF-4632-D957-A066-CFC5FBF46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</p:spPr>
        <p:txBody>
          <a:bodyPr/>
          <a:lstStyle/>
          <a:p>
            <a:r>
              <a:rPr lang="en-US" dirty="0"/>
              <a:t>NRD Companies Implemented Register-Related Projects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783234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FAB02-CC18-F978-D8DE-F948137827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7696" y="2147804"/>
            <a:ext cx="9144000" cy="2562391"/>
          </a:xfrm>
        </p:spPr>
        <p:txBody>
          <a:bodyPr lIns="91440" tIns="45720" rIns="91440" bIns="45720" anchor="b"/>
          <a:lstStyle/>
          <a:p>
            <a:r>
              <a:rPr lang="en-US" sz="4000" b="0" dirty="0"/>
              <a:t>Make your mark by contributing your data to</a:t>
            </a:r>
            <a:br>
              <a:rPr lang="lt-LT" sz="4000" b="0" dirty="0"/>
            </a:br>
            <a:r>
              <a:rPr lang="en-US" sz="4000" b="0" dirty="0"/>
              <a:t> </a:t>
            </a:r>
            <a:r>
              <a:rPr lang="en-US" sz="4000" dirty="0"/>
              <a:t>the International Business Registers Report!</a:t>
            </a:r>
            <a:endParaRPr lang="en-US" sz="48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716712B-1F17-97A8-0966-43FAE2E38EF7}"/>
              </a:ext>
            </a:extLst>
          </p:cNvPr>
          <p:cNvSpPr txBox="1">
            <a:spLocks/>
          </p:cNvSpPr>
          <p:nvPr/>
        </p:nvSpPr>
        <p:spPr>
          <a:xfrm>
            <a:off x="1518249" y="4567177"/>
            <a:ext cx="9144000" cy="678957"/>
          </a:xfrm>
          <a:prstGeom prst="rect">
            <a:avLst/>
          </a:prstGeom>
        </p:spPr>
        <p:txBody>
          <a:bodyPr lIns="91440" tIns="45720" rIns="91440" bIns="45720"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770611827"/>
      </p:ext>
    </p:extLst>
  </p:cSld>
  <p:clrMapOvr>
    <a:masterClrMapping/>
  </p:clrMapOvr>
</p:sld>
</file>

<file path=ppt/theme/theme1.xml><?xml version="1.0" encoding="utf-8"?>
<a:theme xmlns:a="http://schemas.openxmlformats.org/drawingml/2006/main" name="Additional NRD Companies Template">
  <a:themeElements>
    <a:clrScheme name="NRD Companies Additional Color Palette">
      <a:dk1>
        <a:srgbClr val="FFFFFF"/>
      </a:dk1>
      <a:lt1>
        <a:srgbClr val="000000"/>
      </a:lt1>
      <a:dk2>
        <a:srgbClr val="FFFFFF"/>
      </a:dk2>
      <a:lt2>
        <a:srgbClr val="360167"/>
      </a:lt2>
      <a:accent1>
        <a:srgbClr val="AF1281"/>
      </a:accent1>
      <a:accent2>
        <a:srgbClr val="360167"/>
      </a:accent2>
      <a:accent3>
        <a:srgbClr val="A5A5A5"/>
      </a:accent3>
      <a:accent4>
        <a:srgbClr val="F9C5E9"/>
      </a:accent4>
      <a:accent5>
        <a:srgbClr val="000000"/>
      </a:accent5>
      <a:accent6>
        <a:srgbClr val="790D5A"/>
      </a:accent6>
      <a:hlink>
        <a:srgbClr val="0091C4"/>
      </a:hlink>
      <a:folHlink>
        <a:srgbClr val="AF1281"/>
      </a:folHlink>
    </a:clrScheme>
    <a:fontScheme name="Custom 1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ain NRD Companies Template">
  <a:themeElements>
    <a:clrScheme name="NRD Companies Main Color Palette">
      <a:dk1>
        <a:srgbClr val="000000"/>
      </a:dk1>
      <a:lt1>
        <a:srgbClr val="FFFFFF"/>
      </a:lt1>
      <a:dk2>
        <a:srgbClr val="360167"/>
      </a:dk2>
      <a:lt2>
        <a:srgbClr val="FFFFFF"/>
      </a:lt2>
      <a:accent1>
        <a:srgbClr val="360167"/>
      </a:accent1>
      <a:accent2>
        <a:srgbClr val="AF1281"/>
      </a:accent2>
      <a:accent3>
        <a:srgbClr val="BFBFBF"/>
      </a:accent3>
      <a:accent4>
        <a:srgbClr val="F173CD"/>
      </a:accent4>
      <a:accent5>
        <a:srgbClr val="000000"/>
      </a:accent5>
      <a:accent6>
        <a:srgbClr val="760C58"/>
      </a:accent6>
      <a:hlink>
        <a:srgbClr val="0091C4"/>
      </a:hlink>
      <a:folHlink>
        <a:srgbClr val="AF1281"/>
      </a:folHlink>
    </a:clrScheme>
    <a:fontScheme name="Custom 1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Vartotojo dizainas">
  <a:themeElements>
    <a:clrScheme name="NRD light">
      <a:dk1>
        <a:srgbClr val="360167"/>
      </a:dk1>
      <a:lt1>
        <a:srgbClr val="FFFFFF"/>
      </a:lt1>
      <a:dk2>
        <a:srgbClr val="360167"/>
      </a:dk2>
      <a:lt2>
        <a:srgbClr val="FFFFFF"/>
      </a:lt2>
      <a:accent1>
        <a:srgbClr val="360167"/>
      </a:accent1>
      <a:accent2>
        <a:srgbClr val="AF1281"/>
      </a:accent2>
      <a:accent3>
        <a:srgbClr val="360167"/>
      </a:accent3>
      <a:accent4>
        <a:srgbClr val="AF1281"/>
      </a:accent4>
      <a:accent5>
        <a:srgbClr val="360167"/>
      </a:accent5>
      <a:accent6>
        <a:srgbClr val="AF1281"/>
      </a:accent6>
      <a:hlink>
        <a:srgbClr val="0070C0"/>
      </a:hlink>
      <a:folHlink>
        <a:srgbClr val="AF1281"/>
      </a:folHlink>
    </a:clrScheme>
    <a:fontScheme name="Pasirinktinis 3">
      <a:majorFont>
        <a:latin typeface="Hind Madurai Bold"/>
        <a:ea typeface=""/>
        <a:cs typeface=""/>
      </a:majorFont>
      <a:minorFont>
        <a:latin typeface="Hind Madur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Vartotojo dizainas">
  <a:themeElements>
    <a:clrScheme name="NRD light">
      <a:dk1>
        <a:srgbClr val="360167"/>
      </a:dk1>
      <a:lt1>
        <a:srgbClr val="FFFFFF"/>
      </a:lt1>
      <a:dk2>
        <a:srgbClr val="360167"/>
      </a:dk2>
      <a:lt2>
        <a:srgbClr val="FFFFFF"/>
      </a:lt2>
      <a:accent1>
        <a:srgbClr val="360167"/>
      </a:accent1>
      <a:accent2>
        <a:srgbClr val="AF1281"/>
      </a:accent2>
      <a:accent3>
        <a:srgbClr val="360167"/>
      </a:accent3>
      <a:accent4>
        <a:srgbClr val="AF1281"/>
      </a:accent4>
      <a:accent5>
        <a:srgbClr val="360167"/>
      </a:accent5>
      <a:accent6>
        <a:srgbClr val="AF1281"/>
      </a:accent6>
      <a:hlink>
        <a:srgbClr val="0070C0"/>
      </a:hlink>
      <a:folHlink>
        <a:srgbClr val="AF1281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E9A0F366505E946AFA400642EFCAC5F" ma:contentTypeVersion="19" ma:contentTypeDescription="Create a new document." ma:contentTypeScope="" ma:versionID="8ec4acb215476ab2d4672cda1c304423">
  <xsd:schema xmlns:xsd="http://www.w3.org/2001/XMLSchema" xmlns:xs="http://www.w3.org/2001/XMLSchema" xmlns:p="http://schemas.microsoft.com/office/2006/metadata/properties" xmlns:ns2="9a51753e-5e22-4eee-9785-d36327f7d1c9" xmlns:ns3="f34e9ced-9939-4f3f-a004-e0d3088379ff" targetNamespace="http://schemas.microsoft.com/office/2006/metadata/properties" ma:root="true" ma:fieldsID="4afff233a28a4b83c3e2a54098deae71" ns2:_="" ns3:_="">
    <xsd:import namespace="9a51753e-5e22-4eee-9785-d36327f7d1c9"/>
    <xsd:import namespace="f34e9ced-9939-4f3f-a004-e0d3088379f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Comm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51753e-5e22-4eee-9785-d36327f7d1c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8d4d9efc-88a6-4133-a27e-011a80b1cc5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Comment" ma:index="25" nillable="true" ma:displayName="Comment" ma:format="Dropdown" ma:internalName="Comment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4e9ced-9939-4f3f-a004-e0d3088379ff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9c93850d-d9c9-4d44-910f-cc5abc54a54c}" ma:internalName="TaxCatchAll" ma:showField="CatchAllData" ma:web="f34e9ced-9939-4f3f-a004-e0d3088379f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34e9ced-9939-4f3f-a004-e0d3088379ff">
      <UserInfo>
        <DisplayName>Jūratė Venskevičiūtė Bučienė</DisplayName>
        <AccountId>6</AccountId>
        <AccountType/>
      </UserInfo>
      <UserInfo>
        <DisplayName>Ieva Tarailienė</DisplayName>
        <AccountId>17</AccountId>
        <AccountType/>
      </UserInfo>
      <UserInfo>
        <DisplayName>Arnoldas Jankūnas</DisplayName>
        <AccountId>77</AccountId>
        <AccountType/>
      </UserInfo>
      <UserInfo>
        <DisplayName>Sandra Petraitytė</DisplayName>
        <AccountId>92</AccountId>
        <AccountType/>
      </UserInfo>
      <UserInfo>
        <DisplayName>Aurelijus Juozapavičius</DisplayName>
        <AccountId>82</AccountId>
        <AccountType/>
      </UserInfo>
      <UserInfo>
        <DisplayName>Tomas Šeikus</DisplayName>
        <AccountId>19</AccountId>
        <AccountType/>
      </UserInfo>
    </SharedWithUsers>
    <lcf76f155ced4ddcb4097134ff3c332f xmlns="9a51753e-5e22-4eee-9785-d36327f7d1c9">
      <Terms xmlns="http://schemas.microsoft.com/office/infopath/2007/PartnerControls"/>
    </lcf76f155ced4ddcb4097134ff3c332f>
    <TaxCatchAll xmlns="f34e9ced-9939-4f3f-a004-e0d3088379ff" xsi:nil="true"/>
    <Comment xmlns="9a51753e-5e22-4eee-9785-d36327f7d1c9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1E80568-E5D7-4780-9160-E0B0102AD8DA}">
  <ds:schemaRefs>
    <ds:schemaRef ds:uri="9a51753e-5e22-4eee-9785-d36327f7d1c9"/>
    <ds:schemaRef ds:uri="f34e9ced-9939-4f3f-a004-e0d3088379f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C6F38839-E7C6-4765-87D7-D041014412CF}">
  <ds:schemaRefs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www.w3.org/XML/1998/namespace"/>
    <ds:schemaRef ds:uri="9a51753e-5e22-4eee-9785-d36327f7d1c9"/>
    <ds:schemaRef ds:uri="http://purl.org/dc/dcmitype/"/>
    <ds:schemaRef ds:uri="http://schemas.microsoft.com/office/infopath/2007/PartnerControls"/>
    <ds:schemaRef ds:uri="f34e9ced-9939-4f3f-a004-e0d3088379ff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81AD091F-FDA8-4B05-BAEE-B5AB9E86536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3108</TotalTime>
  <Words>240</Words>
  <Application>Microsoft Office PowerPoint</Application>
  <PresentationFormat>Widescreen</PresentationFormat>
  <Paragraphs>96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26" baseType="lpstr">
      <vt:lpstr>Arial</vt:lpstr>
      <vt:lpstr>Calibri</vt:lpstr>
      <vt:lpstr>Courier New</vt:lpstr>
      <vt:lpstr>Hind Madurai</vt:lpstr>
      <vt:lpstr>Hind Madurai Bold</vt:lpstr>
      <vt:lpstr>Söhne</vt:lpstr>
      <vt:lpstr>Trebuchet MS</vt:lpstr>
      <vt:lpstr>Trebuchet MS Bold</vt:lpstr>
      <vt:lpstr>Wingdings</vt:lpstr>
      <vt:lpstr>Additional NRD Companies Template</vt:lpstr>
      <vt:lpstr>Main NRD Companies Template</vt:lpstr>
      <vt:lpstr>Vartotojo dizainas</vt:lpstr>
      <vt:lpstr>Vartotojo dizainas</vt:lpstr>
      <vt:lpstr>PowerPoint Presentation</vt:lpstr>
      <vt:lpstr>Utilization of International Business Registers Report</vt:lpstr>
      <vt:lpstr>PowerPoint Presentation</vt:lpstr>
      <vt:lpstr>PowerPoint Presentation</vt:lpstr>
      <vt:lpstr>Implementation of the Digital Solutions – it’s not just “Digital”</vt:lpstr>
      <vt:lpstr>Utilizing the International Business Registers Report</vt:lpstr>
      <vt:lpstr>Utilizing the International Business Registers Report</vt:lpstr>
      <vt:lpstr>NRD Companies Implemented Register-Related Projects</vt:lpstr>
      <vt:lpstr>Make your mark by contributing your data to  the International Business Registers Report!</vt:lpstr>
      <vt:lpstr>Why Data Verification</vt:lpstr>
      <vt:lpstr>Benefits of Comparing Different Jurisdictions</vt:lpstr>
      <vt:lpstr>Upcoming Survey Data Verification</vt:lpstr>
      <vt:lpstr>Business Registry Insights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Silvija Ungeitytė</dc:creator>
  <cp:lastModifiedBy>Lupo, Alexis (LARA)</cp:lastModifiedBy>
  <cp:revision>8</cp:revision>
  <dcterms:created xsi:type="dcterms:W3CDTF">2023-03-27T10:03:54Z</dcterms:created>
  <dcterms:modified xsi:type="dcterms:W3CDTF">2024-05-30T18:22:04Z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0x0101005E9A0F366505E946AFA400642EFCAC5F</vt:lpwstr>
  </property>
  <property fmtid="{D5CDD505-2E9C-101B-9397-08002B2CF9AE}" pid="3" name="MediaServiceImageTags">
    <vt:lpwstr/>
  </property>
  <property fmtid="{D5CDD505-2E9C-101B-9397-08002B2CF9AE}" pid="4" name="MSIP_Label_3a2fed65-62e7-46ea-af74-187e0c17143a_Enabled">
    <vt:lpwstr>true</vt:lpwstr>
  </property>
  <property fmtid="{D5CDD505-2E9C-101B-9397-08002B2CF9AE}" pid="5" name="MSIP_Label_3a2fed65-62e7-46ea-af74-187e0c17143a_SetDate">
    <vt:lpwstr>2024-05-30T18:21:40Z</vt:lpwstr>
  </property>
  <property fmtid="{D5CDD505-2E9C-101B-9397-08002B2CF9AE}" pid="6" name="MSIP_Label_3a2fed65-62e7-46ea-af74-187e0c17143a_Method">
    <vt:lpwstr>Privileged</vt:lpwstr>
  </property>
  <property fmtid="{D5CDD505-2E9C-101B-9397-08002B2CF9AE}" pid="7" name="MSIP_Label_3a2fed65-62e7-46ea-af74-187e0c17143a_Name">
    <vt:lpwstr>3a2fed65-62e7-46ea-af74-187e0c17143a</vt:lpwstr>
  </property>
  <property fmtid="{D5CDD505-2E9C-101B-9397-08002B2CF9AE}" pid="8" name="MSIP_Label_3a2fed65-62e7-46ea-af74-187e0c17143a_SiteId">
    <vt:lpwstr>d5fb7087-3777-42ad-966a-892ef47225d1</vt:lpwstr>
  </property>
  <property fmtid="{D5CDD505-2E9C-101B-9397-08002B2CF9AE}" pid="9" name="MSIP_Label_3a2fed65-62e7-46ea-af74-187e0c17143a_ActionId">
    <vt:lpwstr>6f92144b-5f28-4901-9e37-97e57a2683f9</vt:lpwstr>
  </property>
  <property fmtid="{D5CDD505-2E9C-101B-9397-08002B2CF9AE}" pid="10" name="MSIP_Label_3a2fed65-62e7-46ea-af74-187e0c17143a_ContentBits">
    <vt:lpwstr>0</vt:lpwstr>
  </property>
</Properties>
</file>